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323" r:id="rId6"/>
    <p:sldId id="315" r:id="rId7"/>
    <p:sldId id="322" r:id="rId8"/>
    <p:sldId id="314" r:id="rId9"/>
    <p:sldId id="321" r:id="rId10"/>
    <p:sldId id="318" r:id="rId11"/>
    <p:sldId id="392" r:id="rId12"/>
    <p:sldId id="319" r:id="rId13"/>
    <p:sldId id="383" r:id="rId14"/>
    <p:sldId id="320" r:id="rId15"/>
    <p:sldId id="384" r:id="rId16"/>
    <p:sldId id="385" r:id="rId17"/>
    <p:sldId id="393" r:id="rId18"/>
    <p:sldId id="386" r:id="rId19"/>
    <p:sldId id="387" r:id="rId20"/>
    <p:sldId id="388" r:id="rId21"/>
    <p:sldId id="389" r:id="rId22"/>
    <p:sldId id="292" r:id="rId23"/>
  </p:sldIdLst>
  <p:sldSz cx="9144000" cy="5143500"/>
  <p:notesSz cx="6858000" cy="9144000"/>
  <p:embeddedFontLst>
    <p:embeddedFont>
      <p:font typeface="SimSun" panose="02010600030101010101" pitchFamily="2" charset="-122"/>
      <p:regular r:id="rId27"/>
    </p:embeddedFont>
    <p:embeddedFont>
      <p:font typeface="Share Tech" panose="00000500000000000000"/>
      <p:regular r:id="rId28"/>
    </p:embeddedFont>
    <p:embeddedFont>
      <p:font typeface="Maven Pro"/>
      <p:regular r:id="rId29"/>
    </p:embeddedFont>
    <p:embeddedFont>
      <p:font typeface="Rockwell" panose="02060603020205020403"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532"/>
        <p:guide pos="2881"/>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font" Target="fonts/font7.fntdata"/><Relationship Id="rId32" Type="http://schemas.openxmlformats.org/officeDocument/2006/relationships/font" Target="fonts/font6.fntdata"/><Relationship Id="rId31" Type="http://schemas.openxmlformats.org/officeDocument/2006/relationships/font" Target="fonts/font5.fntdata"/><Relationship Id="rId30" Type="http://schemas.openxmlformats.org/officeDocument/2006/relationships/font" Target="fonts/font4.fntdata"/><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jpeg>
</file>

<file path=ppt/media/image14.jpeg>
</file>

<file path=ppt/media/image2.jpe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20" name="Shape 4820"/>
        <p:cNvGrpSpPr/>
        <p:nvPr/>
      </p:nvGrpSpPr>
      <p:grpSpPr>
        <a:xfrm>
          <a:off x="0" y="0"/>
          <a:ext cx="0" cy="0"/>
          <a:chOff x="0" y="0"/>
          <a:chExt cx="0" cy="0"/>
        </a:xfrm>
      </p:grpSpPr>
      <p:sp>
        <p:nvSpPr>
          <p:cNvPr id="4821" name="Google Shape;4821;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2" name="Google Shape;4822;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HSJDHA</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45" name="Shape 4845"/>
        <p:cNvGrpSpPr/>
        <p:nvPr/>
      </p:nvGrpSpPr>
      <p:grpSpPr>
        <a:xfrm>
          <a:off x="0" y="0"/>
          <a:ext cx="0" cy="0"/>
          <a:chOff x="0" y="0"/>
          <a:chExt cx="0" cy="0"/>
        </a:xfrm>
      </p:grpSpPr>
      <p:sp>
        <p:nvSpPr>
          <p:cNvPr id="4846" name="Google Shape;4846;g99f2f57a71_0_2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7" name="Google Shape;4847;g99f2f57a71_0_2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29" name="Shape 5529"/>
        <p:cNvGrpSpPr/>
        <p:nvPr/>
      </p:nvGrpSpPr>
      <p:grpSpPr>
        <a:xfrm>
          <a:off x="0" y="0"/>
          <a:ext cx="0" cy="0"/>
          <a:chOff x="0" y="0"/>
          <a:chExt cx="0" cy="0"/>
        </a:xfrm>
      </p:grpSpPr>
      <p:sp>
        <p:nvSpPr>
          <p:cNvPr id="5530" name="Google Shape;5530;g99f2f57a71_0_1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1" name="Google Shape;5531;g99f2f57a71_0_1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29" name="Shape 5529"/>
        <p:cNvGrpSpPr/>
        <p:nvPr/>
      </p:nvGrpSpPr>
      <p:grpSpPr>
        <a:xfrm>
          <a:off x="0" y="0"/>
          <a:ext cx="0" cy="0"/>
          <a:chOff x="0" y="0"/>
          <a:chExt cx="0" cy="0"/>
        </a:xfrm>
      </p:grpSpPr>
      <p:sp>
        <p:nvSpPr>
          <p:cNvPr id="5530" name="Google Shape;5530;g99f2f57a71_0_1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1" name="Google Shape;5531;g99f2f57a71_0_1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29" name="Shape 5529"/>
        <p:cNvGrpSpPr/>
        <p:nvPr/>
      </p:nvGrpSpPr>
      <p:grpSpPr>
        <a:xfrm>
          <a:off x="0" y="0"/>
          <a:ext cx="0" cy="0"/>
          <a:chOff x="0" y="0"/>
          <a:chExt cx="0" cy="0"/>
        </a:xfrm>
      </p:grpSpPr>
      <p:sp>
        <p:nvSpPr>
          <p:cNvPr id="5530" name="Google Shape;5530;g99f2f57a71_0_1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1" name="Google Shape;5531;g99f2f57a71_0_1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29" name="Shape 5529"/>
        <p:cNvGrpSpPr/>
        <p:nvPr/>
      </p:nvGrpSpPr>
      <p:grpSpPr>
        <a:xfrm>
          <a:off x="0" y="0"/>
          <a:ext cx="0" cy="0"/>
          <a:chOff x="0" y="0"/>
          <a:chExt cx="0" cy="0"/>
        </a:xfrm>
      </p:grpSpPr>
      <p:sp>
        <p:nvSpPr>
          <p:cNvPr id="5530" name="Google Shape;5530;g99f2f57a71_0_1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1" name="Google Shape;5531;g99f2f57a71_0_1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29" name="Shape 5529"/>
        <p:cNvGrpSpPr/>
        <p:nvPr/>
      </p:nvGrpSpPr>
      <p:grpSpPr>
        <a:xfrm>
          <a:off x="0" y="0"/>
          <a:ext cx="0" cy="0"/>
          <a:chOff x="0" y="0"/>
          <a:chExt cx="0" cy="0"/>
        </a:xfrm>
      </p:grpSpPr>
      <p:sp>
        <p:nvSpPr>
          <p:cNvPr id="5530" name="Google Shape;5530;g99f2f57a71_0_1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1" name="Google Shape;5531;g99f2f57a71_0_1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29" name="Shape 5529"/>
        <p:cNvGrpSpPr/>
        <p:nvPr/>
      </p:nvGrpSpPr>
      <p:grpSpPr>
        <a:xfrm>
          <a:off x="0" y="0"/>
          <a:ext cx="0" cy="0"/>
          <a:chOff x="0" y="0"/>
          <a:chExt cx="0" cy="0"/>
        </a:xfrm>
      </p:grpSpPr>
      <p:sp>
        <p:nvSpPr>
          <p:cNvPr id="5530" name="Google Shape;5530;g99f2f57a71_0_1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1" name="Google Shape;5531;g99f2f57a71_0_1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21" name="Shape 6021"/>
        <p:cNvGrpSpPr/>
        <p:nvPr/>
      </p:nvGrpSpPr>
      <p:grpSpPr>
        <a:xfrm>
          <a:off x="0" y="0"/>
          <a:ext cx="0" cy="0"/>
          <a:chOff x="0" y="0"/>
          <a:chExt cx="0" cy="0"/>
        </a:xfrm>
      </p:grpSpPr>
      <p:sp>
        <p:nvSpPr>
          <p:cNvPr id="6022" name="Google Shape;6022;g99f2f57a71_0_19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3" name="Google Shape;6023;g99f2f57a71_0_1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grpSp>
        <p:nvGrpSpPr>
          <p:cNvPr id="9" name="Google Shape;9;p2"/>
          <p:cNvGrpSpPr/>
          <p:nvPr/>
        </p:nvGrpSpPr>
        <p:grpSpPr>
          <a:xfrm>
            <a:off x="-859802" y="651025"/>
            <a:ext cx="15647363" cy="7906149"/>
            <a:chOff x="-859802" y="651025"/>
            <a:chExt cx="15647363" cy="7906149"/>
          </a:xfrm>
        </p:grpSpPr>
        <p:grpSp>
          <p:nvGrpSpPr>
            <p:cNvPr id="10" name="Google Shape;10;p2"/>
            <p:cNvGrpSpPr/>
            <p:nvPr/>
          </p:nvGrpSpPr>
          <p:grpSpPr>
            <a:xfrm rot="-9661442">
              <a:off x="7434296" y="2756350"/>
              <a:ext cx="6915263" cy="3849699"/>
              <a:chOff x="411750" y="2489850"/>
              <a:chExt cx="3341229" cy="1860049"/>
            </a:xfrm>
          </p:grpSpPr>
          <p:sp>
            <p:nvSpPr>
              <p:cNvPr id="11" name="Google Shape;11;p2"/>
              <p:cNvSpPr/>
              <p:nvPr/>
            </p:nvSpPr>
            <p:spPr>
              <a:xfrm>
                <a:off x="411750" y="2784692"/>
                <a:ext cx="2968932" cy="1447325"/>
              </a:xfrm>
              <a:custGeom>
                <a:avLst/>
                <a:gdLst/>
                <a:ahLst/>
                <a:cxnLst/>
                <a:rect l="l" t="t" r="r" b="b"/>
                <a:pathLst>
                  <a:path w="49441" h="24102" extrusionOk="0">
                    <a:moveTo>
                      <a:pt x="46258" y="1"/>
                    </a:moveTo>
                    <a:cubicBezTo>
                      <a:pt x="44408" y="1"/>
                      <a:pt x="42511" y="366"/>
                      <a:pt x="40707" y="1086"/>
                    </a:cubicBezTo>
                    <a:cubicBezTo>
                      <a:pt x="37852" y="2218"/>
                      <a:pt x="35488" y="4145"/>
                      <a:pt x="34061" y="6509"/>
                    </a:cubicBezTo>
                    <a:cubicBezTo>
                      <a:pt x="33651" y="7187"/>
                      <a:pt x="33303" y="7919"/>
                      <a:pt x="32964" y="8615"/>
                    </a:cubicBezTo>
                    <a:cubicBezTo>
                      <a:pt x="32598" y="9391"/>
                      <a:pt x="32214" y="10194"/>
                      <a:pt x="31742" y="10934"/>
                    </a:cubicBezTo>
                    <a:cubicBezTo>
                      <a:pt x="31126" y="11898"/>
                      <a:pt x="29806" y="13566"/>
                      <a:pt x="27807" y="13941"/>
                    </a:cubicBezTo>
                    <a:cubicBezTo>
                      <a:pt x="27502" y="14000"/>
                      <a:pt x="27196" y="14024"/>
                      <a:pt x="26890" y="14024"/>
                    </a:cubicBezTo>
                    <a:cubicBezTo>
                      <a:pt x="25989" y="14024"/>
                      <a:pt x="25089" y="13808"/>
                      <a:pt x="24203" y="13602"/>
                    </a:cubicBezTo>
                    <a:cubicBezTo>
                      <a:pt x="23299" y="13382"/>
                      <a:pt x="22364" y="13162"/>
                      <a:pt x="21411" y="13162"/>
                    </a:cubicBezTo>
                    <a:cubicBezTo>
                      <a:pt x="21357" y="13162"/>
                      <a:pt x="21304" y="13163"/>
                      <a:pt x="21250" y="13165"/>
                    </a:cubicBezTo>
                    <a:cubicBezTo>
                      <a:pt x="19029" y="13236"/>
                      <a:pt x="16817" y="14583"/>
                      <a:pt x="14693" y="17179"/>
                    </a:cubicBezTo>
                    <a:cubicBezTo>
                      <a:pt x="14345" y="17607"/>
                      <a:pt x="13998" y="18062"/>
                      <a:pt x="13659" y="18499"/>
                    </a:cubicBezTo>
                    <a:cubicBezTo>
                      <a:pt x="12445" y="20078"/>
                      <a:pt x="11179" y="21711"/>
                      <a:pt x="9430" y="22764"/>
                    </a:cubicBezTo>
                    <a:cubicBezTo>
                      <a:pt x="8104" y="23563"/>
                      <a:pt x="6536" y="23957"/>
                      <a:pt x="4978" y="23957"/>
                    </a:cubicBezTo>
                    <a:cubicBezTo>
                      <a:pt x="3213" y="23957"/>
                      <a:pt x="1459" y="23451"/>
                      <a:pt x="81" y="22451"/>
                    </a:cubicBezTo>
                    <a:lnTo>
                      <a:pt x="0" y="22567"/>
                    </a:lnTo>
                    <a:cubicBezTo>
                      <a:pt x="1401" y="23584"/>
                      <a:pt x="3185" y="24102"/>
                      <a:pt x="4978" y="24102"/>
                    </a:cubicBezTo>
                    <a:cubicBezTo>
                      <a:pt x="6566" y="24102"/>
                      <a:pt x="8154" y="23700"/>
                      <a:pt x="9501" y="22888"/>
                    </a:cubicBezTo>
                    <a:cubicBezTo>
                      <a:pt x="11286" y="21818"/>
                      <a:pt x="12552" y="20176"/>
                      <a:pt x="13775" y="18589"/>
                    </a:cubicBezTo>
                    <a:cubicBezTo>
                      <a:pt x="14114" y="18151"/>
                      <a:pt x="14461" y="17705"/>
                      <a:pt x="14809" y="17268"/>
                    </a:cubicBezTo>
                    <a:cubicBezTo>
                      <a:pt x="16906" y="14717"/>
                      <a:pt x="19074" y="13379"/>
                      <a:pt x="21259" y="13316"/>
                    </a:cubicBezTo>
                    <a:cubicBezTo>
                      <a:pt x="21311" y="13315"/>
                      <a:pt x="21364" y="13314"/>
                      <a:pt x="21416" y="13314"/>
                    </a:cubicBezTo>
                    <a:cubicBezTo>
                      <a:pt x="22345" y="13314"/>
                      <a:pt x="23272" y="13533"/>
                      <a:pt x="24168" y="13744"/>
                    </a:cubicBezTo>
                    <a:cubicBezTo>
                      <a:pt x="25061" y="13958"/>
                      <a:pt x="25979" y="14176"/>
                      <a:pt x="26899" y="14176"/>
                    </a:cubicBezTo>
                    <a:cubicBezTo>
                      <a:pt x="27211" y="14176"/>
                      <a:pt x="27523" y="14151"/>
                      <a:pt x="27834" y="14092"/>
                    </a:cubicBezTo>
                    <a:cubicBezTo>
                      <a:pt x="29886" y="13709"/>
                      <a:pt x="31242" y="11996"/>
                      <a:pt x="31866" y="11015"/>
                    </a:cubicBezTo>
                    <a:cubicBezTo>
                      <a:pt x="32339" y="10265"/>
                      <a:pt x="32732" y="9462"/>
                      <a:pt x="33098" y="8677"/>
                    </a:cubicBezTo>
                    <a:cubicBezTo>
                      <a:pt x="33437" y="7981"/>
                      <a:pt x="33784" y="7259"/>
                      <a:pt x="34195" y="6590"/>
                    </a:cubicBezTo>
                    <a:cubicBezTo>
                      <a:pt x="36564" y="2655"/>
                      <a:pt x="41482" y="159"/>
                      <a:pt x="46284" y="159"/>
                    </a:cubicBezTo>
                    <a:cubicBezTo>
                      <a:pt x="47339" y="159"/>
                      <a:pt x="48389" y="280"/>
                      <a:pt x="49405" y="532"/>
                    </a:cubicBezTo>
                    <a:lnTo>
                      <a:pt x="49441" y="381"/>
                    </a:lnTo>
                    <a:cubicBezTo>
                      <a:pt x="48415" y="127"/>
                      <a:pt x="47344" y="1"/>
                      <a:pt x="4625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a:off x="454085" y="2779347"/>
                <a:ext cx="2942150" cy="1450568"/>
              </a:xfrm>
              <a:custGeom>
                <a:avLst/>
                <a:gdLst/>
                <a:ahLst/>
                <a:cxnLst/>
                <a:rect l="l" t="t" r="r" b="b"/>
                <a:pathLst>
                  <a:path w="48995" h="24156" extrusionOk="0">
                    <a:moveTo>
                      <a:pt x="46438" y="0"/>
                    </a:moveTo>
                    <a:cubicBezTo>
                      <a:pt x="42623" y="0"/>
                      <a:pt x="38592" y="1606"/>
                      <a:pt x="35809" y="4359"/>
                    </a:cubicBezTo>
                    <a:cubicBezTo>
                      <a:pt x="35078" y="5082"/>
                      <a:pt x="34444" y="5876"/>
                      <a:pt x="33927" y="6706"/>
                    </a:cubicBezTo>
                    <a:cubicBezTo>
                      <a:pt x="33517" y="7357"/>
                      <a:pt x="33169" y="8053"/>
                      <a:pt x="32830" y="8722"/>
                    </a:cubicBezTo>
                    <a:cubicBezTo>
                      <a:pt x="32437" y="9498"/>
                      <a:pt x="32027" y="10301"/>
                      <a:pt x="31536" y="11041"/>
                    </a:cubicBezTo>
                    <a:cubicBezTo>
                      <a:pt x="30903" y="11978"/>
                      <a:pt x="29556" y="13601"/>
                      <a:pt x="27566" y="13949"/>
                    </a:cubicBezTo>
                    <a:cubicBezTo>
                      <a:pt x="27278" y="13999"/>
                      <a:pt x="26982" y="14028"/>
                      <a:pt x="26667" y="14028"/>
                    </a:cubicBezTo>
                    <a:cubicBezTo>
                      <a:pt x="26533" y="14028"/>
                      <a:pt x="26396" y="14022"/>
                      <a:pt x="26255" y="14012"/>
                    </a:cubicBezTo>
                    <a:cubicBezTo>
                      <a:pt x="25497" y="13958"/>
                      <a:pt x="24729" y="13771"/>
                      <a:pt x="23989" y="13593"/>
                    </a:cubicBezTo>
                    <a:cubicBezTo>
                      <a:pt x="23075" y="13373"/>
                      <a:pt x="22137" y="13144"/>
                      <a:pt x="21190" y="13144"/>
                    </a:cubicBezTo>
                    <a:cubicBezTo>
                      <a:pt x="21139" y="13144"/>
                      <a:pt x="21087" y="13145"/>
                      <a:pt x="21036" y="13147"/>
                    </a:cubicBezTo>
                    <a:cubicBezTo>
                      <a:pt x="18815" y="13200"/>
                      <a:pt x="16611" y="14538"/>
                      <a:pt x="14497" y="17107"/>
                    </a:cubicBezTo>
                    <a:cubicBezTo>
                      <a:pt x="14327" y="17322"/>
                      <a:pt x="14158" y="17527"/>
                      <a:pt x="13988" y="17741"/>
                    </a:cubicBezTo>
                    <a:cubicBezTo>
                      <a:pt x="13792" y="18000"/>
                      <a:pt x="13596" y="18258"/>
                      <a:pt x="13400" y="18508"/>
                    </a:cubicBezTo>
                    <a:cubicBezTo>
                      <a:pt x="12204" y="20060"/>
                      <a:pt x="10982" y="21657"/>
                      <a:pt x="9287" y="22719"/>
                    </a:cubicBezTo>
                    <a:cubicBezTo>
                      <a:pt x="8877" y="22977"/>
                      <a:pt x="8431" y="23200"/>
                      <a:pt x="7967" y="23388"/>
                    </a:cubicBezTo>
                    <a:cubicBezTo>
                      <a:pt x="6910" y="23808"/>
                      <a:pt x="5776" y="24015"/>
                      <a:pt x="4657" y="24015"/>
                    </a:cubicBezTo>
                    <a:cubicBezTo>
                      <a:pt x="3000" y="24015"/>
                      <a:pt x="1375" y="23562"/>
                      <a:pt x="80" y="22683"/>
                    </a:cubicBezTo>
                    <a:lnTo>
                      <a:pt x="0" y="22808"/>
                    </a:lnTo>
                    <a:cubicBezTo>
                      <a:pt x="1321" y="23700"/>
                      <a:pt x="2971" y="24155"/>
                      <a:pt x="4657" y="24155"/>
                    </a:cubicBezTo>
                    <a:cubicBezTo>
                      <a:pt x="5799" y="24155"/>
                      <a:pt x="6950" y="23950"/>
                      <a:pt x="8020" y="23522"/>
                    </a:cubicBezTo>
                    <a:cubicBezTo>
                      <a:pt x="8493" y="23334"/>
                      <a:pt x="8948" y="23102"/>
                      <a:pt x="9367" y="22835"/>
                    </a:cubicBezTo>
                    <a:cubicBezTo>
                      <a:pt x="11080" y="21764"/>
                      <a:pt x="12311" y="20149"/>
                      <a:pt x="13507" y="18597"/>
                    </a:cubicBezTo>
                    <a:cubicBezTo>
                      <a:pt x="13703" y="18339"/>
                      <a:pt x="13899" y="18089"/>
                      <a:pt x="14104" y="17830"/>
                    </a:cubicBezTo>
                    <a:cubicBezTo>
                      <a:pt x="14265" y="17616"/>
                      <a:pt x="14434" y="17411"/>
                      <a:pt x="14613" y="17197"/>
                    </a:cubicBezTo>
                    <a:cubicBezTo>
                      <a:pt x="16691" y="14663"/>
                      <a:pt x="18859" y="13343"/>
                      <a:pt x="21045" y="13289"/>
                    </a:cubicBezTo>
                    <a:cubicBezTo>
                      <a:pt x="21095" y="13288"/>
                      <a:pt x="21146" y="13287"/>
                      <a:pt x="21196" y="13287"/>
                    </a:cubicBezTo>
                    <a:cubicBezTo>
                      <a:pt x="22127" y="13287"/>
                      <a:pt x="23056" y="13515"/>
                      <a:pt x="23953" y="13726"/>
                    </a:cubicBezTo>
                    <a:cubicBezTo>
                      <a:pt x="24703" y="13905"/>
                      <a:pt x="25479" y="14092"/>
                      <a:pt x="26246" y="14155"/>
                    </a:cubicBezTo>
                    <a:cubicBezTo>
                      <a:pt x="26390" y="14165"/>
                      <a:pt x="26530" y="14170"/>
                      <a:pt x="26668" y="14170"/>
                    </a:cubicBezTo>
                    <a:cubicBezTo>
                      <a:pt x="26992" y="14170"/>
                      <a:pt x="27299" y="14142"/>
                      <a:pt x="27593" y="14092"/>
                    </a:cubicBezTo>
                    <a:cubicBezTo>
                      <a:pt x="29110" y="13825"/>
                      <a:pt x="30546" y="12772"/>
                      <a:pt x="31652" y="11121"/>
                    </a:cubicBezTo>
                    <a:cubicBezTo>
                      <a:pt x="32152" y="10372"/>
                      <a:pt x="32562" y="9569"/>
                      <a:pt x="32955" y="8784"/>
                    </a:cubicBezTo>
                    <a:cubicBezTo>
                      <a:pt x="33294" y="8115"/>
                      <a:pt x="33641" y="7428"/>
                      <a:pt x="34043" y="6777"/>
                    </a:cubicBezTo>
                    <a:cubicBezTo>
                      <a:pt x="34560" y="5956"/>
                      <a:pt x="35185" y="5180"/>
                      <a:pt x="35907" y="4466"/>
                    </a:cubicBezTo>
                    <a:cubicBezTo>
                      <a:pt x="38672" y="1731"/>
                      <a:pt x="42671" y="140"/>
                      <a:pt x="46448" y="140"/>
                    </a:cubicBezTo>
                    <a:cubicBezTo>
                      <a:pt x="47302" y="140"/>
                      <a:pt x="48144" y="222"/>
                      <a:pt x="48959" y="389"/>
                    </a:cubicBezTo>
                    <a:lnTo>
                      <a:pt x="48995" y="256"/>
                    </a:lnTo>
                    <a:cubicBezTo>
                      <a:pt x="48165" y="83"/>
                      <a:pt x="47307" y="0"/>
                      <a:pt x="46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496359" y="2771781"/>
                <a:ext cx="2914887" cy="1456513"/>
              </a:xfrm>
              <a:custGeom>
                <a:avLst/>
                <a:gdLst/>
                <a:ahLst/>
                <a:cxnLst/>
                <a:rect l="l" t="t" r="r" b="b"/>
                <a:pathLst>
                  <a:path w="48541" h="24255" extrusionOk="0">
                    <a:moveTo>
                      <a:pt x="46552" y="1"/>
                    </a:moveTo>
                    <a:cubicBezTo>
                      <a:pt x="42694" y="1"/>
                      <a:pt x="38593" y="1701"/>
                      <a:pt x="35676" y="4610"/>
                    </a:cubicBezTo>
                    <a:cubicBezTo>
                      <a:pt x="34945" y="5333"/>
                      <a:pt x="34311" y="6118"/>
                      <a:pt x="33785" y="6939"/>
                    </a:cubicBezTo>
                    <a:cubicBezTo>
                      <a:pt x="33384" y="7563"/>
                      <a:pt x="33036" y="8223"/>
                      <a:pt x="32697" y="8857"/>
                    </a:cubicBezTo>
                    <a:cubicBezTo>
                      <a:pt x="32277" y="9642"/>
                      <a:pt x="31849" y="10445"/>
                      <a:pt x="31323" y="11185"/>
                    </a:cubicBezTo>
                    <a:cubicBezTo>
                      <a:pt x="30217" y="12755"/>
                      <a:pt x="28798" y="13754"/>
                      <a:pt x="27335" y="13995"/>
                    </a:cubicBezTo>
                    <a:cubicBezTo>
                      <a:pt x="27070" y="14040"/>
                      <a:pt x="26800" y="14064"/>
                      <a:pt x="26521" y="14064"/>
                    </a:cubicBezTo>
                    <a:cubicBezTo>
                      <a:pt x="26359" y="14064"/>
                      <a:pt x="26194" y="14056"/>
                      <a:pt x="26024" y="14040"/>
                    </a:cubicBezTo>
                    <a:cubicBezTo>
                      <a:pt x="25274" y="13986"/>
                      <a:pt x="24507" y="13799"/>
                      <a:pt x="23776" y="13612"/>
                    </a:cubicBezTo>
                    <a:cubicBezTo>
                      <a:pt x="22846" y="13388"/>
                      <a:pt x="21891" y="13156"/>
                      <a:pt x="20928" y="13156"/>
                    </a:cubicBezTo>
                    <a:cubicBezTo>
                      <a:pt x="20893" y="13156"/>
                      <a:pt x="20858" y="13156"/>
                      <a:pt x="20823" y="13157"/>
                    </a:cubicBezTo>
                    <a:cubicBezTo>
                      <a:pt x="18601" y="13210"/>
                      <a:pt x="16407" y="14530"/>
                      <a:pt x="14301" y="17082"/>
                    </a:cubicBezTo>
                    <a:cubicBezTo>
                      <a:pt x="14132" y="17287"/>
                      <a:pt x="13962" y="17501"/>
                      <a:pt x="13793" y="17706"/>
                    </a:cubicBezTo>
                    <a:cubicBezTo>
                      <a:pt x="13570" y="17992"/>
                      <a:pt x="13347" y="18277"/>
                      <a:pt x="13133" y="18563"/>
                    </a:cubicBezTo>
                    <a:cubicBezTo>
                      <a:pt x="11973" y="20079"/>
                      <a:pt x="10778" y="21640"/>
                      <a:pt x="9154" y="22702"/>
                    </a:cubicBezTo>
                    <a:cubicBezTo>
                      <a:pt x="8753" y="22970"/>
                      <a:pt x="8315" y="23202"/>
                      <a:pt x="7860" y="23398"/>
                    </a:cubicBezTo>
                    <a:cubicBezTo>
                      <a:pt x="6740" y="23878"/>
                      <a:pt x="5527" y="24114"/>
                      <a:pt x="4334" y="24114"/>
                    </a:cubicBezTo>
                    <a:cubicBezTo>
                      <a:pt x="2800" y="24114"/>
                      <a:pt x="1301" y="23724"/>
                      <a:pt x="81" y="22961"/>
                    </a:cubicBezTo>
                    <a:lnTo>
                      <a:pt x="1" y="23077"/>
                    </a:lnTo>
                    <a:cubicBezTo>
                      <a:pt x="1250" y="23853"/>
                      <a:pt x="2775" y="24254"/>
                      <a:pt x="4337" y="24254"/>
                    </a:cubicBezTo>
                    <a:cubicBezTo>
                      <a:pt x="5550" y="24254"/>
                      <a:pt x="6781" y="24013"/>
                      <a:pt x="7914" y="23523"/>
                    </a:cubicBezTo>
                    <a:cubicBezTo>
                      <a:pt x="8378" y="23326"/>
                      <a:pt x="8815" y="23095"/>
                      <a:pt x="9225" y="22818"/>
                    </a:cubicBezTo>
                    <a:cubicBezTo>
                      <a:pt x="10867" y="21739"/>
                      <a:pt x="12071" y="20168"/>
                      <a:pt x="13240" y="18652"/>
                    </a:cubicBezTo>
                    <a:cubicBezTo>
                      <a:pt x="13463" y="18366"/>
                      <a:pt x="13677" y="18081"/>
                      <a:pt x="13900" y="17795"/>
                    </a:cubicBezTo>
                    <a:cubicBezTo>
                      <a:pt x="14069" y="17581"/>
                      <a:pt x="14239" y="17376"/>
                      <a:pt x="14408" y="17162"/>
                    </a:cubicBezTo>
                    <a:cubicBezTo>
                      <a:pt x="16487" y="14646"/>
                      <a:pt x="18646" y="13344"/>
                      <a:pt x="20823" y="13299"/>
                    </a:cubicBezTo>
                    <a:cubicBezTo>
                      <a:pt x="20873" y="13298"/>
                      <a:pt x="20923" y="13297"/>
                      <a:pt x="20974" y="13297"/>
                    </a:cubicBezTo>
                    <a:cubicBezTo>
                      <a:pt x="21905" y="13297"/>
                      <a:pt x="22834" y="13525"/>
                      <a:pt x="23740" y="13745"/>
                    </a:cubicBezTo>
                    <a:cubicBezTo>
                      <a:pt x="24480" y="13933"/>
                      <a:pt x="25248" y="14120"/>
                      <a:pt x="26006" y="14182"/>
                    </a:cubicBezTo>
                    <a:cubicBezTo>
                      <a:pt x="26171" y="14195"/>
                      <a:pt x="26332" y="14201"/>
                      <a:pt x="26489" y="14201"/>
                    </a:cubicBezTo>
                    <a:cubicBezTo>
                      <a:pt x="26791" y="14201"/>
                      <a:pt x="27077" y="14179"/>
                      <a:pt x="27353" y="14138"/>
                    </a:cubicBezTo>
                    <a:cubicBezTo>
                      <a:pt x="29280" y="13817"/>
                      <a:pt x="30636" y="12398"/>
                      <a:pt x="31439" y="11265"/>
                    </a:cubicBezTo>
                    <a:cubicBezTo>
                      <a:pt x="31965" y="10516"/>
                      <a:pt x="32393" y="9704"/>
                      <a:pt x="32813" y="8919"/>
                    </a:cubicBezTo>
                    <a:cubicBezTo>
                      <a:pt x="33152" y="8286"/>
                      <a:pt x="33508" y="7634"/>
                      <a:pt x="33901" y="7010"/>
                    </a:cubicBezTo>
                    <a:cubicBezTo>
                      <a:pt x="34427" y="6198"/>
                      <a:pt x="35052" y="5422"/>
                      <a:pt x="35774" y="4708"/>
                    </a:cubicBezTo>
                    <a:cubicBezTo>
                      <a:pt x="38670" y="1821"/>
                      <a:pt x="42730" y="137"/>
                      <a:pt x="46555" y="137"/>
                    </a:cubicBezTo>
                    <a:cubicBezTo>
                      <a:pt x="47220" y="137"/>
                      <a:pt x="47879" y="188"/>
                      <a:pt x="48523" y="292"/>
                    </a:cubicBezTo>
                    <a:lnTo>
                      <a:pt x="48540" y="159"/>
                    </a:lnTo>
                    <a:cubicBezTo>
                      <a:pt x="47890" y="53"/>
                      <a:pt x="47225" y="1"/>
                      <a:pt x="4655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a:off x="539235" y="2763434"/>
                <a:ext cx="2887564" cy="1463238"/>
              </a:xfrm>
              <a:custGeom>
                <a:avLst/>
                <a:gdLst/>
                <a:ahLst/>
                <a:cxnLst/>
                <a:rect l="l" t="t" r="r" b="b"/>
                <a:pathLst>
                  <a:path w="48086" h="24367" extrusionOk="0">
                    <a:moveTo>
                      <a:pt x="46746" y="0"/>
                    </a:moveTo>
                    <a:cubicBezTo>
                      <a:pt x="42842" y="0"/>
                      <a:pt x="38571" y="1828"/>
                      <a:pt x="35533" y="4874"/>
                    </a:cubicBezTo>
                    <a:cubicBezTo>
                      <a:pt x="34811" y="5597"/>
                      <a:pt x="34177" y="6373"/>
                      <a:pt x="33642" y="7176"/>
                    </a:cubicBezTo>
                    <a:cubicBezTo>
                      <a:pt x="33249" y="7773"/>
                      <a:pt x="32893" y="8398"/>
                      <a:pt x="32554" y="8996"/>
                    </a:cubicBezTo>
                    <a:cubicBezTo>
                      <a:pt x="32116" y="9790"/>
                      <a:pt x="31653" y="10601"/>
                      <a:pt x="31108" y="11342"/>
                    </a:cubicBezTo>
                    <a:cubicBezTo>
                      <a:pt x="30305" y="12421"/>
                      <a:pt x="28949" y="13768"/>
                      <a:pt x="27085" y="14054"/>
                    </a:cubicBezTo>
                    <a:cubicBezTo>
                      <a:pt x="26829" y="14093"/>
                      <a:pt x="26567" y="14114"/>
                      <a:pt x="26291" y="14114"/>
                    </a:cubicBezTo>
                    <a:cubicBezTo>
                      <a:pt x="26124" y="14114"/>
                      <a:pt x="25952" y="14106"/>
                      <a:pt x="25774" y="14090"/>
                    </a:cubicBezTo>
                    <a:cubicBezTo>
                      <a:pt x="25033" y="14027"/>
                      <a:pt x="24275" y="13840"/>
                      <a:pt x="23543" y="13652"/>
                    </a:cubicBezTo>
                    <a:cubicBezTo>
                      <a:pt x="22636" y="13423"/>
                      <a:pt x="21697" y="13187"/>
                      <a:pt x="20748" y="13187"/>
                    </a:cubicBezTo>
                    <a:cubicBezTo>
                      <a:pt x="20699" y="13187"/>
                      <a:pt x="20649" y="13187"/>
                      <a:pt x="20599" y="13188"/>
                    </a:cubicBezTo>
                    <a:cubicBezTo>
                      <a:pt x="18378" y="13224"/>
                      <a:pt x="16183" y="14527"/>
                      <a:pt x="14087" y="17060"/>
                    </a:cubicBezTo>
                    <a:cubicBezTo>
                      <a:pt x="13935" y="17248"/>
                      <a:pt x="13766" y="17453"/>
                      <a:pt x="13587" y="17694"/>
                    </a:cubicBezTo>
                    <a:cubicBezTo>
                      <a:pt x="13338" y="18006"/>
                      <a:pt x="13097" y="18318"/>
                      <a:pt x="12856" y="18639"/>
                    </a:cubicBezTo>
                    <a:cubicBezTo>
                      <a:pt x="11732" y="20111"/>
                      <a:pt x="10563" y="21637"/>
                      <a:pt x="9011" y="22707"/>
                    </a:cubicBezTo>
                    <a:cubicBezTo>
                      <a:pt x="8609" y="22984"/>
                      <a:pt x="8181" y="23225"/>
                      <a:pt x="7744" y="23430"/>
                    </a:cubicBezTo>
                    <a:cubicBezTo>
                      <a:pt x="6560" y="23971"/>
                      <a:pt x="5262" y="24240"/>
                      <a:pt x="3993" y="24240"/>
                    </a:cubicBezTo>
                    <a:cubicBezTo>
                      <a:pt x="2583" y="24240"/>
                      <a:pt x="1208" y="23908"/>
                      <a:pt x="63" y="23251"/>
                    </a:cubicBezTo>
                    <a:lnTo>
                      <a:pt x="1" y="23358"/>
                    </a:lnTo>
                    <a:cubicBezTo>
                      <a:pt x="1160" y="24036"/>
                      <a:pt x="2561" y="24366"/>
                      <a:pt x="3988" y="24366"/>
                    </a:cubicBezTo>
                    <a:cubicBezTo>
                      <a:pt x="5282" y="24366"/>
                      <a:pt x="6593" y="24099"/>
                      <a:pt x="7798" y="23546"/>
                    </a:cubicBezTo>
                    <a:cubicBezTo>
                      <a:pt x="8244" y="23341"/>
                      <a:pt x="8681" y="23091"/>
                      <a:pt x="9082" y="22814"/>
                    </a:cubicBezTo>
                    <a:cubicBezTo>
                      <a:pt x="10652" y="21735"/>
                      <a:pt x="11830" y="20200"/>
                      <a:pt x="12963" y="18720"/>
                    </a:cubicBezTo>
                    <a:cubicBezTo>
                      <a:pt x="13204" y="18398"/>
                      <a:pt x="13445" y="18086"/>
                      <a:pt x="13686" y="17774"/>
                    </a:cubicBezTo>
                    <a:cubicBezTo>
                      <a:pt x="13873" y="17542"/>
                      <a:pt x="14033" y="17337"/>
                      <a:pt x="14194" y="17140"/>
                    </a:cubicBezTo>
                    <a:cubicBezTo>
                      <a:pt x="16264" y="14643"/>
                      <a:pt x="18414" y="13358"/>
                      <a:pt x="20599" y="13322"/>
                    </a:cubicBezTo>
                    <a:cubicBezTo>
                      <a:pt x="20634" y="13322"/>
                      <a:pt x="20668" y="13321"/>
                      <a:pt x="20703" y="13321"/>
                    </a:cubicBezTo>
                    <a:cubicBezTo>
                      <a:pt x="21650" y="13321"/>
                      <a:pt x="22595" y="13554"/>
                      <a:pt x="23517" y="13786"/>
                    </a:cubicBezTo>
                    <a:cubicBezTo>
                      <a:pt x="24248" y="13965"/>
                      <a:pt x="25006" y="14161"/>
                      <a:pt x="25765" y="14223"/>
                    </a:cubicBezTo>
                    <a:cubicBezTo>
                      <a:pt x="25950" y="14237"/>
                      <a:pt x="26129" y="14244"/>
                      <a:pt x="26303" y="14244"/>
                    </a:cubicBezTo>
                    <a:cubicBezTo>
                      <a:pt x="26580" y="14244"/>
                      <a:pt x="26845" y="14226"/>
                      <a:pt x="27103" y="14188"/>
                    </a:cubicBezTo>
                    <a:cubicBezTo>
                      <a:pt x="29012" y="13893"/>
                      <a:pt x="30395" y="12519"/>
                      <a:pt x="31215" y="11413"/>
                    </a:cubicBezTo>
                    <a:cubicBezTo>
                      <a:pt x="31768" y="10673"/>
                      <a:pt x="32223" y="9852"/>
                      <a:pt x="32670" y="9067"/>
                    </a:cubicBezTo>
                    <a:cubicBezTo>
                      <a:pt x="33009" y="8460"/>
                      <a:pt x="33356" y="7845"/>
                      <a:pt x="33749" y="7247"/>
                    </a:cubicBezTo>
                    <a:cubicBezTo>
                      <a:pt x="34275" y="6453"/>
                      <a:pt x="34909" y="5686"/>
                      <a:pt x="35622" y="4963"/>
                    </a:cubicBezTo>
                    <a:cubicBezTo>
                      <a:pt x="38634" y="1944"/>
                      <a:pt x="42868" y="133"/>
                      <a:pt x="46731" y="133"/>
                    </a:cubicBezTo>
                    <a:cubicBezTo>
                      <a:pt x="47182" y="133"/>
                      <a:pt x="47629" y="158"/>
                      <a:pt x="48067" y="208"/>
                    </a:cubicBezTo>
                    <a:lnTo>
                      <a:pt x="48085" y="75"/>
                    </a:lnTo>
                    <a:cubicBezTo>
                      <a:pt x="47645" y="25"/>
                      <a:pt x="47198" y="0"/>
                      <a:pt x="4674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a:off x="581569" y="2753166"/>
                <a:ext cx="2860182" cy="1474047"/>
              </a:xfrm>
              <a:custGeom>
                <a:avLst/>
                <a:gdLst/>
                <a:ahLst/>
                <a:cxnLst/>
                <a:rect l="l" t="t" r="r" b="b"/>
                <a:pathLst>
                  <a:path w="47630" h="24547" extrusionOk="0">
                    <a:moveTo>
                      <a:pt x="46920" y="0"/>
                    </a:moveTo>
                    <a:cubicBezTo>
                      <a:pt x="43006" y="0"/>
                      <a:pt x="38561" y="1975"/>
                      <a:pt x="35399" y="5170"/>
                    </a:cubicBezTo>
                    <a:cubicBezTo>
                      <a:pt x="34677" y="5893"/>
                      <a:pt x="34043" y="6660"/>
                      <a:pt x="33499" y="7454"/>
                    </a:cubicBezTo>
                    <a:cubicBezTo>
                      <a:pt x="33124" y="8016"/>
                      <a:pt x="32776" y="8596"/>
                      <a:pt x="32437" y="9167"/>
                    </a:cubicBezTo>
                    <a:cubicBezTo>
                      <a:pt x="31973" y="9961"/>
                      <a:pt x="31483" y="10781"/>
                      <a:pt x="30903" y="11531"/>
                    </a:cubicBezTo>
                    <a:cubicBezTo>
                      <a:pt x="30082" y="12574"/>
                      <a:pt x="28708" y="13877"/>
                      <a:pt x="26844" y="14145"/>
                    </a:cubicBezTo>
                    <a:cubicBezTo>
                      <a:pt x="26604" y="14181"/>
                      <a:pt x="26359" y="14199"/>
                      <a:pt x="26104" y="14199"/>
                    </a:cubicBezTo>
                    <a:cubicBezTo>
                      <a:pt x="25922" y="14199"/>
                      <a:pt x="25735" y="14190"/>
                      <a:pt x="25541" y="14171"/>
                    </a:cubicBezTo>
                    <a:cubicBezTo>
                      <a:pt x="24801" y="14100"/>
                      <a:pt x="24052" y="13913"/>
                      <a:pt x="23329" y="13725"/>
                    </a:cubicBezTo>
                    <a:cubicBezTo>
                      <a:pt x="22391" y="13489"/>
                      <a:pt x="21419" y="13243"/>
                      <a:pt x="20437" y="13243"/>
                    </a:cubicBezTo>
                    <a:cubicBezTo>
                      <a:pt x="20420" y="13243"/>
                      <a:pt x="20402" y="13243"/>
                      <a:pt x="20385" y="13244"/>
                    </a:cubicBezTo>
                    <a:cubicBezTo>
                      <a:pt x="18164" y="13279"/>
                      <a:pt x="15978" y="14564"/>
                      <a:pt x="13890" y="17071"/>
                    </a:cubicBezTo>
                    <a:cubicBezTo>
                      <a:pt x="13730" y="17267"/>
                      <a:pt x="13560" y="17472"/>
                      <a:pt x="13382" y="17704"/>
                    </a:cubicBezTo>
                    <a:cubicBezTo>
                      <a:pt x="13114" y="18043"/>
                      <a:pt x="12847" y="18400"/>
                      <a:pt x="12588" y="18739"/>
                    </a:cubicBezTo>
                    <a:cubicBezTo>
                      <a:pt x="11491" y="20184"/>
                      <a:pt x="10358" y="21674"/>
                      <a:pt x="8868" y="22744"/>
                    </a:cubicBezTo>
                    <a:cubicBezTo>
                      <a:pt x="8484" y="23021"/>
                      <a:pt x="8065" y="23271"/>
                      <a:pt x="7628" y="23485"/>
                    </a:cubicBezTo>
                    <a:cubicBezTo>
                      <a:pt x="6369" y="24105"/>
                      <a:pt x="4996" y="24415"/>
                      <a:pt x="3660" y="24415"/>
                    </a:cubicBezTo>
                    <a:cubicBezTo>
                      <a:pt x="2383" y="24415"/>
                      <a:pt x="1140" y="24132"/>
                      <a:pt x="63" y="23565"/>
                    </a:cubicBezTo>
                    <a:lnTo>
                      <a:pt x="0" y="23681"/>
                    </a:lnTo>
                    <a:cubicBezTo>
                      <a:pt x="1098" y="24252"/>
                      <a:pt x="2356" y="24546"/>
                      <a:pt x="3649" y="24546"/>
                    </a:cubicBezTo>
                    <a:cubicBezTo>
                      <a:pt x="5005" y="24546"/>
                      <a:pt x="6406" y="24225"/>
                      <a:pt x="7690" y="23601"/>
                    </a:cubicBezTo>
                    <a:cubicBezTo>
                      <a:pt x="8127" y="23378"/>
                      <a:pt x="8556" y="23128"/>
                      <a:pt x="8948" y="22843"/>
                    </a:cubicBezTo>
                    <a:cubicBezTo>
                      <a:pt x="10447" y="21763"/>
                      <a:pt x="11589" y="20264"/>
                      <a:pt x="12686" y="18819"/>
                    </a:cubicBezTo>
                    <a:cubicBezTo>
                      <a:pt x="12945" y="18471"/>
                      <a:pt x="13212" y="18123"/>
                      <a:pt x="13489" y="17775"/>
                    </a:cubicBezTo>
                    <a:cubicBezTo>
                      <a:pt x="13667" y="17552"/>
                      <a:pt x="13828" y="17347"/>
                      <a:pt x="13989" y="17151"/>
                    </a:cubicBezTo>
                    <a:cubicBezTo>
                      <a:pt x="16049" y="14680"/>
                      <a:pt x="18199" y="13404"/>
                      <a:pt x="20385" y="13368"/>
                    </a:cubicBezTo>
                    <a:cubicBezTo>
                      <a:pt x="20402" y="13368"/>
                      <a:pt x="20419" y="13368"/>
                      <a:pt x="20436" y="13368"/>
                    </a:cubicBezTo>
                    <a:cubicBezTo>
                      <a:pt x="21400" y="13368"/>
                      <a:pt x="22364" y="13613"/>
                      <a:pt x="23293" y="13850"/>
                    </a:cubicBezTo>
                    <a:cubicBezTo>
                      <a:pt x="24025" y="14037"/>
                      <a:pt x="24783" y="14225"/>
                      <a:pt x="25524" y="14296"/>
                    </a:cubicBezTo>
                    <a:cubicBezTo>
                      <a:pt x="25724" y="14315"/>
                      <a:pt x="25917" y="14324"/>
                      <a:pt x="26104" y="14324"/>
                    </a:cubicBezTo>
                    <a:cubicBezTo>
                      <a:pt x="26366" y="14324"/>
                      <a:pt x="26617" y="14306"/>
                      <a:pt x="26862" y="14269"/>
                    </a:cubicBezTo>
                    <a:cubicBezTo>
                      <a:pt x="28771" y="14002"/>
                      <a:pt x="30162" y="12673"/>
                      <a:pt x="31001" y="11602"/>
                    </a:cubicBezTo>
                    <a:cubicBezTo>
                      <a:pt x="31590" y="10853"/>
                      <a:pt x="32080" y="10032"/>
                      <a:pt x="32553" y="9229"/>
                    </a:cubicBezTo>
                    <a:cubicBezTo>
                      <a:pt x="32883" y="8667"/>
                      <a:pt x="33231" y="8087"/>
                      <a:pt x="33606" y="7525"/>
                    </a:cubicBezTo>
                    <a:cubicBezTo>
                      <a:pt x="34141" y="6740"/>
                      <a:pt x="34775" y="5973"/>
                      <a:pt x="35488" y="5259"/>
                    </a:cubicBezTo>
                    <a:cubicBezTo>
                      <a:pt x="38629" y="2085"/>
                      <a:pt x="43049" y="127"/>
                      <a:pt x="46941" y="127"/>
                    </a:cubicBezTo>
                    <a:cubicBezTo>
                      <a:pt x="47173" y="127"/>
                      <a:pt x="47402" y="133"/>
                      <a:pt x="47630" y="147"/>
                    </a:cubicBezTo>
                    <a:lnTo>
                      <a:pt x="47630" y="23"/>
                    </a:lnTo>
                    <a:cubicBezTo>
                      <a:pt x="47395" y="8"/>
                      <a:pt x="47158" y="0"/>
                      <a:pt x="4692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a:off x="624444" y="2741576"/>
                <a:ext cx="2832859" cy="1485097"/>
              </a:xfrm>
              <a:custGeom>
                <a:avLst/>
                <a:gdLst/>
                <a:ahLst/>
                <a:cxnLst/>
                <a:rect l="l" t="t" r="r" b="b"/>
                <a:pathLst>
                  <a:path w="47175" h="24731" extrusionOk="0">
                    <a:moveTo>
                      <a:pt x="47050" y="1"/>
                    </a:moveTo>
                    <a:cubicBezTo>
                      <a:pt x="43101" y="1"/>
                      <a:pt x="38584" y="2098"/>
                      <a:pt x="35256" y="5488"/>
                    </a:cubicBezTo>
                    <a:cubicBezTo>
                      <a:pt x="34542" y="6211"/>
                      <a:pt x="33900" y="6969"/>
                      <a:pt x="33356" y="7754"/>
                    </a:cubicBezTo>
                    <a:cubicBezTo>
                      <a:pt x="32990" y="8280"/>
                      <a:pt x="32651" y="8824"/>
                      <a:pt x="32321" y="9351"/>
                    </a:cubicBezTo>
                    <a:cubicBezTo>
                      <a:pt x="31795" y="10198"/>
                      <a:pt x="31295" y="10992"/>
                      <a:pt x="30680" y="11742"/>
                    </a:cubicBezTo>
                    <a:cubicBezTo>
                      <a:pt x="29841" y="12750"/>
                      <a:pt x="28458" y="14016"/>
                      <a:pt x="26594" y="14257"/>
                    </a:cubicBezTo>
                    <a:cubicBezTo>
                      <a:pt x="26361" y="14288"/>
                      <a:pt x="26122" y="14304"/>
                      <a:pt x="25874" y="14304"/>
                    </a:cubicBezTo>
                    <a:cubicBezTo>
                      <a:pt x="25686" y="14304"/>
                      <a:pt x="25492" y="14294"/>
                      <a:pt x="25291" y="14275"/>
                    </a:cubicBezTo>
                    <a:cubicBezTo>
                      <a:pt x="24560" y="14195"/>
                      <a:pt x="23819" y="14007"/>
                      <a:pt x="23106" y="13820"/>
                    </a:cubicBezTo>
                    <a:cubicBezTo>
                      <a:pt x="22159" y="13575"/>
                      <a:pt x="21186" y="13329"/>
                      <a:pt x="20205" y="13329"/>
                    </a:cubicBezTo>
                    <a:cubicBezTo>
                      <a:pt x="20187" y="13329"/>
                      <a:pt x="20170" y="13329"/>
                      <a:pt x="20153" y="13329"/>
                    </a:cubicBezTo>
                    <a:cubicBezTo>
                      <a:pt x="17396" y="13356"/>
                      <a:pt x="15112" y="15399"/>
                      <a:pt x="13685" y="17103"/>
                    </a:cubicBezTo>
                    <a:cubicBezTo>
                      <a:pt x="13524" y="17299"/>
                      <a:pt x="13355" y="17504"/>
                      <a:pt x="13176" y="17736"/>
                    </a:cubicBezTo>
                    <a:cubicBezTo>
                      <a:pt x="12882" y="18111"/>
                      <a:pt x="12588" y="18495"/>
                      <a:pt x="12302" y="18869"/>
                    </a:cubicBezTo>
                    <a:cubicBezTo>
                      <a:pt x="11241" y="20279"/>
                      <a:pt x="10143" y="21733"/>
                      <a:pt x="8725" y="22795"/>
                    </a:cubicBezTo>
                    <a:cubicBezTo>
                      <a:pt x="8341" y="23080"/>
                      <a:pt x="7940" y="23339"/>
                      <a:pt x="7512" y="23562"/>
                    </a:cubicBezTo>
                    <a:cubicBezTo>
                      <a:pt x="6182" y="24261"/>
                      <a:pt x="4717" y="24615"/>
                      <a:pt x="3302" y="24615"/>
                    </a:cubicBezTo>
                    <a:cubicBezTo>
                      <a:pt x="2153" y="24615"/>
                      <a:pt x="1037" y="24382"/>
                      <a:pt x="54" y="23910"/>
                    </a:cubicBezTo>
                    <a:lnTo>
                      <a:pt x="0" y="24017"/>
                    </a:lnTo>
                    <a:cubicBezTo>
                      <a:pt x="999" y="24499"/>
                      <a:pt x="2132" y="24730"/>
                      <a:pt x="3301" y="24730"/>
                    </a:cubicBezTo>
                    <a:cubicBezTo>
                      <a:pt x="4737" y="24730"/>
                      <a:pt x="6227" y="24374"/>
                      <a:pt x="7574" y="23669"/>
                    </a:cubicBezTo>
                    <a:cubicBezTo>
                      <a:pt x="8002" y="23446"/>
                      <a:pt x="8413" y="23187"/>
                      <a:pt x="8796" y="22893"/>
                    </a:cubicBezTo>
                    <a:cubicBezTo>
                      <a:pt x="10233" y="21822"/>
                      <a:pt x="11339" y="20359"/>
                      <a:pt x="12400" y="18950"/>
                    </a:cubicBezTo>
                    <a:cubicBezTo>
                      <a:pt x="12686" y="18575"/>
                      <a:pt x="12980" y="18182"/>
                      <a:pt x="13275" y="17808"/>
                    </a:cubicBezTo>
                    <a:cubicBezTo>
                      <a:pt x="13453" y="17585"/>
                      <a:pt x="13614" y="17380"/>
                      <a:pt x="13774" y="17183"/>
                    </a:cubicBezTo>
                    <a:cubicBezTo>
                      <a:pt x="15184" y="15497"/>
                      <a:pt x="17441" y="13481"/>
                      <a:pt x="20162" y="13445"/>
                    </a:cubicBezTo>
                    <a:cubicBezTo>
                      <a:pt x="21143" y="13445"/>
                      <a:pt x="22124" y="13695"/>
                      <a:pt x="23070" y="13936"/>
                    </a:cubicBezTo>
                    <a:cubicBezTo>
                      <a:pt x="23793" y="14123"/>
                      <a:pt x="24542" y="14320"/>
                      <a:pt x="25282" y="14391"/>
                    </a:cubicBezTo>
                    <a:cubicBezTo>
                      <a:pt x="25508" y="14412"/>
                      <a:pt x="25725" y="14423"/>
                      <a:pt x="25937" y="14423"/>
                    </a:cubicBezTo>
                    <a:cubicBezTo>
                      <a:pt x="26168" y="14423"/>
                      <a:pt x="26392" y="14410"/>
                      <a:pt x="26612" y="14382"/>
                    </a:cubicBezTo>
                    <a:cubicBezTo>
                      <a:pt x="28512" y="14132"/>
                      <a:pt x="29921" y="12848"/>
                      <a:pt x="30778" y="11813"/>
                    </a:cubicBezTo>
                    <a:cubicBezTo>
                      <a:pt x="31393" y="11064"/>
                      <a:pt x="31920" y="10225"/>
                      <a:pt x="32419" y="9413"/>
                    </a:cubicBezTo>
                    <a:cubicBezTo>
                      <a:pt x="32749" y="8887"/>
                      <a:pt x="33088" y="8343"/>
                      <a:pt x="33454" y="7825"/>
                    </a:cubicBezTo>
                    <a:cubicBezTo>
                      <a:pt x="33998" y="7049"/>
                      <a:pt x="34632" y="6291"/>
                      <a:pt x="35336" y="5568"/>
                    </a:cubicBezTo>
                    <a:cubicBezTo>
                      <a:pt x="38655" y="2196"/>
                      <a:pt x="43133" y="117"/>
                      <a:pt x="47059" y="117"/>
                    </a:cubicBezTo>
                    <a:lnTo>
                      <a:pt x="47175" y="117"/>
                    </a:lnTo>
                    <a:lnTo>
                      <a:pt x="47175" y="1"/>
                    </a:lnTo>
                    <a:cubicBezTo>
                      <a:pt x="47133" y="1"/>
                      <a:pt x="47092" y="1"/>
                      <a:pt x="4705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2"/>
              <p:cNvSpPr/>
              <p:nvPr/>
            </p:nvSpPr>
            <p:spPr>
              <a:xfrm>
                <a:off x="666719" y="2728245"/>
                <a:ext cx="2806137" cy="1499509"/>
              </a:xfrm>
              <a:custGeom>
                <a:avLst/>
                <a:gdLst/>
                <a:ahLst/>
                <a:cxnLst/>
                <a:rect l="l" t="t" r="r" b="b"/>
                <a:pathLst>
                  <a:path w="46730" h="24971" extrusionOk="0">
                    <a:moveTo>
                      <a:pt x="46729" y="0"/>
                    </a:moveTo>
                    <a:cubicBezTo>
                      <a:pt x="42902" y="179"/>
                      <a:pt x="38459" y="2418"/>
                      <a:pt x="35123" y="5826"/>
                    </a:cubicBezTo>
                    <a:cubicBezTo>
                      <a:pt x="34418" y="6548"/>
                      <a:pt x="33776" y="7307"/>
                      <a:pt x="33214" y="8083"/>
                    </a:cubicBezTo>
                    <a:cubicBezTo>
                      <a:pt x="32866" y="8574"/>
                      <a:pt x="32536" y="9073"/>
                      <a:pt x="32224" y="9555"/>
                    </a:cubicBezTo>
                    <a:cubicBezTo>
                      <a:pt x="31662" y="10420"/>
                      <a:pt x="31126" y="11223"/>
                      <a:pt x="30475" y="11972"/>
                    </a:cubicBezTo>
                    <a:cubicBezTo>
                      <a:pt x="29619" y="12963"/>
                      <a:pt x="28209" y="14176"/>
                      <a:pt x="26354" y="14399"/>
                    </a:cubicBezTo>
                    <a:cubicBezTo>
                      <a:pt x="26148" y="14426"/>
                      <a:pt x="25939" y="14439"/>
                      <a:pt x="25724" y="14439"/>
                    </a:cubicBezTo>
                    <a:cubicBezTo>
                      <a:pt x="25508" y="14439"/>
                      <a:pt x="25288" y="14426"/>
                      <a:pt x="25060" y="14399"/>
                    </a:cubicBezTo>
                    <a:cubicBezTo>
                      <a:pt x="24329" y="14319"/>
                      <a:pt x="23597" y="14131"/>
                      <a:pt x="22883" y="13944"/>
                    </a:cubicBezTo>
                    <a:cubicBezTo>
                      <a:pt x="21944" y="13698"/>
                      <a:pt x="20971" y="13435"/>
                      <a:pt x="19988" y="13435"/>
                    </a:cubicBezTo>
                    <a:cubicBezTo>
                      <a:pt x="19972" y="13435"/>
                      <a:pt x="19956" y="13435"/>
                      <a:pt x="19939" y="13435"/>
                    </a:cubicBezTo>
                    <a:cubicBezTo>
                      <a:pt x="17183" y="13453"/>
                      <a:pt x="14908" y="15478"/>
                      <a:pt x="13489" y="17173"/>
                    </a:cubicBezTo>
                    <a:cubicBezTo>
                      <a:pt x="13320" y="17361"/>
                      <a:pt x="13159" y="17566"/>
                      <a:pt x="12981" y="17798"/>
                    </a:cubicBezTo>
                    <a:cubicBezTo>
                      <a:pt x="12660" y="18208"/>
                      <a:pt x="12339" y="18628"/>
                      <a:pt x="12035" y="19038"/>
                    </a:cubicBezTo>
                    <a:cubicBezTo>
                      <a:pt x="11001" y="20403"/>
                      <a:pt x="9939" y="21821"/>
                      <a:pt x="8592" y="22883"/>
                    </a:cubicBezTo>
                    <a:cubicBezTo>
                      <a:pt x="8217" y="23177"/>
                      <a:pt x="7816" y="23445"/>
                      <a:pt x="7405" y="23677"/>
                    </a:cubicBezTo>
                    <a:cubicBezTo>
                      <a:pt x="6014" y="24454"/>
                      <a:pt x="4457" y="24852"/>
                      <a:pt x="2962" y="24852"/>
                    </a:cubicBezTo>
                    <a:cubicBezTo>
                      <a:pt x="1936" y="24852"/>
                      <a:pt x="939" y="24665"/>
                      <a:pt x="45" y="24283"/>
                    </a:cubicBezTo>
                    <a:lnTo>
                      <a:pt x="1" y="24390"/>
                    </a:lnTo>
                    <a:cubicBezTo>
                      <a:pt x="911" y="24774"/>
                      <a:pt x="1919" y="24970"/>
                      <a:pt x="2963" y="24970"/>
                    </a:cubicBezTo>
                    <a:cubicBezTo>
                      <a:pt x="4470" y="24970"/>
                      <a:pt x="6049" y="24560"/>
                      <a:pt x="7459" y="23775"/>
                    </a:cubicBezTo>
                    <a:cubicBezTo>
                      <a:pt x="7878" y="23534"/>
                      <a:pt x="8289" y="23266"/>
                      <a:pt x="8663" y="22972"/>
                    </a:cubicBezTo>
                    <a:cubicBezTo>
                      <a:pt x="10028" y="21902"/>
                      <a:pt x="11090" y="20483"/>
                      <a:pt x="12125" y="19109"/>
                    </a:cubicBezTo>
                    <a:cubicBezTo>
                      <a:pt x="12428" y="18699"/>
                      <a:pt x="12749" y="18271"/>
                      <a:pt x="13070" y="17869"/>
                    </a:cubicBezTo>
                    <a:cubicBezTo>
                      <a:pt x="13249" y="17637"/>
                      <a:pt x="13409" y="17441"/>
                      <a:pt x="13570" y="17245"/>
                    </a:cubicBezTo>
                    <a:cubicBezTo>
                      <a:pt x="14979" y="15568"/>
                      <a:pt x="17227" y="13569"/>
                      <a:pt x="19939" y="13551"/>
                    </a:cubicBezTo>
                    <a:lnTo>
                      <a:pt x="19975" y="13551"/>
                    </a:lnTo>
                    <a:cubicBezTo>
                      <a:pt x="20947" y="13551"/>
                      <a:pt x="21920" y="13810"/>
                      <a:pt x="22857" y="14051"/>
                    </a:cubicBezTo>
                    <a:cubicBezTo>
                      <a:pt x="23570" y="14238"/>
                      <a:pt x="24311" y="14435"/>
                      <a:pt x="25042" y="14515"/>
                    </a:cubicBezTo>
                    <a:cubicBezTo>
                      <a:pt x="25279" y="14542"/>
                      <a:pt x="25506" y="14555"/>
                      <a:pt x="25726" y="14555"/>
                    </a:cubicBezTo>
                    <a:cubicBezTo>
                      <a:pt x="25945" y="14555"/>
                      <a:pt x="26157" y="14542"/>
                      <a:pt x="26363" y="14515"/>
                    </a:cubicBezTo>
                    <a:cubicBezTo>
                      <a:pt x="28263" y="14292"/>
                      <a:pt x="29690" y="13052"/>
                      <a:pt x="30564" y="12053"/>
                    </a:cubicBezTo>
                    <a:cubicBezTo>
                      <a:pt x="31225" y="11294"/>
                      <a:pt x="31751" y="10483"/>
                      <a:pt x="32313" y="9617"/>
                    </a:cubicBezTo>
                    <a:cubicBezTo>
                      <a:pt x="32634" y="9136"/>
                      <a:pt x="32964" y="8636"/>
                      <a:pt x="33312" y="8145"/>
                    </a:cubicBezTo>
                    <a:cubicBezTo>
                      <a:pt x="33865" y="7378"/>
                      <a:pt x="34499" y="6629"/>
                      <a:pt x="35203" y="5906"/>
                    </a:cubicBezTo>
                    <a:cubicBezTo>
                      <a:pt x="38522" y="2516"/>
                      <a:pt x="42938" y="295"/>
                      <a:pt x="46729" y="116"/>
                    </a:cubicBezTo>
                    <a:lnTo>
                      <a:pt x="46729"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a:off x="709594" y="2714854"/>
                <a:ext cx="2779294" cy="1515062"/>
              </a:xfrm>
              <a:custGeom>
                <a:avLst/>
                <a:gdLst/>
                <a:ahLst/>
                <a:cxnLst/>
                <a:rect l="l" t="t" r="r" b="b"/>
                <a:pathLst>
                  <a:path w="46283" h="25230" extrusionOk="0">
                    <a:moveTo>
                      <a:pt x="46265" y="0"/>
                    </a:moveTo>
                    <a:cubicBezTo>
                      <a:pt x="42554" y="411"/>
                      <a:pt x="38334" y="2712"/>
                      <a:pt x="34980" y="6174"/>
                    </a:cubicBezTo>
                    <a:cubicBezTo>
                      <a:pt x="34275" y="6896"/>
                      <a:pt x="33633" y="7655"/>
                      <a:pt x="33071" y="8413"/>
                    </a:cubicBezTo>
                    <a:cubicBezTo>
                      <a:pt x="32741" y="8859"/>
                      <a:pt x="32429" y="9314"/>
                      <a:pt x="32116" y="9760"/>
                    </a:cubicBezTo>
                    <a:cubicBezTo>
                      <a:pt x="31519" y="10634"/>
                      <a:pt x="30957" y="11464"/>
                      <a:pt x="30261" y="12213"/>
                    </a:cubicBezTo>
                    <a:cubicBezTo>
                      <a:pt x="29386" y="13168"/>
                      <a:pt x="27959" y="14345"/>
                      <a:pt x="26104" y="14542"/>
                    </a:cubicBezTo>
                    <a:cubicBezTo>
                      <a:pt x="25908" y="14563"/>
                      <a:pt x="25710" y="14574"/>
                      <a:pt x="25506" y="14574"/>
                    </a:cubicBezTo>
                    <a:cubicBezTo>
                      <a:pt x="25283" y="14574"/>
                      <a:pt x="25052" y="14561"/>
                      <a:pt x="24810" y="14533"/>
                    </a:cubicBezTo>
                    <a:cubicBezTo>
                      <a:pt x="24087" y="14452"/>
                      <a:pt x="23365" y="14256"/>
                      <a:pt x="22660" y="14069"/>
                    </a:cubicBezTo>
                    <a:cubicBezTo>
                      <a:pt x="21705" y="13810"/>
                      <a:pt x="20724" y="13551"/>
                      <a:pt x="19716" y="13551"/>
                    </a:cubicBezTo>
                    <a:cubicBezTo>
                      <a:pt x="16959" y="13560"/>
                      <a:pt x="14694" y="15559"/>
                      <a:pt x="13275" y="17236"/>
                    </a:cubicBezTo>
                    <a:cubicBezTo>
                      <a:pt x="13114" y="17432"/>
                      <a:pt x="12945" y="17637"/>
                      <a:pt x="12775" y="17860"/>
                    </a:cubicBezTo>
                    <a:cubicBezTo>
                      <a:pt x="12419" y="18297"/>
                      <a:pt x="12080" y="18761"/>
                      <a:pt x="11750" y="19207"/>
                    </a:cubicBezTo>
                    <a:cubicBezTo>
                      <a:pt x="10759" y="20537"/>
                      <a:pt x="9733" y="21919"/>
                      <a:pt x="8440" y="22972"/>
                    </a:cubicBezTo>
                    <a:cubicBezTo>
                      <a:pt x="8083" y="23266"/>
                      <a:pt x="7690" y="23543"/>
                      <a:pt x="7289" y="23784"/>
                    </a:cubicBezTo>
                    <a:cubicBezTo>
                      <a:pt x="5814" y="24665"/>
                      <a:pt x="4186" y="25117"/>
                      <a:pt x="2628" y="25117"/>
                    </a:cubicBezTo>
                    <a:cubicBezTo>
                      <a:pt x="1726" y="25117"/>
                      <a:pt x="848" y="24966"/>
                      <a:pt x="36" y="24658"/>
                    </a:cubicBezTo>
                    <a:lnTo>
                      <a:pt x="1" y="24756"/>
                    </a:lnTo>
                    <a:cubicBezTo>
                      <a:pt x="821" y="25068"/>
                      <a:pt x="1713" y="25229"/>
                      <a:pt x="2632" y="25229"/>
                    </a:cubicBezTo>
                    <a:cubicBezTo>
                      <a:pt x="4211" y="25229"/>
                      <a:pt x="5853" y="24765"/>
                      <a:pt x="7343" y="23873"/>
                    </a:cubicBezTo>
                    <a:cubicBezTo>
                      <a:pt x="7753" y="23632"/>
                      <a:pt x="8145" y="23356"/>
                      <a:pt x="8511" y="23052"/>
                    </a:cubicBezTo>
                    <a:cubicBezTo>
                      <a:pt x="9814" y="21991"/>
                      <a:pt x="10840" y="20608"/>
                      <a:pt x="11830" y="19279"/>
                    </a:cubicBezTo>
                    <a:cubicBezTo>
                      <a:pt x="12169" y="18833"/>
                      <a:pt x="12508" y="18369"/>
                      <a:pt x="12856" y="17923"/>
                    </a:cubicBezTo>
                    <a:cubicBezTo>
                      <a:pt x="13034" y="17700"/>
                      <a:pt x="13195" y="17503"/>
                      <a:pt x="13364" y="17307"/>
                    </a:cubicBezTo>
                    <a:cubicBezTo>
                      <a:pt x="14756" y="15648"/>
                      <a:pt x="16995" y="13667"/>
                      <a:pt x="19716" y="13658"/>
                    </a:cubicBezTo>
                    <a:cubicBezTo>
                      <a:pt x="20706" y="13658"/>
                      <a:pt x="21679" y="13917"/>
                      <a:pt x="22633" y="14176"/>
                    </a:cubicBezTo>
                    <a:cubicBezTo>
                      <a:pt x="23338" y="14363"/>
                      <a:pt x="24070" y="14560"/>
                      <a:pt x="24801" y="14640"/>
                    </a:cubicBezTo>
                    <a:cubicBezTo>
                      <a:pt x="25064" y="14670"/>
                      <a:pt x="25316" y="14686"/>
                      <a:pt x="25562" y="14686"/>
                    </a:cubicBezTo>
                    <a:cubicBezTo>
                      <a:pt x="25748" y="14686"/>
                      <a:pt x="25931" y="14677"/>
                      <a:pt x="26112" y="14658"/>
                    </a:cubicBezTo>
                    <a:cubicBezTo>
                      <a:pt x="28004" y="14452"/>
                      <a:pt x="29458" y="13257"/>
                      <a:pt x="30341" y="12294"/>
                    </a:cubicBezTo>
                    <a:cubicBezTo>
                      <a:pt x="31037" y="11526"/>
                      <a:pt x="31608" y="10697"/>
                      <a:pt x="32214" y="9822"/>
                    </a:cubicBezTo>
                    <a:cubicBezTo>
                      <a:pt x="32518" y="9376"/>
                      <a:pt x="32830" y="8921"/>
                      <a:pt x="33160" y="8475"/>
                    </a:cubicBezTo>
                    <a:cubicBezTo>
                      <a:pt x="33722" y="7717"/>
                      <a:pt x="34355" y="6977"/>
                      <a:pt x="35060" y="6254"/>
                    </a:cubicBezTo>
                    <a:cubicBezTo>
                      <a:pt x="38397" y="2811"/>
                      <a:pt x="42590" y="509"/>
                      <a:pt x="46283" y="107"/>
                    </a:cubicBezTo>
                    <a:lnTo>
                      <a:pt x="46265"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751929" y="2702004"/>
                <a:ext cx="2752512" cy="1530014"/>
              </a:xfrm>
              <a:custGeom>
                <a:avLst/>
                <a:gdLst/>
                <a:ahLst/>
                <a:cxnLst/>
                <a:rect l="l" t="t" r="r" b="b"/>
                <a:pathLst>
                  <a:path w="45837" h="25479" extrusionOk="0">
                    <a:moveTo>
                      <a:pt x="45819" y="0"/>
                    </a:moveTo>
                    <a:cubicBezTo>
                      <a:pt x="42277" y="616"/>
                      <a:pt x="38173" y="3051"/>
                      <a:pt x="34846" y="6513"/>
                    </a:cubicBezTo>
                    <a:cubicBezTo>
                      <a:pt x="34150" y="7235"/>
                      <a:pt x="33499" y="7985"/>
                      <a:pt x="32928" y="8734"/>
                    </a:cubicBezTo>
                    <a:cubicBezTo>
                      <a:pt x="32625" y="9135"/>
                      <a:pt x="32330" y="9546"/>
                      <a:pt x="32045" y="9938"/>
                    </a:cubicBezTo>
                    <a:cubicBezTo>
                      <a:pt x="31402" y="10839"/>
                      <a:pt x="30796" y="11687"/>
                      <a:pt x="30046" y="12445"/>
                    </a:cubicBezTo>
                    <a:cubicBezTo>
                      <a:pt x="29163" y="13364"/>
                      <a:pt x="27709" y="14497"/>
                      <a:pt x="25862" y="14675"/>
                    </a:cubicBezTo>
                    <a:cubicBezTo>
                      <a:pt x="25685" y="14695"/>
                      <a:pt x="25506" y="14704"/>
                      <a:pt x="25323" y="14704"/>
                    </a:cubicBezTo>
                    <a:cubicBezTo>
                      <a:pt x="25083" y="14704"/>
                      <a:pt x="24836" y="14688"/>
                      <a:pt x="24578" y="14658"/>
                    </a:cubicBezTo>
                    <a:cubicBezTo>
                      <a:pt x="23864" y="14568"/>
                      <a:pt x="23141" y="14372"/>
                      <a:pt x="22446" y="14185"/>
                    </a:cubicBezTo>
                    <a:cubicBezTo>
                      <a:pt x="21491" y="13917"/>
                      <a:pt x="20501" y="13649"/>
                      <a:pt x="19502" y="13649"/>
                    </a:cubicBezTo>
                    <a:lnTo>
                      <a:pt x="19493" y="13649"/>
                    </a:lnTo>
                    <a:cubicBezTo>
                      <a:pt x="16736" y="13649"/>
                      <a:pt x="14488" y="15630"/>
                      <a:pt x="13079" y="17289"/>
                    </a:cubicBezTo>
                    <a:cubicBezTo>
                      <a:pt x="12909" y="17485"/>
                      <a:pt x="12748" y="17691"/>
                      <a:pt x="12570" y="17914"/>
                    </a:cubicBezTo>
                    <a:cubicBezTo>
                      <a:pt x="12195" y="18395"/>
                      <a:pt x="11821" y="18895"/>
                      <a:pt x="11464" y="19377"/>
                    </a:cubicBezTo>
                    <a:cubicBezTo>
                      <a:pt x="10509" y="20670"/>
                      <a:pt x="9528" y="22000"/>
                      <a:pt x="8306" y="23043"/>
                    </a:cubicBezTo>
                    <a:cubicBezTo>
                      <a:pt x="7949" y="23356"/>
                      <a:pt x="7574" y="23632"/>
                      <a:pt x="7182" y="23882"/>
                    </a:cubicBezTo>
                    <a:cubicBezTo>
                      <a:pt x="5639" y="24862"/>
                      <a:pt x="3915" y="25374"/>
                      <a:pt x="2279" y="25374"/>
                    </a:cubicBezTo>
                    <a:cubicBezTo>
                      <a:pt x="1502" y="25374"/>
                      <a:pt x="745" y="25259"/>
                      <a:pt x="36" y="25024"/>
                    </a:cubicBezTo>
                    <a:lnTo>
                      <a:pt x="0" y="25122"/>
                    </a:lnTo>
                    <a:cubicBezTo>
                      <a:pt x="723" y="25363"/>
                      <a:pt x="1499" y="25479"/>
                      <a:pt x="2284" y="25479"/>
                    </a:cubicBezTo>
                    <a:cubicBezTo>
                      <a:pt x="3943" y="25479"/>
                      <a:pt x="5683" y="24961"/>
                      <a:pt x="7235" y="23971"/>
                    </a:cubicBezTo>
                    <a:cubicBezTo>
                      <a:pt x="7637" y="23721"/>
                      <a:pt x="8011" y="23436"/>
                      <a:pt x="8377" y="23124"/>
                    </a:cubicBezTo>
                    <a:cubicBezTo>
                      <a:pt x="9599" y="22071"/>
                      <a:pt x="10590" y="20733"/>
                      <a:pt x="11553" y="19439"/>
                    </a:cubicBezTo>
                    <a:cubicBezTo>
                      <a:pt x="11910" y="18957"/>
                      <a:pt x="12276" y="18458"/>
                      <a:pt x="12659" y="17976"/>
                    </a:cubicBezTo>
                    <a:cubicBezTo>
                      <a:pt x="12829" y="17753"/>
                      <a:pt x="12989" y="17557"/>
                      <a:pt x="13159" y="17361"/>
                    </a:cubicBezTo>
                    <a:cubicBezTo>
                      <a:pt x="14551" y="15719"/>
                      <a:pt x="16781" y="13757"/>
                      <a:pt x="19493" y="13757"/>
                    </a:cubicBezTo>
                    <a:lnTo>
                      <a:pt x="19502" y="13757"/>
                    </a:lnTo>
                    <a:cubicBezTo>
                      <a:pt x="20492" y="13757"/>
                      <a:pt x="21464" y="14024"/>
                      <a:pt x="22410" y="14283"/>
                    </a:cubicBezTo>
                    <a:cubicBezTo>
                      <a:pt x="23115" y="14470"/>
                      <a:pt x="23837" y="14666"/>
                      <a:pt x="24560" y="14756"/>
                    </a:cubicBezTo>
                    <a:cubicBezTo>
                      <a:pt x="24838" y="14788"/>
                      <a:pt x="25104" y="14804"/>
                      <a:pt x="25362" y="14804"/>
                    </a:cubicBezTo>
                    <a:cubicBezTo>
                      <a:pt x="25534" y="14804"/>
                      <a:pt x="25704" y="14797"/>
                      <a:pt x="25871" y="14782"/>
                    </a:cubicBezTo>
                    <a:cubicBezTo>
                      <a:pt x="27754" y="14604"/>
                      <a:pt x="29226" y="13453"/>
                      <a:pt x="30127" y="12525"/>
                    </a:cubicBezTo>
                    <a:cubicBezTo>
                      <a:pt x="30867" y="11749"/>
                      <a:pt x="31483" y="10902"/>
                      <a:pt x="32125" y="10001"/>
                    </a:cubicBezTo>
                    <a:cubicBezTo>
                      <a:pt x="32410" y="9608"/>
                      <a:pt x="32705" y="9198"/>
                      <a:pt x="33017" y="8796"/>
                    </a:cubicBezTo>
                    <a:cubicBezTo>
                      <a:pt x="33579" y="8047"/>
                      <a:pt x="34221" y="7307"/>
                      <a:pt x="34917" y="6584"/>
                    </a:cubicBezTo>
                    <a:cubicBezTo>
                      <a:pt x="38236" y="3141"/>
                      <a:pt x="42322" y="714"/>
                      <a:pt x="45837" y="98"/>
                    </a:cubicBezTo>
                    <a:lnTo>
                      <a:pt x="45819"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2"/>
              <p:cNvSpPr/>
              <p:nvPr/>
            </p:nvSpPr>
            <p:spPr>
              <a:xfrm>
                <a:off x="794264" y="2688613"/>
                <a:ext cx="2725730" cy="1546107"/>
              </a:xfrm>
              <a:custGeom>
                <a:avLst/>
                <a:gdLst/>
                <a:ahLst/>
                <a:cxnLst/>
                <a:rect l="l" t="t" r="r" b="b"/>
                <a:pathLst>
                  <a:path w="45391" h="25747" extrusionOk="0">
                    <a:moveTo>
                      <a:pt x="45373" y="0"/>
                    </a:moveTo>
                    <a:cubicBezTo>
                      <a:pt x="42009" y="830"/>
                      <a:pt x="38030" y="3390"/>
                      <a:pt x="34712" y="6861"/>
                    </a:cubicBezTo>
                    <a:cubicBezTo>
                      <a:pt x="34016" y="7583"/>
                      <a:pt x="33374" y="8324"/>
                      <a:pt x="32794" y="9055"/>
                    </a:cubicBezTo>
                    <a:cubicBezTo>
                      <a:pt x="32517" y="9412"/>
                      <a:pt x="32241" y="9778"/>
                      <a:pt x="31982" y="10126"/>
                    </a:cubicBezTo>
                    <a:cubicBezTo>
                      <a:pt x="31286" y="11045"/>
                      <a:pt x="30635" y="11919"/>
                      <a:pt x="29841" y="12686"/>
                    </a:cubicBezTo>
                    <a:cubicBezTo>
                      <a:pt x="28931" y="13578"/>
                      <a:pt x="27468" y="14666"/>
                      <a:pt x="25621" y="14818"/>
                    </a:cubicBezTo>
                    <a:cubicBezTo>
                      <a:pt x="25463" y="14832"/>
                      <a:pt x="25304" y="14839"/>
                      <a:pt x="25142" y="14839"/>
                    </a:cubicBezTo>
                    <a:cubicBezTo>
                      <a:pt x="24883" y="14839"/>
                      <a:pt x="24616" y="14821"/>
                      <a:pt x="24337" y="14782"/>
                    </a:cubicBezTo>
                    <a:cubicBezTo>
                      <a:pt x="23632" y="14693"/>
                      <a:pt x="22918" y="14497"/>
                      <a:pt x="22222" y="14301"/>
                    </a:cubicBezTo>
                    <a:cubicBezTo>
                      <a:pt x="21268" y="14042"/>
                      <a:pt x="20287" y="13765"/>
                      <a:pt x="19287" y="13765"/>
                    </a:cubicBezTo>
                    <a:lnTo>
                      <a:pt x="19252" y="13765"/>
                    </a:lnTo>
                    <a:cubicBezTo>
                      <a:pt x="16513" y="13765"/>
                      <a:pt x="14274" y="15719"/>
                      <a:pt x="12882" y="17361"/>
                    </a:cubicBezTo>
                    <a:cubicBezTo>
                      <a:pt x="12713" y="17548"/>
                      <a:pt x="12543" y="17762"/>
                      <a:pt x="12374" y="17976"/>
                    </a:cubicBezTo>
                    <a:cubicBezTo>
                      <a:pt x="11963" y="18494"/>
                      <a:pt x="11571" y="19038"/>
                      <a:pt x="11187" y="19555"/>
                    </a:cubicBezTo>
                    <a:cubicBezTo>
                      <a:pt x="10268" y="20804"/>
                      <a:pt x="9323" y="22098"/>
                      <a:pt x="8172" y="23132"/>
                    </a:cubicBezTo>
                    <a:cubicBezTo>
                      <a:pt x="7824" y="23445"/>
                      <a:pt x="7449" y="23730"/>
                      <a:pt x="7074" y="23998"/>
                    </a:cubicBezTo>
                    <a:cubicBezTo>
                      <a:pt x="5479" y="25079"/>
                      <a:pt x="3666" y="25649"/>
                      <a:pt x="1952" y="25649"/>
                    </a:cubicBezTo>
                    <a:cubicBezTo>
                      <a:pt x="1289" y="25649"/>
                      <a:pt x="641" y="25564"/>
                      <a:pt x="27" y="25389"/>
                    </a:cubicBezTo>
                    <a:lnTo>
                      <a:pt x="0" y="25488"/>
                    </a:lnTo>
                    <a:cubicBezTo>
                      <a:pt x="625" y="25666"/>
                      <a:pt x="1276" y="25746"/>
                      <a:pt x="1945" y="25746"/>
                    </a:cubicBezTo>
                    <a:cubicBezTo>
                      <a:pt x="3676" y="25746"/>
                      <a:pt x="5513" y="25166"/>
                      <a:pt x="7128" y="24078"/>
                    </a:cubicBezTo>
                    <a:cubicBezTo>
                      <a:pt x="7512" y="23810"/>
                      <a:pt x="7886" y="23516"/>
                      <a:pt x="8234" y="23204"/>
                    </a:cubicBezTo>
                    <a:cubicBezTo>
                      <a:pt x="9394" y="22169"/>
                      <a:pt x="10348" y="20867"/>
                      <a:pt x="11267" y="19618"/>
                    </a:cubicBezTo>
                    <a:cubicBezTo>
                      <a:pt x="11651" y="19091"/>
                      <a:pt x="12043" y="18556"/>
                      <a:pt x="12454" y="18039"/>
                    </a:cubicBezTo>
                    <a:cubicBezTo>
                      <a:pt x="12623" y="17816"/>
                      <a:pt x="12793" y="17610"/>
                      <a:pt x="12953" y="17423"/>
                    </a:cubicBezTo>
                    <a:cubicBezTo>
                      <a:pt x="14336" y="15799"/>
                      <a:pt x="16549" y="13864"/>
                      <a:pt x="19252" y="13864"/>
                    </a:cubicBezTo>
                    <a:lnTo>
                      <a:pt x="19278" y="13864"/>
                    </a:lnTo>
                    <a:cubicBezTo>
                      <a:pt x="20269" y="13864"/>
                      <a:pt x="21250" y="14140"/>
                      <a:pt x="22196" y="14399"/>
                    </a:cubicBezTo>
                    <a:cubicBezTo>
                      <a:pt x="22891" y="14595"/>
                      <a:pt x="23614" y="14791"/>
                      <a:pt x="24328" y="14881"/>
                    </a:cubicBezTo>
                    <a:cubicBezTo>
                      <a:pt x="24607" y="14919"/>
                      <a:pt x="24877" y="14937"/>
                      <a:pt x="25141" y="14937"/>
                    </a:cubicBezTo>
                    <a:cubicBezTo>
                      <a:pt x="25306" y="14937"/>
                      <a:pt x="25469" y="14930"/>
                      <a:pt x="25630" y="14916"/>
                    </a:cubicBezTo>
                    <a:cubicBezTo>
                      <a:pt x="27504" y="14765"/>
                      <a:pt x="28993" y="13658"/>
                      <a:pt x="29912" y="12757"/>
                    </a:cubicBezTo>
                    <a:cubicBezTo>
                      <a:pt x="30706" y="11981"/>
                      <a:pt x="31366" y="11107"/>
                      <a:pt x="32062" y="10179"/>
                    </a:cubicBezTo>
                    <a:cubicBezTo>
                      <a:pt x="32321" y="9831"/>
                      <a:pt x="32589" y="9474"/>
                      <a:pt x="32874" y="9118"/>
                    </a:cubicBezTo>
                    <a:cubicBezTo>
                      <a:pt x="33445" y="8386"/>
                      <a:pt x="34087" y="7655"/>
                      <a:pt x="34783" y="6923"/>
                    </a:cubicBezTo>
                    <a:cubicBezTo>
                      <a:pt x="38084" y="3471"/>
                      <a:pt x="42054" y="919"/>
                      <a:pt x="45390" y="98"/>
                    </a:cubicBezTo>
                    <a:lnTo>
                      <a:pt x="453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a:off x="837079" y="2675222"/>
                <a:ext cx="2698947" cy="1563762"/>
              </a:xfrm>
              <a:custGeom>
                <a:avLst/>
                <a:gdLst/>
                <a:ahLst/>
                <a:cxnLst/>
                <a:rect l="l" t="t" r="r" b="b"/>
                <a:pathLst>
                  <a:path w="44945" h="26041" extrusionOk="0">
                    <a:moveTo>
                      <a:pt x="44918" y="0"/>
                    </a:moveTo>
                    <a:cubicBezTo>
                      <a:pt x="41698" y="1044"/>
                      <a:pt x="37924" y="3667"/>
                      <a:pt x="34570" y="7208"/>
                    </a:cubicBezTo>
                    <a:cubicBezTo>
                      <a:pt x="33874" y="7931"/>
                      <a:pt x="33232" y="8663"/>
                      <a:pt x="32643" y="9385"/>
                    </a:cubicBezTo>
                    <a:cubicBezTo>
                      <a:pt x="32402" y="9688"/>
                      <a:pt x="32161" y="9992"/>
                      <a:pt x="31929" y="10286"/>
                    </a:cubicBezTo>
                    <a:cubicBezTo>
                      <a:pt x="31189" y="11241"/>
                      <a:pt x="30475" y="12142"/>
                      <a:pt x="29628" y="12927"/>
                    </a:cubicBezTo>
                    <a:cubicBezTo>
                      <a:pt x="28298" y="14158"/>
                      <a:pt x="26835" y="14854"/>
                      <a:pt x="25372" y="14961"/>
                    </a:cubicBezTo>
                    <a:cubicBezTo>
                      <a:pt x="25231" y="14973"/>
                      <a:pt x="25090" y="14979"/>
                      <a:pt x="24946" y="14979"/>
                    </a:cubicBezTo>
                    <a:cubicBezTo>
                      <a:pt x="24671" y="14979"/>
                      <a:pt x="24389" y="14957"/>
                      <a:pt x="24096" y="14916"/>
                    </a:cubicBezTo>
                    <a:cubicBezTo>
                      <a:pt x="23392" y="14818"/>
                      <a:pt x="22687" y="14622"/>
                      <a:pt x="22000" y="14426"/>
                    </a:cubicBezTo>
                    <a:cubicBezTo>
                      <a:pt x="21045" y="14158"/>
                      <a:pt x="20064" y="13881"/>
                      <a:pt x="19056" y="13872"/>
                    </a:cubicBezTo>
                    <a:cubicBezTo>
                      <a:pt x="19037" y="13872"/>
                      <a:pt x="19019" y="13872"/>
                      <a:pt x="19000" y="13872"/>
                    </a:cubicBezTo>
                    <a:cubicBezTo>
                      <a:pt x="16278" y="13872"/>
                      <a:pt x="14060" y="15802"/>
                      <a:pt x="12669" y="17423"/>
                    </a:cubicBezTo>
                    <a:cubicBezTo>
                      <a:pt x="12508" y="17619"/>
                      <a:pt x="12339" y="17824"/>
                      <a:pt x="12169" y="18039"/>
                    </a:cubicBezTo>
                    <a:cubicBezTo>
                      <a:pt x="11732" y="18592"/>
                      <a:pt x="11304" y="19180"/>
                      <a:pt x="10893" y="19742"/>
                    </a:cubicBezTo>
                    <a:cubicBezTo>
                      <a:pt x="10019" y="20956"/>
                      <a:pt x="9109" y="22205"/>
                      <a:pt x="8030" y="23222"/>
                    </a:cubicBezTo>
                    <a:cubicBezTo>
                      <a:pt x="7691" y="23534"/>
                      <a:pt x="7325" y="23837"/>
                      <a:pt x="6950" y="24105"/>
                    </a:cubicBezTo>
                    <a:cubicBezTo>
                      <a:pt x="5294" y="25303"/>
                      <a:pt x="3386" y="25944"/>
                      <a:pt x="1600" y="25944"/>
                    </a:cubicBezTo>
                    <a:cubicBezTo>
                      <a:pt x="1058" y="25944"/>
                      <a:pt x="527" y="25885"/>
                      <a:pt x="19" y="25764"/>
                    </a:cubicBezTo>
                    <a:lnTo>
                      <a:pt x="1" y="25853"/>
                    </a:lnTo>
                    <a:cubicBezTo>
                      <a:pt x="509" y="25978"/>
                      <a:pt x="1045" y="26041"/>
                      <a:pt x="1598" y="26041"/>
                    </a:cubicBezTo>
                    <a:cubicBezTo>
                      <a:pt x="3400" y="26041"/>
                      <a:pt x="5336" y="25389"/>
                      <a:pt x="7013" y="24176"/>
                    </a:cubicBezTo>
                    <a:cubicBezTo>
                      <a:pt x="7387" y="23909"/>
                      <a:pt x="7744" y="23605"/>
                      <a:pt x="8092" y="23284"/>
                    </a:cubicBezTo>
                    <a:cubicBezTo>
                      <a:pt x="9181" y="22258"/>
                      <a:pt x="10090" y="21009"/>
                      <a:pt x="10965" y="19805"/>
                    </a:cubicBezTo>
                    <a:cubicBezTo>
                      <a:pt x="11375" y="19234"/>
                      <a:pt x="11803" y="18654"/>
                      <a:pt x="12240" y="18092"/>
                    </a:cubicBezTo>
                    <a:cubicBezTo>
                      <a:pt x="12410" y="17887"/>
                      <a:pt x="12579" y="17682"/>
                      <a:pt x="12740" y="17485"/>
                    </a:cubicBezTo>
                    <a:cubicBezTo>
                      <a:pt x="14114" y="15880"/>
                      <a:pt x="16317" y="13962"/>
                      <a:pt x="19012" y="13962"/>
                    </a:cubicBezTo>
                    <a:lnTo>
                      <a:pt x="19056" y="13962"/>
                    </a:lnTo>
                    <a:cubicBezTo>
                      <a:pt x="20046" y="13979"/>
                      <a:pt x="21028" y="14256"/>
                      <a:pt x="21973" y="14515"/>
                    </a:cubicBezTo>
                    <a:cubicBezTo>
                      <a:pt x="22660" y="14711"/>
                      <a:pt x="23374" y="14916"/>
                      <a:pt x="24079" y="15005"/>
                    </a:cubicBezTo>
                    <a:cubicBezTo>
                      <a:pt x="24403" y="15049"/>
                      <a:pt x="24706" y="15071"/>
                      <a:pt x="25003" y="15071"/>
                    </a:cubicBezTo>
                    <a:cubicBezTo>
                      <a:pt x="25130" y="15071"/>
                      <a:pt x="25255" y="15067"/>
                      <a:pt x="25381" y="15059"/>
                    </a:cubicBezTo>
                    <a:cubicBezTo>
                      <a:pt x="26862" y="14952"/>
                      <a:pt x="28352" y="14238"/>
                      <a:pt x="29690" y="12998"/>
                    </a:cubicBezTo>
                    <a:cubicBezTo>
                      <a:pt x="30546" y="12204"/>
                      <a:pt x="31251" y="11303"/>
                      <a:pt x="32001" y="10349"/>
                    </a:cubicBezTo>
                    <a:cubicBezTo>
                      <a:pt x="32232" y="10054"/>
                      <a:pt x="32473" y="9751"/>
                      <a:pt x="32714" y="9448"/>
                    </a:cubicBezTo>
                    <a:cubicBezTo>
                      <a:pt x="33303" y="8725"/>
                      <a:pt x="33945" y="7994"/>
                      <a:pt x="34632" y="7271"/>
                    </a:cubicBezTo>
                    <a:cubicBezTo>
                      <a:pt x="37987" y="3738"/>
                      <a:pt x="41742" y="1124"/>
                      <a:pt x="44945" y="89"/>
                    </a:cubicBezTo>
                    <a:lnTo>
                      <a:pt x="44918"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a:off x="879413" y="2662371"/>
                <a:ext cx="2672165" cy="1581417"/>
              </a:xfrm>
              <a:custGeom>
                <a:avLst/>
                <a:gdLst/>
                <a:ahLst/>
                <a:cxnLst/>
                <a:rect l="l" t="t" r="r" b="b"/>
                <a:pathLst>
                  <a:path w="44499" h="26335" extrusionOk="0">
                    <a:moveTo>
                      <a:pt x="44463" y="0"/>
                    </a:moveTo>
                    <a:cubicBezTo>
                      <a:pt x="41412" y="1240"/>
                      <a:pt x="37853" y="3917"/>
                      <a:pt x="34436" y="7547"/>
                    </a:cubicBezTo>
                    <a:cubicBezTo>
                      <a:pt x="33749" y="8270"/>
                      <a:pt x="33098" y="9001"/>
                      <a:pt x="32509" y="9706"/>
                    </a:cubicBezTo>
                    <a:cubicBezTo>
                      <a:pt x="32304" y="9947"/>
                      <a:pt x="32107" y="10188"/>
                      <a:pt x="31911" y="10429"/>
                    </a:cubicBezTo>
                    <a:cubicBezTo>
                      <a:pt x="31099" y="11419"/>
                      <a:pt x="30341" y="12356"/>
                      <a:pt x="29413" y="13159"/>
                    </a:cubicBezTo>
                    <a:cubicBezTo>
                      <a:pt x="28066" y="14336"/>
                      <a:pt x="26585" y="15005"/>
                      <a:pt x="25131" y="15095"/>
                    </a:cubicBezTo>
                    <a:cubicBezTo>
                      <a:pt x="25008" y="15103"/>
                      <a:pt x="24884" y="15107"/>
                      <a:pt x="24759" y="15107"/>
                    </a:cubicBezTo>
                    <a:cubicBezTo>
                      <a:pt x="24467" y="15107"/>
                      <a:pt x="24168" y="15085"/>
                      <a:pt x="23855" y="15041"/>
                    </a:cubicBezTo>
                    <a:cubicBezTo>
                      <a:pt x="23160" y="14943"/>
                      <a:pt x="22464" y="14738"/>
                      <a:pt x="21786" y="14541"/>
                    </a:cubicBezTo>
                    <a:cubicBezTo>
                      <a:pt x="20831" y="14274"/>
                      <a:pt x="19850" y="13988"/>
                      <a:pt x="18842" y="13979"/>
                    </a:cubicBezTo>
                    <a:cubicBezTo>
                      <a:pt x="18816" y="13979"/>
                      <a:pt x="18791" y="13979"/>
                      <a:pt x="18766" y="13979"/>
                    </a:cubicBezTo>
                    <a:cubicBezTo>
                      <a:pt x="16044" y="13979"/>
                      <a:pt x="13851" y="15877"/>
                      <a:pt x="12472" y="17476"/>
                    </a:cubicBezTo>
                    <a:cubicBezTo>
                      <a:pt x="12312" y="17673"/>
                      <a:pt x="12142" y="17878"/>
                      <a:pt x="11973" y="18092"/>
                    </a:cubicBezTo>
                    <a:cubicBezTo>
                      <a:pt x="11500" y="18690"/>
                      <a:pt x="11045" y="19323"/>
                      <a:pt x="10608" y="19930"/>
                    </a:cubicBezTo>
                    <a:cubicBezTo>
                      <a:pt x="9769" y="21098"/>
                      <a:pt x="8913" y="22294"/>
                      <a:pt x="7887" y="23293"/>
                    </a:cubicBezTo>
                    <a:cubicBezTo>
                      <a:pt x="7557" y="23623"/>
                      <a:pt x="7209" y="23926"/>
                      <a:pt x="6843" y="24203"/>
                    </a:cubicBezTo>
                    <a:cubicBezTo>
                      <a:pt x="5115" y="25533"/>
                      <a:pt x="3152" y="26248"/>
                      <a:pt x="1297" y="26248"/>
                    </a:cubicBezTo>
                    <a:cubicBezTo>
                      <a:pt x="864" y="26248"/>
                      <a:pt x="436" y="26209"/>
                      <a:pt x="18" y="26130"/>
                    </a:cubicBezTo>
                    <a:lnTo>
                      <a:pt x="1" y="26219"/>
                    </a:lnTo>
                    <a:cubicBezTo>
                      <a:pt x="420" y="26299"/>
                      <a:pt x="857" y="26335"/>
                      <a:pt x="1294" y="26335"/>
                    </a:cubicBezTo>
                    <a:cubicBezTo>
                      <a:pt x="3167" y="26335"/>
                      <a:pt x="5148" y="25612"/>
                      <a:pt x="6896" y="24274"/>
                    </a:cubicBezTo>
                    <a:cubicBezTo>
                      <a:pt x="7262" y="23998"/>
                      <a:pt x="7619" y="23685"/>
                      <a:pt x="7949" y="23355"/>
                    </a:cubicBezTo>
                    <a:cubicBezTo>
                      <a:pt x="8975" y="22356"/>
                      <a:pt x="9840" y="21152"/>
                      <a:pt x="10679" y="19983"/>
                    </a:cubicBezTo>
                    <a:cubicBezTo>
                      <a:pt x="11116" y="19377"/>
                      <a:pt x="11562" y="18743"/>
                      <a:pt x="12035" y="18145"/>
                    </a:cubicBezTo>
                    <a:cubicBezTo>
                      <a:pt x="12205" y="17931"/>
                      <a:pt x="12374" y="17726"/>
                      <a:pt x="12535" y="17539"/>
                    </a:cubicBezTo>
                    <a:cubicBezTo>
                      <a:pt x="13900" y="15951"/>
                      <a:pt x="16085" y="14060"/>
                      <a:pt x="18770" y="14060"/>
                    </a:cubicBezTo>
                    <a:lnTo>
                      <a:pt x="18842" y="14060"/>
                    </a:lnTo>
                    <a:cubicBezTo>
                      <a:pt x="19832" y="14078"/>
                      <a:pt x="20813" y="14354"/>
                      <a:pt x="21759" y="14631"/>
                    </a:cubicBezTo>
                    <a:cubicBezTo>
                      <a:pt x="22437" y="14827"/>
                      <a:pt x="23142" y="15023"/>
                      <a:pt x="23846" y="15121"/>
                    </a:cubicBezTo>
                    <a:cubicBezTo>
                      <a:pt x="24169" y="15172"/>
                      <a:pt x="24473" y="15196"/>
                      <a:pt x="24772" y="15196"/>
                    </a:cubicBezTo>
                    <a:cubicBezTo>
                      <a:pt x="24896" y="15196"/>
                      <a:pt x="25018" y="15192"/>
                      <a:pt x="25140" y="15184"/>
                    </a:cubicBezTo>
                    <a:cubicBezTo>
                      <a:pt x="26612" y="15095"/>
                      <a:pt x="28111" y="14417"/>
                      <a:pt x="29476" y="13230"/>
                    </a:cubicBezTo>
                    <a:cubicBezTo>
                      <a:pt x="30403" y="12418"/>
                      <a:pt x="31171" y="11482"/>
                      <a:pt x="31982" y="10491"/>
                    </a:cubicBezTo>
                    <a:cubicBezTo>
                      <a:pt x="32179" y="10250"/>
                      <a:pt x="32375" y="10010"/>
                      <a:pt x="32571" y="9769"/>
                    </a:cubicBezTo>
                    <a:cubicBezTo>
                      <a:pt x="33160" y="9064"/>
                      <a:pt x="33811" y="8332"/>
                      <a:pt x="34498" y="7601"/>
                    </a:cubicBezTo>
                    <a:cubicBezTo>
                      <a:pt x="37906" y="3988"/>
                      <a:pt x="41457" y="1312"/>
                      <a:pt x="44499" y="80"/>
                    </a:cubicBezTo>
                    <a:lnTo>
                      <a:pt x="4446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a:off x="921748" y="2648980"/>
                <a:ext cx="2645383" cy="1600753"/>
              </a:xfrm>
              <a:custGeom>
                <a:avLst/>
                <a:gdLst/>
                <a:ahLst/>
                <a:cxnLst/>
                <a:rect l="l" t="t" r="r" b="b"/>
                <a:pathLst>
                  <a:path w="44053" h="26657" extrusionOk="0">
                    <a:moveTo>
                      <a:pt x="44017" y="0"/>
                    </a:moveTo>
                    <a:cubicBezTo>
                      <a:pt x="40413" y="1793"/>
                      <a:pt x="36746" y="5281"/>
                      <a:pt x="34302" y="7886"/>
                    </a:cubicBezTo>
                    <a:cubicBezTo>
                      <a:pt x="33606" y="8627"/>
                      <a:pt x="32964" y="9349"/>
                      <a:pt x="32366" y="10036"/>
                    </a:cubicBezTo>
                    <a:cubicBezTo>
                      <a:pt x="32214" y="10215"/>
                      <a:pt x="32071" y="10393"/>
                      <a:pt x="31920" y="10563"/>
                    </a:cubicBezTo>
                    <a:cubicBezTo>
                      <a:pt x="31037" y="11597"/>
                      <a:pt x="30207" y="12579"/>
                      <a:pt x="29208" y="13399"/>
                    </a:cubicBezTo>
                    <a:cubicBezTo>
                      <a:pt x="27843" y="14532"/>
                      <a:pt x="26344" y="15166"/>
                      <a:pt x="24890" y="15237"/>
                    </a:cubicBezTo>
                    <a:cubicBezTo>
                      <a:pt x="24795" y="15241"/>
                      <a:pt x="24699" y="15244"/>
                      <a:pt x="24601" y="15244"/>
                    </a:cubicBezTo>
                    <a:cubicBezTo>
                      <a:pt x="24285" y="15244"/>
                      <a:pt x="23955" y="15220"/>
                      <a:pt x="23614" y="15166"/>
                    </a:cubicBezTo>
                    <a:cubicBezTo>
                      <a:pt x="22927" y="15068"/>
                      <a:pt x="22240" y="14863"/>
                      <a:pt x="21562" y="14666"/>
                    </a:cubicBezTo>
                    <a:cubicBezTo>
                      <a:pt x="20617" y="14390"/>
                      <a:pt x="19627" y="14104"/>
                      <a:pt x="18627" y="14086"/>
                    </a:cubicBezTo>
                    <a:lnTo>
                      <a:pt x="18529" y="14086"/>
                    </a:lnTo>
                    <a:cubicBezTo>
                      <a:pt x="15826" y="14086"/>
                      <a:pt x="13641" y="15960"/>
                      <a:pt x="12276" y="17548"/>
                    </a:cubicBezTo>
                    <a:cubicBezTo>
                      <a:pt x="12106" y="17735"/>
                      <a:pt x="11937" y="17940"/>
                      <a:pt x="11776" y="18154"/>
                    </a:cubicBezTo>
                    <a:cubicBezTo>
                      <a:pt x="11259" y="18797"/>
                      <a:pt x="10786" y="19475"/>
                      <a:pt x="10313" y="20135"/>
                    </a:cubicBezTo>
                    <a:cubicBezTo>
                      <a:pt x="9528" y="21250"/>
                      <a:pt x="8707" y="22401"/>
                      <a:pt x="7753" y="23382"/>
                    </a:cubicBezTo>
                    <a:cubicBezTo>
                      <a:pt x="7432" y="23712"/>
                      <a:pt x="7093" y="24024"/>
                      <a:pt x="6736" y="24310"/>
                    </a:cubicBezTo>
                    <a:cubicBezTo>
                      <a:pt x="4946" y="25778"/>
                      <a:pt x="2895" y="26571"/>
                      <a:pt x="969" y="26571"/>
                    </a:cubicBezTo>
                    <a:cubicBezTo>
                      <a:pt x="648" y="26571"/>
                      <a:pt x="330" y="26549"/>
                      <a:pt x="18" y="26504"/>
                    </a:cubicBezTo>
                    <a:lnTo>
                      <a:pt x="0" y="26585"/>
                    </a:lnTo>
                    <a:cubicBezTo>
                      <a:pt x="321" y="26629"/>
                      <a:pt x="643" y="26656"/>
                      <a:pt x="964" y="26656"/>
                    </a:cubicBezTo>
                    <a:cubicBezTo>
                      <a:pt x="2909" y="26656"/>
                      <a:pt x="4987" y="25853"/>
                      <a:pt x="6789" y="24381"/>
                    </a:cubicBezTo>
                    <a:cubicBezTo>
                      <a:pt x="7146" y="24087"/>
                      <a:pt x="7485" y="23775"/>
                      <a:pt x="7815" y="23436"/>
                    </a:cubicBezTo>
                    <a:cubicBezTo>
                      <a:pt x="8770" y="22454"/>
                      <a:pt x="9590" y="21303"/>
                      <a:pt x="10384" y="20179"/>
                    </a:cubicBezTo>
                    <a:cubicBezTo>
                      <a:pt x="10848" y="19528"/>
                      <a:pt x="11330" y="18850"/>
                      <a:pt x="11839" y="18208"/>
                    </a:cubicBezTo>
                    <a:cubicBezTo>
                      <a:pt x="11999" y="17994"/>
                      <a:pt x="12169" y="17789"/>
                      <a:pt x="12338" y="17601"/>
                    </a:cubicBezTo>
                    <a:cubicBezTo>
                      <a:pt x="13687" y="16023"/>
                      <a:pt x="15855" y="14166"/>
                      <a:pt x="18533" y="14166"/>
                    </a:cubicBezTo>
                    <a:cubicBezTo>
                      <a:pt x="18564" y="14166"/>
                      <a:pt x="18596" y="14166"/>
                      <a:pt x="18627" y="14167"/>
                    </a:cubicBezTo>
                    <a:cubicBezTo>
                      <a:pt x="19618" y="14185"/>
                      <a:pt x="20599" y="14470"/>
                      <a:pt x="21545" y="14747"/>
                    </a:cubicBezTo>
                    <a:cubicBezTo>
                      <a:pt x="22214" y="14943"/>
                      <a:pt x="22910" y="15148"/>
                      <a:pt x="23605" y="15246"/>
                    </a:cubicBezTo>
                    <a:cubicBezTo>
                      <a:pt x="23937" y="15299"/>
                      <a:pt x="24265" y="15328"/>
                      <a:pt x="24580" y="15328"/>
                    </a:cubicBezTo>
                    <a:cubicBezTo>
                      <a:pt x="24688" y="15328"/>
                      <a:pt x="24794" y="15324"/>
                      <a:pt x="24899" y="15318"/>
                    </a:cubicBezTo>
                    <a:cubicBezTo>
                      <a:pt x="26371" y="15246"/>
                      <a:pt x="27879" y="14604"/>
                      <a:pt x="29261" y="13462"/>
                    </a:cubicBezTo>
                    <a:cubicBezTo>
                      <a:pt x="30260" y="12641"/>
                      <a:pt x="31099" y="11660"/>
                      <a:pt x="31982" y="10616"/>
                    </a:cubicBezTo>
                    <a:cubicBezTo>
                      <a:pt x="32134" y="10447"/>
                      <a:pt x="32277" y="10268"/>
                      <a:pt x="32428" y="10090"/>
                    </a:cubicBezTo>
                    <a:cubicBezTo>
                      <a:pt x="33017" y="9403"/>
                      <a:pt x="33668" y="8680"/>
                      <a:pt x="34364" y="7949"/>
                    </a:cubicBezTo>
                    <a:cubicBezTo>
                      <a:pt x="36800" y="5344"/>
                      <a:pt x="40457" y="1856"/>
                      <a:pt x="44052" y="72"/>
                    </a:cubicBezTo>
                    <a:lnTo>
                      <a:pt x="44017"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a:off x="964563" y="2635589"/>
                <a:ext cx="2618120" cy="1620569"/>
              </a:xfrm>
              <a:custGeom>
                <a:avLst/>
                <a:gdLst/>
                <a:ahLst/>
                <a:cxnLst/>
                <a:rect l="l" t="t" r="r" b="b"/>
                <a:pathLst>
                  <a:path w="43599" h="26987" extrusionOk="0">
                    <a:moveTo>
                      <a:pt x="43562" y="0"/>
                    </a:moveTo>
                    <a:cubicBezTo>
                      <a:pt x="40957" y="1552"/>
                      <a:pt x="37791" y="4327"/>
                      <a:pt x="34160" y="8234"/>
                    </a:cubicBezTo>
                    <a:cubicBezTo>
                      <a:pt x="33464" y="8984"/>
                      <a:pt x="32804" y="9706"/>
                      <a:pt x="32224" y="10366"/>
                    </a:cubicBezTo>
                    <a:lnTo>
                      <a:pt x="31956" y="10670"/>
                    </a:lnTo>
                    <a:cubicBezTo>
                      <a:pt x="30993" y="11767"/>
                      <a:pt x="30083" y="12793"/>
                      <a:pt x="28994" y="13640"/>
                    </a:cubicBezTo>
                    <a:cubicBezTo>
                      <a:pt x="27585" y="14747"/>
                      <a:pt x="26122" y="15326"/>
                      <a:pt x="24641" y="15380"/>
                    </a:cubicBezTo>
                    <a:cubicBezTo>
                      <a:pt x="24561" y="15383"/>
                      <a:pt x="24479" y="15385"/>
                      <a:pt x="24397" y="15385"/>
                    </a:cubicBezTo>
                    <a:cubicBezTo>
                      <a:pt x="24068" y="15385"/>
                      <a:pt x="23724" y="15357"/>
                      <a:pt x="23374" y="15300"/>
                    </a:cubicBezTo>
                    <a:cubicBezTo>
                      <a:pt x="22687" y="15193"/>
                      <a:pt x="22000" y="14987"/>
                      <a:pt x="21340" y="14791"/>
                    </a:cubicBezTo>
                    <a:cubicBezTo>
                      <a:pt x="20394" y="14515"/>
                      <a:pt x="19404" y="14220"/>
                      <a:pt x="18405" y="14193"/>
                    </a:cubicBezTo>
                    <a:cubicBezTo>
                      <a:pt x="18367" y="14193"/>
                      <a:pt x="18329" y="14192"/>
                      <a:pt x="18291" y="14192"/>
                    </a:cubicBezTo>
                    <a:cubicBezTo>
                      <a:pt x="16184" y="14192"/>
                      <a:pt x="13972" y="15402"/>
                      <a:pt x="12062" y="17610"/>
                    </a:cubicBezTo>
                    <a:cubicBezTo>
                      <a:pt x="11902" y="17798"/>
                      <a:pt x="11732" y="18003"/>
                      <a:pt x="11563" y="18217"/>
                    </a:cubicBezTo>
                    <a:cubicBezTo>
                      <a:pt x="11018" y="18904"/>
                      <a:pt x="10510" y="19635"/>
                      <a:pt x="10019" y="20340"/>
                    </a:cubicBezTo>
                    <a:cubicBezTo>
                      <a:pt x="9270" y="21411"/>
                      <a:pt x="8494" y="22517"/>
                      <a:pt x="7611" y="23462"/>
                    </a:cubicBezTo>
                    <a:cubicBezTo>
                      <a:pt x="7289" y="23810"/>
                      <a:pt x="6959" y="24131"/>
                      <a:pt x="6620" y="24426"/>
                    </a:cubicBezTo>
                    <a:cubicBezTo>
                      <a:pt x="4778" y="26025"/>
                      <a:pt x="2622" y="26908"/>
                      <a:pt x="628" y="26908"/>
                    </a:cubicBezTo>
                    <a:cubicBezTo>
                      <a:pt x="420" y="26908"/>
                      <a:pt x="214" y="26898"/>
                      <a:pt x="10" y="26879"/>
                    </a:cubicBezTo>
                    <a:lnTo>
                      <a:pt x="1" y="26950"/>
                    </a:lnTo>
                    <a:cubicBezTo>
                      <a:pt x="206" y="26977"/>
                      <a:pt x="420" y="26986"/>
                      <a:pt x="634" y="26986"/>
                    </a:cubicBezTo>
                    <a:cubicBezTo>
                      <a:pt x="2651" y="26986"/>
                      <a:pt x="4818" y="26094"/>
                      <a:pt x="6674" y="24479"/>
                    </a:cubicBezTo>
                    <a:cubicBezTo>
                      <a:pt x="7013" y="24185"/>
                      <a:pt x="7352" y="23864"/>
                      <a:pt x="7664" y="23516"/>
                    </a:cubicBezTo>
                    <a:cubicBezTo>
                      <a:pt x="8556" y="22561"/>
                      <a:pt x="9332" y="21455"/>
                      <a:pt x="10082" y="20385"/>
                    </a:cubicBezTo>
                    <a:cubicBezTo>
                      <a:pt x="10572" y="19680"/>
                      <a:pt x="11081" y="18948"/>
                      <a:pt x="11625" y="18261"/>
                    </a:cubicBezTo>
                    <a:cubicBezTo>
                      <a:pt x="11795" y="18056"/>
                      <a:pt x="11955" y="17851"/>
                      <a:pt x="12125" y="17664"/>
                    </a:cubicBezTo>
                    <a:cubicBezTo>
                      <a:pt x="14016" y="15469"/>
                      <a:pt x="16202" y="14274"/>
                      <a:pt x="18289" y="14274"/>
                    </a:cubicBezTo>
                    <a:lnTo>
                      <a:pt x="18396" y="14274"/>
                    </a:lnTo>
                    <a:cubicBezTo>
                      <a:pt x="19395" y="14300"/>
                      <a:pt x="20377" y="14586"/>
                      <a:pt x="21322" y="14863"/>
                    </a:cubicBezTo>
                    <a:cubicBezTo>
                      <a:pt x="21982" y="15068"/>
                      <a:pt x="22678" y="15264"/>
                      <a:pt x="23365" y="15380"/>
                    </a:cubicBezTo>
                    <a:cubicBezTo>
                      <a:pt x="23726" y="15431"/>
                      <a:pt x="24087" y="15465"/>
                      <a:pt x="24433" y="15465"/>
                    </a:cubicBezTo>
                    <a:cubicBezTo>
                      <a:pt x="24506" y="15465"/>
                      <a:pt x="24578" y="15463"/>
                      <a:pt x="24650" y="15460"/>
                    </a:cubicBezTo>
                    <a:cubicBezTo>
                      <a:pt x="26140" y="15407"/>
                      <a:pt x="27612" y="14818"/>
                      <a:pt x="29039" y="13703"/>
                    </a:cubicBezTo>
                    <a:cubicBezTo>
                      <a:pt x="30136" y="12855"/>
                      <a:pt x="31046" y="11820"/>
                      <a:pt x="32010" y="10723"/>
                    </a:cubicBezTo>
                    <a:lnTo>
                      <a:pt x="32277" y="10420"/>
                    </a:lnTo>
                    <a:cubicBezTo>
                      <a:pt x="32866" y="9760"/>
                      <a:pt x="33517" y="9037"/>
                      <a:pt x="34213" y="8288"/>
                    </a:cubicBezTo>
                    <a:cubicBezTo>
                      <a:pt x="37844" y="4380"/>
                      <a:pt x="41002" y="1615"/>
                      <a:pt x="43598" y="72"/>
                    </a:cubicBezTo>
                    <a:lnTo>
                      <a:pt x="435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a:off x="1006898" y="2622739"/>
                <a:ext cx="2591818" cy="1640926"/>
              </a:xfrm>
              <a:custGeom>
                <a:avLst/>
                <a:gdLst/>
                <a:ahLst/>
                <a:cxnLst/>
                <a:rect l="l" t="t" r="r" b="b"/>
                <a:pathLst>
                  <a:path w="43161" h="27326" extrusionOk="0">
                    <a:moveTo>
                      <a:pt x="43116" y="0"/>
                    </a:moveTo>
                    <a:cubicBezTo>
                      <a:pt x="40145" y="2088"/>
                      <a:pt x="36854" y="5504"/>
                      <a:pt x="34026" y="8573"/>
                    </a:cubicBezTo>
                    <a:cubicBezTo>
                      <a:pt x="33437" y="9215"/>
                      <a:pt x="32750" y="9956"/>
                      <a:pt x="32081" y="10687"/>
                    </a:cubicBezTo>
                    <a:lnTo>
                      <a:pt x="32036" y="10732"/>
                    </a:lnTo>
                    <a:cubicBezTo>
                      <a:pt x="30984" y="11901"/>
                      <a:pt x="29975" y="12998"/>
                      <a:pt x="28780" y="13881"/>
                    </a:cubicBezTo>
                    <a:cubicBezTo>
                      <a:pt x="27353" y="14925"/>
                      <a:pt x="25881" y="15478"/>
                      <a:pt x="24400" y="15514"/>
                    </a:cubicBezTo>
                    <a:cubicBezTo>
                      <a:pt x="24350" y="15515"/>
                      <a:pt x="24301" y="15515"/>
                      <a:pt x="24250" y="15515"/>
                    </a:cubicBezTo>
                    <a:cubicBezTo>
                      <a:pt x="23893" y="15515"/>
                      <a:pt x="23516" y="15487"/>
                      <a:pt x="23133" y="15424"/>
                    </a:cubicBezTo>
                    <a:cubicBezTo>
                      <a:pt x="22464" y="15308"/>
                      <a:pt x="21777" y="15103"/>
                      <a:pt x="21126" y="14907"/>
                    </a:cubicBezTo>
                    <a:cubicBezTo>
                      <a:pt x="20171" y="14622"/>
                      <a:pt x="19190" y="14327"/>
                      <a:pt x="18182" y="14300"/>
                    </a:cubicBezTo>
                    <a:cubicBezTo>
                      <a:pt x="18135" y="14299"/>
                      <a:pt x="18088" y="14299"/>
                      <a:pt x="18042" y="14299"/>
                    </a:cubicBezTo>
                    <a:cubicBezTo>
                      <a:pt x="15226" y="14299"/>
                      <a:pt x="12972" y="16400"/>
                      <a:pt x="11866" y="17664"/>
                    </a:cubicBezTo>
                    <a:cubicBezTo>
                      <a:pt x="11696" y="17860"/>
                      <a:pt x="11536" y="18056"/>
                      <a:pt x="11366" y="18270"/>
                    </a:cubicBezTo>
                    <a:cubicBezTo>
                      <a:pt x="10786" y="19011"/>
                      <a:pt x="10242" y="19796"/>
                      <a:pt x="9716" y="20554"/>
                    </a:cubicBezTo>
                    <a:cubicBezTo>
                      <a:pt x="9020" y="21571"/>
                      <a:pt x="8288" y="22624"/>
                      <a:pt x="7477" y="23543"/>
                    </a:cubicBezTo>
                    <a:cubicBezTo>
                      <a:pt x="7164" y="23890"/>
                      <a:pt x="6843" y="24221"/>
                      <a:pt x="6513" y="24524"/>
                    </a:cubicBezTo>
                    <a:cubicBezTo>
                      <a:pt x="4598" y="26295"/>
                      <a:pt x="2410" y="27253"/>
                      <a:pt x="330" y="27253"/>
                    </a:cubicBezTo>
                    <a:cubicBezTo>
                      <a:pt x="220" y="27253"/>
                      <a:pt x="110" y="27250"/>
                      <a:pt x="1" y="27245"/>
                    </a:cubicBezTo>
                    <a:lnTo>
                      <a:pt x="1" y="27316"/>
                    </a:lnTo>
                    <a:cubicBezTo>
                      <a:pt x="117" y="27316"/>
                      <a:pt x="233" y="27325"/>
                      <a:pt x="340" y="27325"/>
                    </a:cubicBezTo>
                    <a:cubicBezTo>
                      <a:pt x="2436" y="27325"/>
                      <a:pt x="4631" y="26353"/>
                      <a:pt x="6558" y="24577"/>
                    </a:cubicBezTo>
                    <a:cubicBezTo>
                      <a:pt x="6888" y="24274"/>
                      <a:pt x="7218" y="23935"/>
                      <a:pt x="7530" y="23587"/>
                    </a:cubicBezTo>
                    <a:cubicBezTo>
                      <a:pt x="8351" y="22668"/>
                      <a:pt x="9073" y="21607"/>
                      <a:pt x="9778" y="20590"/>
                    </a:cubicBezTo>
                    <a:cubicBezTo>
                      <a:pt x="10296" y="19831"/>
                      <a:pt x="10840" y="19046"/>
                      <a:pt x="11420" y="18315"/>
                    </a:cubicBezTo>
                    <a:cubicBezTo>
                      <a:pt x="11589" y="18101"/>
                      <a:pt x="11759" y="17904"/>
                      <a:pt x="11919" y="17717"/>
                    </a:cubicBezTo>
                    <a:cubicBezTo>
                      <a:pt x="13016" y="16454"/>
                      <a:pt x="15252" y="14370"/>
                      <a:pt x="18042" y="14370"/>
                    </a:cubicBezTo>
                    <a:cubicBezTo>
                      <a:pt x="18088" y="14370"/>
                      <a:pt x="18135" y="14371"/>
                      <a:pt x="18182" y="14372"/>
                    </a:cubicBezTo>
                    <a:cubicBezTo>
                      <a:pt x="19181" y="14399"/>
                      <a:pt x="20162" y="14693"/>
                      <a:pt x="21108" y="14978"/>
                    </a:cubicBezTo>
                    <a:cubicBezTo>
                      <a:pt x="21759" y="15175"/>
                      <a:pt x="22446" y="15380"/>
                      <a:pt x="23124" y="15496"/>
                    </a:cubicBezTo>
                    <a:cubicBezTo>
                      <a:pt x="23507" y="15558"/>
                      <a:pt x="23891" y="15587"/>
                      <a:pt x="24250" y="15587"/>
                    </a:cubicBezTo>
                    <a:cubicBezTo>
                      <a:pt x="24300" y="15587"/>
                      <a:pt x="24350" y="15586"/>
                      <a:pt x="24400" y="15585"/>
                    </a:cubicBezTo>
                    <a:cubicBezTo>
                      <a:pt x="25890" y="15549"/>
                      <a:pt x="27379" y="14996"/>
                      <a:pt x="28825" y="13935"/>
                    </a:cubicBezTo>
                    <a:cubicBezTo>
                      <a:pt x="30029" y="13051"/>
                      <a:pt x="31028" y="11945"/>
                      <a:pt x="32090" y="10786"/>
                    </a:cubicBezTo>
                    <a:lnTo>
                      <a:pt x="32134" y="10732"/>
                    </a:lnTo>
                    <a:cubicBezTo>
                      <a:pt x="32794" y="10009"/>
                      <a:pt x="33481" y="9260"/>
                      <a:pt x="34079" y="8618"/>
                    </a:cubicBezTo>
                    <a:cubicBezTo>
                      <a:pt x="36907" y="5558"/>
                      <a:pt x="40190" y="2141"/>
                      <a:pt x="43161" y="54"/>
                    </a:cubicBezTo>
                    <a:lnTo>
                      <a:pt x="43116"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2"/>
              <p:cNvSpPr/>
              <p:nvPr/>
            </p:nvSpPr>
            <p:spPr>
              <a:xfrm>
                <a:off x="1049233" y="2609348"/>
                <a:ext cx="2565036" cy="1662304"/>
              </a:xfrm>
              <a:custGeom>
                <a:avLst/>
                <a:gdLst/>
                <a:ahLst/>
                <a:cxnLst/>
                <a:rect l="l" t="t" r="r" b="b"/>
                <a:pathLst>
                  <a:path w="42715" h="27682" extrusionOk="0">
                    <a:moveTo>
                      <a:pt x="42670" y="0"/>
                    </a:moveTo>
                    <a:cubicBezTo>
                      <a:pt x="40154" y="2070"/>
                      <a:pt x="37415" y="5067"/>
                      <a:pt x="34516" y="8234"/>
                    </a:cubicBezTo>
                    <a:lnTo>
                      <a:pt x="33892" y="8921"/>
                    </a:lnTo>
                    <a:cubicBezTo>
                      <a:pt x="33312" y="9554"/>
                      <a:pt x="32669" y="10241"/>
                      <a:pt x="31947" y="11017"/>
                    </a:cubicBezTo>
                    <a:cubicBezTo>
                      <a:pt x="30823" y="12213"/>
                      <a:pt x="29788" y="13274"/>
                      <a:pt x="28575" y="14122"/>
                    </a:cubicBezTo>
                    <a:cubicBezTo>
                      <a:pt x="27120" y="15121"/>
                      <a:pt x="25640" y="15639"/>
                      <a:pt x="24159" y="15656"/>
                    </a:cubicBezTo>
                    <a:cubicBezTo>
                      <a:pt x="24118" y="15657"/>
                      <a:pt x="24077" y="15658"/>
                      <a:pt x="24036" y="15658"/>
                    </a:cubicBezTo>
                    <a:cubicBezTo>
                      <a:pt x="23671" y="15658"/>
                      <a:pt x="23286" y="15622"/>
                      <a:pt x="22901" y="15558"/>
                    </a:cubicBezTo>
                    <a:cubicBezTo>
                      <a:pt x="22232" y="15442"/>
                      <a:pt x="21554" y="15228"/>
                      <a:pt x="20911" y="15032"/>
                    </a:cubicBezTo>
                    <a:cubicBezTo>
                      <a:pt x="19957" y="14746"/>
                      <a:pt x="18976" y="14443"/>
                      <a:pt x="17967" y="14407"/>
                    </a:cubicBezTo>
                    <a:lnTo>
                      <a:pt x="17798" y="14407"/>
                    </a:lnTo>
                    <a:cubicBezTo>
                      <a:pt x="14997" y="14407"/>
                      <a:pt x="12758" y="16477"/>
                      <a:pt x="11669" y="17735"/>
                    </a:cubicBezTo>
                    <a:cubicBezTo>
                      <a:pt x="11500" y="17922"/>
                      <a:pt x="11330" y="18127"/>
                      <a:pt x="11170" y="18333"/>
                    </a:cubicBezTo>
                    <a:cubicBezTo>
                      <a:pt x="10545" y="19118"/>
                      <a:pt x="9974" y="19965"/>
                      <a:pt x="9421" y="20777"/>
                    </a:cubicBezTo>
                    <a:cubicBezTo>
                      <a:pt x="8770" y="21740"/>
                      <a:pt x="8092" y="22740"/>
                      <a:pt x="7334" y="23632"/>
                    </a:cubicBezTo>
                    <a:cubicBezTo>
                      <a:pt x="7039" y="23980"/>
                      <a:pt x="6727" y="24319"/>
                      <a:pt x="6406" y="24631"/>
                    </a:cubicBezTo>
                    <a:cubicBezTo>
                      <a:pt x="4443" y="26558"/>
                      <a:pt x="2186" y="27619"/>
                      <a:pt x="36" y="27619"/>
                    </a:cubicBezTo>
                    <a:lnTo>
                      <a:pt x="0" y="27619"/>
                    </a:lnTo>
                    <a:lnTo>
                      <a:pt x="0" y="27682"/>
                    </a:lnTo>
                    <a:lnTo>
                      <a:pt x="36" y="27682"/>
                    </a:lnTo>
                    <a:cubicBezTo>
                      <a:pt x="2204" y="27682"/>
                      <a:pt x="4479" y="26620"/>
                      <a:pt x="6450" y="24684"/>
                    </a:cubicBezTo>
                    <a:cubicBezTo>
                      <a:pt x="6772" y="24363"/>
                      <a:pt x="7084" y="24024"/>
                      <a:pt x="7387" y="23667"/>
                    </a:cubicBezTo>
                    <a:cubicBezTo>
                      <a:pt x="8145" y="22775"/>
                      <a:pt x="8823" y="21776"/>
                      <a:pt x="9475" y="20813"/>
                    </a:cubicBezTo>
                    <a:cubicBezTo>
                      <a:pt x="10028" y="20001"/>
                      <a:pt x="10599" y="19162"/>
                      <a:pt x="11223" y="18368"/>
                    </a:cubicBezTo>
                    <a:cubicBezTo>
                      <a:pt x="11384" y="18163"/>
                      <a:pt x="11553" y="17967"/>
                      <a:pt x="11714" y="17771"/>
                    </a:cubicBezTo>
                    <a:cubicBezTo>
                      <a:pt x="12797" y="16530"/>
                      <a:pt x="15019" y="14476"/>
                      <a:pt x="17792" y="14476"/>
                    </a:cubicBezTo>
                    <a:cubicBezTo>
                      <a:pt x="17850" y="14476"/>
                      <a:pt x="17909" y="14477"/>
                      <a:pt x="17967" y="14479"/>
                    </a:cubicBezTo>
                    <a:cubicBezTo>
                      <a:pt x="18967" y="14506"/>
                      <a:pt x="19939" y="14809"/>
                      <a:pt x="20894" y="15094"/>
                    </a:cubicBezTo>
                    <a:cubicBezTo>
                      <a:pt x="21545" y="15300"/>
                      <a:pt x="22214" y="15505"/>
                      <a:pt x="22892" y="15621"/>
                    </a:cubicBezTo>
                    <a:cubicBezTo>
                      <a:pt x="23320" y="15692"/>
                      <a:pt x="23748" y="15728"/>
                      <a:pt x="24159" y="15728"/>
                    </a:cubicBezTo>
                    <a:cubicBezTo>
                      <a:pt x="25648" y="15710"/>
                      <a:pt x="27147" y="15184"/>
                      <a:pt x="28610" y="14175"/>
                    </a:cubicBezTo>
                    <a:cubicBezTo>
                      <a:pt x="29832" y="13328"/>
                      <a:pt x="30867" y="12266"/>
                      <a:pt x="31991" y="11062"/>
                    </a:cubicBezTo>
                    <a:cubicBezTo>
                      <a:pt x="32723" y="10286"/>
                      <a:pt x="33356" y="9599"/>
                      <a:pt x="33936" y="8966"/>
                    </a:cubicBezTo>
                    <a:lnTo>
                      <a:pt x="34570" y="8279"/>
                    </a:lnTo>
                    <a:cubicBezTo>
                      <a:pt x="37460" y="5112"/>
                      <a:pt x="40199" y="2114"/>
                      <a:pt x="42714" y="54"/>
                    </a:cubicBezTo>
                    <a:lnTo>
                      <a:pt x="42670"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a:off x="1091567" y="2596437"/>
                <a:ext cx="2538253" cy="1683802"/>
              </a:xfrm>
              <a:custGeom>
                <a:avLst/>
                <a:gdLst/>
                <a:ahLst/>
                <a:cxnLst/>
                <a:rect l="l" t="t" r="r" b="b"/>
                <a:pathLst>
                  <a:path w="42269" h="28040" extrusionOk="0">
                    <a:moveTo>
                      <a:pt x="42224" y="1"/>
                    </a:moveTo>
                    <a:cubicBezTo>
                      <a:pt x="40484" y="1651"/>
                      <a:pt x="38619" y="3774"/>
                      <a:pt x="36639" y="6014"/>
                    </a:cubicBezTo>
                    <a:cubicBezTo>
                      <a:pt x="35711" y="7075"/>
                      <a:pt x="34748" y="8173"/>
                      <a:pt x="33757" y="9261"/>
                    </a:cubicBezTo>
                    <a:cubicBezTo>
                      <a:pt x="33142" y="9939"/>
                      <a:pt x="32482" y="10635"/>
                      <a:pt x="31804" y="11339"/>
                    </a:cubicBezTo>
                    <a:cubicBezTo>
                      <a:pt x="30831" y="12348"/>
                      <a:pt x="29681" y="13498"/>
                      <a:pt x="28369" y="14355"/>
                    </a:cubicBezTo>
                    <a:cubicBezTo>
                      <a:pt x="26897" y="15309"/>
                      <a:pt x="25398" y="15791"/>
                      <a:pt x="23918" y="15791"/>
                    </a:cubicBezTo>
                    <a:cubicBezTo>
                      <a:pt x="23516" y="15791"/>
                      <a:pt x="23088" y="15755"/>
                      <a:pt x="22660" y="15675"/>
                    </a:cubicBezTo>
                    <a:cubicBezTo>
                      <a:pt x="22000" y="15559"/>
                      <a:pt x="21330" y="15354"/>
                      <a:pt x="20688" y="15149"/>
                    </a:cubicBezTo>
                    <a:cubicBezTo>
                      <a:pt x="19743" y="14854"/>
                      <a:pt x="18761" y="14551"/>
                      <a:pt x="17753" y="14515"/>
                    </a:cubicBezTo>
                    <a:lnTo>
                      <a:pt x="17557" y="14515"/>
                    </a:lnTo>
                    <a:cubicBezTo>
                      <a:pt x="14765" y="14515"/>
                      <a:pt x="12552" y="16549"/>
                      <a:pt x="11464" y="17789"/>
                    </a:cubicBezTo>
                    <a:cubicBezTo>
                      <a:pt x="11303" y="17977"/>
                      <a:pt x="11134" y="18182"/>
                      <a:pt x="10973" y="18387"/>
                    </a:cubicBezTo>
                    <a:cubicBezTo>
                      <a:pt x="10304" y="19226"/>
                      <a:pt x="9697" y="20136"/>
                      <a:pt x="9118" y="21010"/>
                    </a:cubicBezTo>
                    <a:cubicBezTo>
                      <a:pt x="8511" y="21920"/>
                      <a:pt x="7886" y="22856"/>
                      <a:pt x="7200" y="23704"/>
                    </a:cubicBezTo>
                    <a:cubicBezTo>
                      <a:pt x="6905" y="24070"/>
                      <a:pt x="6602" y="24418"/>
                      <a:pt x="6299" y="24739"/>
                    </a:cubicBezTo>
                    <a:cubicBezTo>
                      <a:pt x="4372" y="26746"/>
                      <a:pt x="2132" y="27897"/>
                      <a:pt x="0" y="27986"/>
                    </a:cubicBezTo>
                    <a:lnTo>
                      <a:pt x="0" y="28040"/>
                    </a:lnTo>
                    <a:cubicBezTo>
                      <a:pt x="2150" y="27959"/>
                      <a:pt x="4407" y="26800"/>
                      <a:pt x="6343" y="24775"/>
                    </a:cubicBezTo>
                    <a:cubicBezTo>
                      <a:pt x="6646" y="24453"/>
                      <a:pt x="6950" y="24105"/>
                      <a:pt x="7244" y="23740"/>
                    </a:cubicBezTo>
                    <a:cubicBezTo>
                      <a:pt x="7940" y="22892"/>
                      <a:pt x="8564" y="21947"/>
                      <a:pt x="9171" y="21037"/>
                    </a:cubicBezTo>
                    <a:cubicBezTo>
                      <a:pt x="9751" y="20162"/>
                      <a:pt x="10349" y="19261"/>
                      <a:pt x="11018" y="18423"/>
                    </a:cubicBezTo>
                    <a:cubicBezTo>
                      <a:pt x="11178" y="18218"/>
                      <a:pt x="11348" y="18021"/>
                      <a:pt x="11508" y="17825"/>
                    </a:cubicBezTo>
                    <a:cubicBezTo>
                      <a:pt x="12588" y="16603"/>
                      <a:pt x="14791" y="14569"/>
                      <a:pt x="17557" y="14569"/>
                    </a:cubicBezTo>
                    <a:cubicBezTo>
                      <a:pt x="17619" y="14569"/>
                      <a:pt x="17682" y="14569"/>
                      <a:pt x="17753" y="14578"/>
                    </a:cubicBezTo>
                    <a:cubicBezTo>
                      <a:pt x="18752" y="14605"/>
                      <a:pt x="19725" y="14917"/>
                      <a:pt x="20670" y="15211"/>
                    </a:cubicBezTo>
                    <a:cubicBezTo>
                      <a:pt x="21322" y="15407"/>
                      <a:pt x="21982" y="15613"/>
                      <a:pt x="22651" y="15738"/>
                    </a:cubicBezTo>
                    <a:cubicBezTo>
                      <a:pt x="23088" y="15818"/>
                      <a:pt x="23507" y="15854"/>
                      <a:pt x="23918" y="15854"/>
                    </a:cubicBezTo>
                    <a:cubicBezTo>
                      <a:pt x="25407" y="15854"/>
                      <a:pt x="26915" y="15363"/>
                      <a:pt x="28396" y="14399"/>
                    </a:cubicBezTo>
                    <a:cubicBezTo>
                      <a:pt x="29716" y="13543"/>
                      <a:pt x="30867" y="12392"/>
                      <a:pt x="31848" y="11375"/>
                    </a:cubicBezTo>
                    <a:cubicBezTo>
                      <a:pt x="32526" y="10679"/>
                      <a:pt x="33187" y="9975"/>
                      <a:pt x="33802" y="9297"/>
                    </a:cubicBezTo>
                    <a:cubicBezTo>
                      <a:pt x="34792" y="8208"/>
                      <a:pt x="35756" y="7111"/>
                      <a:pt x="36684" y="6058"/>
                    </a:cubicBezTo>
                    <a:cubicBezTo>
                      <a:pt x="38664" y="3810"/>
                      <a:pt x="40529" y="1696"/>
                      <a:pt x="42268" y="37"/>
                    </a:cubicBezTo>
                    <a:lnTo>
                      <a:pt x="4222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2"/>
              <p:cNvSpPr/>
              <p:nvPr/>
            </p:nvSpPr>
            <p:spPr>
              <a:xfrm>
                <a:off x="1133902" y="2583046"/>
                <a:ext cx="2511411" cy="1705780"/>
              </a:xfrm>
              <a:custGeom>
                <a:avLst/>
                <a:gdLst/>
                <a:ahLst/>
                <a:cxnLst/>
                <a:rect l="l" t="t" r="r" b="b"/>
                <a:pathLst>
                  <a:path w="41822" h="28406" extrusionOk="0">
                    <a:moveTo>
                      <a:pt x="41777" y="1"/>
                    </a:moveTo>
                    <a:cubicBezTo>
                      <a:pt x="40591" y="1294"/>
                      <a:pt x="39351" y="2802"/>
                      <a:pt x="38039" y="4399"/>
                    </a:cubicBezTo>
                    <a:cubicBezTo>
                      <a:pt x="36639" y="6103"/>
                      <a:pt x="35194" y="7860"/>
                      <a:pt x="33623" y="9600"/>
                    </a:cubicBezTo>
                    <a:cubicBezTo>
                      <a:pt x="32999" y="10296"/>
                      <a:pt x="32339" y="10992"/>
                      <a:pt x="31670" y="11670"/>
                    </a:cubicBezTo>
                    <a:cubicBezTo>
                      <a:pt x="30688" y="12651"/>
                      <a:pt x="29502" y="13775"/>
                      <a:pt x="28155" y="14596"/>
                    </a:cubicBezTo>
                    <a:cubicBezTo>
                      <a:pt x="26692" y="15488"/>
                      <a:pt x="25220" y="15934"/>
                      <a:pt x="23766" y="15934"/>
                    </a:cubicBezTo>
                    <a:lnTo>
                      <a:pt x="23676" y="15934"/>
                    </a:lnTo>
                    <a:cubicBezTo>
                      <a:pt x="23275" y="15934"/>
                      <a:pt x="22847" y="15889"/>
                      <a:pt x="22428" y="15809"/>
                    </a:cubicBezTo>
                    <a:cubicBezTo>
                      <a:pt x="21767" y="15684"/>
                      <a:pt x="21107" y="15479"/>
                      <a:pt x="20474" y="15274"/>
                    </a:cubicBezTo>
                    <a:cubicBezTo>
                      <a:pt x="19528" y="14979"/>
                      <a:pt x="18547" y="14667"/>
                      <a:pt x="17539" y="14622"/>
                    </a:cubicBezTo>
                    <a:lnTo>
                      <a:pt x="17316" y="14622"/>
                    </a:lnTo>
                    <a:cubicBezTo>
                      <a:pt x="14541" y="14622"/>
                      <a:pt x="12347" y="16630"/>
                      <a:pt x="11267" y="17852"/>
                    </a:cubicBezTo>
                    <a:cubicBezTo>
                      <a:pt x="11098" y="18048"/>
                      <a:pt x="10937" y="18244"/>
                      <a:pt x="10768" y="18449"/>
                    </a:cubicBezTo>
                    <a:cubicBezTo>
                      <a:pt x="10063" y="19342"/>
                      <a:pt x="9430" y="20314"/>
                      <a:pt x="8814" y="21251"/>
                    </a:cubicBezTo>
                    <a:cubicBezTo>
                      <a:pt x="8261" y="22107"/>
                      <a:pt x="7690" y="22981"/>
                      <a:pt x="7065" y="23793"/>
                    </a:cubicBezTo>
                    <a:cubicBezTo>
                      <a:pt x="6780" y="24168"/>
                      <a:pt x="6486" y="24516"/>
                      <a:pt x="6191" y="24846"/>
                    </a:cubicBezTo>
                    <a:cubicBezTo>
                      <a:pt x="4862" y="26318"/>
                      <a:pt x="2703" y="28129"/>
                      <a:pt x="0" y="28352"/>
                    </a:cubicBezTo>
                    <a:lnTo>
                      <a:pt x="9" y="28405"/>
                    </a:lnTo>
                    <a:cubicBezTo>
                      <a:pt x="2730" y="28173"/>
                      <a:pt x="4889" y="26362"/>
                      <a:pt x="6227" y="24882"/>
                    </a:cubicBezTo>
                    <a:cubicBezTo>
                      <a:pt x="6530" y="24551"/>
                      <a:pt x="6825" y="24195"/>
                      <a:pt x="7110" y="23820"/>
                    </a:cubicBezTo>
                    <a:cubicBezTo>
                      <a:pt x="7735" y="23017"/>
                      <a:pt x="8306" y="22134"/>
                      <a:pt x="8859" y="21286"/>
                    </a:cubicBezTo>
                    <a:cubicBezTo>
                      <a:pt x="9474" y="20350"/>
                      <a:pt x="10108" y="19377"/>
                      <a:pt x="10812" y="18485"/>
                    </a:cubicBezTo>
                    <a:cubicBezTo>
                      <a:pt x="10973" y="18280"/>
                      <a:pt x="11142" y="18075"/>
                      <a:pt x="11312" y="17887"/>
                    </a:cubicBezTo>
                    <a:cubicBezTo>
                      <a:pt x="12382" y="16678"/>
                      <a:pt x="14563" y="14672"/>
                      <a:pt x="17318" y="14672"/>
                    </a:cubicBezTo>
                    <a:cubicBezTo>
                      <a:pt x="17388" y="14672"/>
                      <a:pt x="17459" y="14673"/>
                      <a:pt x="17530" y="14676"/>
                    </a:cubicBezTo>
                    <a:cubicBezTo>
                      <a:pt x="18538" y="14721"/>
                      <a:pt x="19510" y="15024"/>
                      <a:pt x="20456" y="15327"/>
                    </a:cubicBezTo>
                    <a:cubicBezTo>
                      <a:pt x="21098" y="15532"/>
                      <a:pt x="21758" y="15738"/>
                      <a:pt x="22419" y="15862"/>
                    </a:cubicBezTo>
                    <a:cubicBezTo>
                      <a:pt x="22847" y="15943"/>
                      <a:pt x="23266" y="15987"/>
                      <a:pt x="23676" y="15987"/>
                    </a:cubicBezTo>
                    <a:cubicBezTo>
                      <a:pt x="23705" y="15988"/>
                      <a:pt x="23733" y="15988"/>
                      <a:pt x="23761" y="15988"/>
                    </a:cubicBezTo>
                    <a:cubicBezTo>
                      <a:pt x="25224" y="15988"/>
                      <a:pt x="26711" y="15533"/>
                      <a:pt x="28182" y="14640"/>
                    </a:cubicBezTo>
                    <a:cubicBezTo>
                      <a:pt x="29538" y="13819"/>
                      <a:pt x="30724" y="12695"/>
                      <a:pt x="31705" y="11705"/>
                    </a:cubicBezTo>
                    <a:cubicBezTo>
                      <a:pt x="32383" y="11027"/>
                      <a:pt x="33044" y="10331"/>
                      <a:pt x="33668" y="9636"/>
                    </a:cubicBezTo>
                    <a:cubicBezTo>
                      <a:pt x="35229" y="7896"/>
                      <a:pt x="36683" y="6139"/>
                      <a:pt x="38084" y="4435"/>
                    </a:cubicBezTo>
                    <a:cubicBezTo>
                      <a:pt x="39395" y="2838"/>
                      <a:pt x="40635" y="1330"/>
                      <a:pt x="41822" y="37"/>
                    </a:cubicBezTo>
                    <a:lnTo>
                      <a:pt x="41777"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2"/>
              <p:cNvSpPr/>
              <p:nvPr/>
            </p:nvSpPr>
            <p:spPr>
              <a:xfrm>
                <a:off x="1176177" y="2569655"/>
                <a:ext cx="2484148" cy="1728239"/>
              </a:xfrm>
              <a:custGeom>
                <a:avLst/>
                <a:gdLst/>
                <a:ahLst/>
                <a:cxnLst/>
                <a:rect l="l" t="t" r="r" b="b"/>
                <a:pathLst>
                  <a:path w="41368" h="28780" extrusionOk="0">
                    <a:moveTo>
                      <a:pt x="41332" y="1"/>
                    </a:moveTo>
                    <a:cubicBezTo>
                      <a:pt x="40556" y="973"/>
                      <a:pt x="39771" y="2035"/>
                      <a:pt x="38923" y="3150"/>
                    </a:cubicBezTo>
                    <a:cubicBezTo>
                      <a:pt x="37326" y="5282"/>
                      <a:pt x="35507" y="7700"/>
                      <a:pt x="33490" y="9948"/>
                    </a:cubicBezTo>
                    <a:cubicBezTo>
                      <a:pt x="32866" y="10644"/>
                      <a:pt x="32206" y="11339"/>
                      <a:pt x="31528" y="12000"/>
                    </a:cubicBezTo>
                    <a:cubicBezTo>
                      <a:pt x="30172" y="13320"/>
                      <a:pt x="29074" y="14194"/>
                      <a:pt x="27950" y="14836"/>
                    </a:cubicBezTo>
                    <a:cubicBezTo>
                      <a:pt x="26505" y="15666"/>
                      <a:pt x="25042" y="16085"/>
                      <a:pt x="23624" y="16085"/>
                    </a:cubicBezTo>
                    <a:cubicBezTo>
                      <a:pt x="23561" y="16085"/>
                      <a:pt x="23499" y="16076"/>
                      <a:pt x="23436" y="16076"/>
                    </a:cubicBezTo>
                    <a:cubicBezTo>
                      <a:pt x="23035" y="16068"/>
                      <a:pt x="22616" y="16023"/>
                      <a:pt x="22187" y="15943"/>
                    </a:cubicBezTo>
                    <a:cubicBezTo>
                      <a:pt x="21536" y="15809"/>
                      <a:pt x="20885" y="15604"/>
                      <a:pt x="20260" y="15398"/>
                    </a:cubicBezTo>
                    <a:cubicBezTo>
                      <a:pt x="19315" y="15095"/>
                      <a:pt x="18334" y="14783"/>
                      <a:pt x="17317" y="14738"/>
                    </a:cubicBezTo>
                    <a:cubicBezTo>
                      <a:pt x="17233" y="14735"/>
                      <a:pt x="17150" y="14733"/>
                      <a:pt x="17067" y="14733"/>
                    </a:cubicBezTo>
                    <a:cubicBezTo>
                      <a:pt x="14312" y="14733"/>
                      <a:pt x="12137" y="16711"/>
                      <a:pt x="11072" y="17923"/>
                    </a:cubicBezTo>
                    <a:cubicBezTo>
                      <a:pt x="10902" y="18110"/>
                      <a:pt x="10733" y="18307"/>
                      <a:pt x="10572" y="18512"/>
                    </a:cubicBezTo>
                    <a:cubicBezTo>
                      <a:pt x="9814" y="19466"/>
                      <a:pt x="9154" y="20510"/>
                      <a:pt x="8511" y="21518"/>
                    </a:cubicBezTo>
                    <a:cubicBezTo>
                      <a:pt x="8003" y="22303"/>
                      <a:pt x="7486" y="23115"/>
                      <a:pt x="6932" y="23873"/>
                    </a:cubicBezTo>
                    <a:cubicBezTo>
                      <a:pt x="6656" y="24257"/>
                      <a:pt x="6370" y="24623"/>
                      <a:pt x="6085" y="24953"/>
                    </a:cubicBezTo>
                    <a:cubicBezTo>
                      <a:pt x="4782" y="26487"/>
                      <a:pt x="2677" y="28379"/>
                      <a:pt x="1" y="28726"/>
                    </a:cubicBezTo>
                    <a:lnTo>
                      <a:pt x="10" y="28780"/>
                    </a:lnTo>
                    <a:cubicBezTo>
                      <a:pt x="2695" y="28432"/>
                      <a:pt x="4818" y="26523"/>
                      <a:pt x="6121" y="24989"/>
                    </a:cubicBezTo>
                    <a:cubicBezTo>
                      <a:pt x="6406" y="24650"/>
                      <a:pt x="6692" y="24284"/>
                      <a:pt x="6968" y="23900"/>
                    </a:cubicBezTo>
                    <a:cubicBezTo>
                      <a:pt x="7530" y="23142"/>
                      <a:pt x="8048" y="22330"/>
                      <a:pt x="8547" y="21536"/>
                    </a:cubicBezTo>
                    <a:cubicBezTo>
                      <a:pt x="9189" y="20537"/>
                      <a:pt x="9859" y="19493"/>
                      <a:pt x="10608" y="18539"/>
                    </a:cubicBezTo>
                    <a:cubicBezTo>
                      <a:pt x="10768" y="18342"/>
                      <a:pt x="10938" y="18137"/>
                      <a:pt x="11107" y="17950"/>
                    </a:cubicBezTo>
                    <a:cubicBezTo>
                      <a:pt x="12169" y="16754"/>
                      <a:pt x="14328" y="14783"/>
                      <a:pt x="17076" y="14783"/>
                    </a:cubicBezTo>
                    <a:lnTo>
                      <a:pt x="17317" y="14783"/>
                    </a:lnTo>
                    <a:cubicBezTo>
                      <a:pt x="18325" y="14828"/>
                      <a:pt x="19297" y="15140"/>
                      <a:pt x="20243" y="15443"/>
                    </a:cubicBezTo>
                    <a:cubicBezTo>
                      <a:pt x="20876" y="15648"/>
                      <a:pt x="21527" y="15862"/>
                      <a:pt x="22178" y="15987"/>
                    </a:cubicBezTo>
                    <a:cubicBezTo>
                      <a:pt x="22607" y="16068"/>
                      <a:pt x="23026" y="16121"/>
                      <a:pt x="23436" y="16130"/>
                    </a:cubicBezTo>
                    <a:cubicBezTo>
                      <a:pt x="23495" y="16131"/>
                      <a:pt x="23554" y="16132"/>
                      <a:pt x="23613" y="16132"/>
                    </a:cubicBezTo>
                    <a:cubicBezTo>
                      <a:pt x="25055" y="16132"/>
                      <a:pt x="26520" y="15712"/>
                      <a:pt x="27968" y="14881"/>
                    </a:cubicBezTo>
                    <a:cubicBezTo>
                      <a:pt x="29101" y="14230"/>
                      <a:pt x="30207" y="13356"/>
                      <a:pt x="31563" y="12035"/>
                    </a:cubicBezTo>
                    <a:cubicBezTo>
                      <a:pt x="32241" y="11366"/>
                      <a:pt x="32902" y="10679"/>
                      <a:pt x="33526" y="9983"/>
                    </a:cubicBezTo>
                    <a:cubicBezTo>
                      <a:pt x="35542" y="7726"/>
                      <a:pt x="37362" y="5309"/>
                      <a:pt x="38968" y="3177"/>
                    </a:cubicBezTo>
                    <a:cubicBezTo>
                      <a:pt x="39806" y="2062"/>
                      <a:pt x="40600" y="1009"/>
                      <a:pt x="41368" y="37"/>
                    </a:cubicBezTo>
                    <a:lnTo>
                      <a:pt x="41332"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a:off x="1218511" y="2556805"/>
                <a:ext cx="2457366" cy="1749677"/>
              </a:xfrm>
              <a:custGeom>
                <a:avLst/>
                <a:gdLst/>
                <a:ahLst/>
                <a:cxnLst/>
                <a:rect l="l" t="t" r="r" b="b"/>
                <a:pathLst>
                  <a:path w="40922" h="29137" extrusionOk="0">
                    <a:moveTo>
                      <a:pt x="40886" y="1"/>
                    </a:moveTo>
                    <a:cubicBezTo>
                      <a:pt x="40413" y="688"/>
                      <a:pt x="39931" y="1392"/>
                      <a:pt x="39423" y="2151"/>
                    </a:cubicBezTo>
                    <a:cubicBezTo>
                      <a:pt x="37683" y="4720"/>
                      <a:pt x="35711" y="7637"/>
                      <a:pt x="33356" y="10287"/>
                    </a:cubicBezTo>
                    <a:cubicBezTo>
                      <a:pt x="32732" y="10991"/>
                      <a:pt x="32072" y="11669"/>
                      <a:pt x="31394" y="12321"/>
                    </a:cubicBezTo>
                    <a:cubicBezTo>
                      <a:pt x="30064" y="13570"/>
                      <a:pt x="28905" y="14444"/>
                      <a:pt x="27736" y="15068"/>
                    </a:cubicBezTo>
                    <a:cubicBezTo>
                      <a:pt x="26304" y="15830"/>
                      <a:pt x="24872" y="16215"/>
                      <a:pt x="23469" y="16215"/>
                    </a:cubicBezTo>
                    <a:cubicBezTo>
                      <a:pt x="23378" y="16215"/>
                      <a:pt x="23287" y="16213"/>
                      <a:pt x="23195" y="16210"/>
                    </a:cubicBezTo>
                    <a:cubicBezTo>
                      <a:pt x="22794" y="16201"/>
                      <a:pt x="22375" y="16148"/>
                      <a:pt x="21955" y="16059"/>
                    </a:cubicBezTo>
                    <a:cubicBezTo>
                      <a:pt x="21304" y="15934"/>
                      <a:pt x="20662" y="15720"/>
                      <a:pt x="20046" y="15514"/>
                    </a:cubicBezTo>
                    <a:cubicBezTo>
                      <a:pt x="19092" y="15211"/>
                      <a:pt x="18110" y="14890"/>
                      <a:pt x="17102" y="14836"/>
                    </a:cubicBezTo>
                    <a:cubicBezTo>
                      <a:pt x="17012" y="14832"/>
                      <a:pt x="16922" y="14830"/>
                      <a:pt x="16833" y="14830"/>
                    </a:cubicBezTo>
                    <a:cubicBezTo>
                      <a:pt x="14088" y="14830"/>
                      <a:pt x="11929" y="16784"/>
                      <a:pt x="10866" y="17977"/>
                    </a:cubicBezTo>
                    <a:cubicBezTo>
                      <a:pt x="10706" y="18164"/>
                      <a:pt x="10536" y="18360"/>
                      <a:pt x="10376" y="18565"/>
                    </a:cubicBezTo>
                    <a:cubicBezTo>
                      <a:pt x="9564" y="19582"/>
                      <a:pt x="8877" y="20697"/>
                      <a:pt x="8199" y="21777"/>
                    </a:cubicBezTo>
                    <a:cubicBezTo>
                      <a:pt x="7753" y="22499"/>
                      <a:pt x="7289" y="23249"/>
                      <a:pt x="6798" y="23954"/>
                    </a:cubicBezTo>
                    <a:cubicBezTo>
                      <a:pt x="6522" y="24346"/>
                      <a:pt x="6245" y="24712"/>
                      <a:pt x="5978" y="25051"/>
                    </a:cubicBezTo>
                    <a:cubicBezTo>
                      <a:pt x="4158" y="27335"/>
                      <a:pt x="2088" y="28726"/>
                      <a:pt x="1" y="29092"/>
                    </a:cubicBezTo>
                    <a:lnTo>
                      <a:pt x="9" y="29137"/>
                    </a:lnTo>
                    <a:cubicBezTo>
                      <a:pt x="2106" y="28771"/>
                      <a:pt x="4185" y="27370"/>
                      <a:pt x="6013" y="25078"/>
                    </a:cubicBezTo>
                    <a:cubicBezTo>
                      <a:pt x="6281" y="24739"/>
                      <a:pt x="6558" y="24364"/>
                      <a:pt x="6834" y="23980"/>
                    </a:cubicBezTo>
                    <a:cubicBezTo>
                      <a:pt x="7325" y="23276"/>
                      <a:pt x="7789" y="22526"/>
                      <a:pt x="8235" y="21804"/>
                    </a:cubicBezTo>
                    <a:cubicBezTo>
                      <a:pt x="8913" y="20724"/>
                      <a:pt x="9600" y="19609"/>
                      <a:pt x="10411" y="18592"/>
                    </a:cubicBezTo>
                    <a:cubicBezTo>
                      <a:pt x="10572" y="18387"/>
                      <a:pt x="10733" y="18191"/>
                      <a:pt x="10902" y="18003"/>
                    </a:cubicBezTo>
                    <a:cubicBezTo>
                      <a:pt x="11956" y="16820"/>
                      <a:pt x="14106" y="14875"/>
                      <a:pt x="16834" y="14875"/>
                    </a:cubicBezTo>
                    <a:cubicBezTo>
                      <a:pt x="16923" y="14875"/>
                      <a:pt x="17012" y="14877"/>
                      <a:pt x="17102" y="14881"/>
                    </a:cubicBezTo>
                    <a:cubicBezTo>
                      <a:pt x="18110" y="14934"/>
                      <a:pt x="19083" y="15247"/>
                      <a:pt x="20028" y="15559"/>
                    </a:cubicBezTo>
                    <a:cubicBezTo>
                      <a:pt x="20653" y="15764"/>
                      <a:pt x="21295" y="15969"/>
                      <a:pt x="21946" y="16103"/>
                    </a:cubicBezTo>
                    <a:cubicBezTo>
                      <a:pt x="22366" y="16192"/>
                      <a:pt x="22785" y="16237"/>
                      <a:pt x="23195" y="16255"/>
                    </a:cubicBezTo>
                    <a:cubicBezTo>
                      <a:pt x="23287" y="16258"/>
                      <a:pt x="23379" y="16260"/>
                      <a:pt x="23471" y="16260"/>
                    </a:cubicBezTo>
                    <a:cubicBezTo>
                      <a:pt x="24882" y="16260"/>
                      <a:pt x="26322" y="15874"/>
                      <a:pt x="27763" y="15104"/>
                    </a:cubicBezTo>
                    <a:cubicBezTo>
                      <a:pt x="28931" y="14480"/>
                      <a:pt x="30091" y="13605"/>
                      <a:pt x="31420" y="12347"/>
                    </a:cubicBezTo>
                    <a:cubicBezTo>
                      <a:pt x="32107" y="11696"/>
                      <a:pt x="32768" y="11018"/>
                      <a:pt x="33392" y="10313"/>
                    </a:cubicBezTo>
                    <a:cubicBezTo>
                      <a:pt x="35738" y="7664"/>
                      <a:pt x="37719" y="4747"/>
                      <a:pt x="39458" y="2177"/>
                    </a:cubicBezTo>
                    <a:cubicBezTo>
                      <a:pt x="39967" y="1419"/>
                      <a:pt x="40449" y="714"/>
                      <a:pt x="40921" y="19"/>
                    </a:cubicBezTo>
                    <a:lnTo>
                      <a:pt x="40886"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a:off x="1260846" y="2543414"/>
                <a:ext cx="2430584" cy="1771655"/>
              </a:xfrm>
              <a:custGeom>
                <a:avLst/>
                <a:gdLst/>
                <a:ahLst/>
                <a:cxnLst/>
                <a:rect l="l" t="t" r="r" b="b"/>
                <a:pathLst>
                  <a:path w="40476" h="29503" extrusionOk="0">
                    <a:moveTo>
                      <a:pt x="40448" y="1"/>
                    </a:moveTo>
                    <a:cubicBezTo>
                      <a:pt x="40172" y="447"/>
                      <a:pt x="39904" y="893"/>
                      <a:pt x="39619" y="1375"/>
                    </a:cubicBezTo>
                    <a:cubicBezTo>
                      <a:pt x="37834" y="4336"/>
                      <a:pt x="35818" y="7691"/>
                      <a:pt x="33222" y="10635"/>
                    </a:cubicBezTo>
                    <a:cubicBezTo>
                      <a:pt x="32607" y="11330"/>
                      <a:pt x="31938" y="12008"/>
                      <a:pt x="31251" y="12651"/>
                    </a:cubicBezTo>
                    <a:cubicBezTo>
                      <a:pt x="29957" y="13837"/>
                      <a:pt x="28744" y="14703"/>
                      <a:pt x="27531" y="15309"/>
                    </a:cubicBezTo>
                    <a:cubicBezTo>
                      <a:pt x="26129" y="16006"/>
                      <a:pt x="24736" y="16364"/>
                      <a:pt x="23369" y="16364"/>
                    </a:cubicBezTo>
                    <a:cubicBezTo>
                      <a:pt x="23231" y="16364"/>
                      <a:pt x="23092" y="16360"/>
                      <a:pt x="22954" y="16353"/>
                    </a:cubicBezTo>
                    <a:cubicBezTo>
                      <a:pt x="22553" y="16335"/>
                      <a:pt x="22133" y="16282"/>
                      <a:pt x="21714" y="16192"/>
                    </a:cubicBezTo>
                    <a:cubicBezTo>
                      <a:pt x="21081" y="16059"/>
                      <a:pt x="20438" y="15844"/>
                      <a:pt x="19832" y="15639"/>
                    </a:cubicBezTo>
                    <a:cubicBezTo>
                      <a:pt x="18877" y="15327"/>
                      <a:pt x="17896" y="15006"/>
                      <a:pt x="16888" y="14952"/>
                    </a:cubicBezTo>
                    <a:cubicBezTo>
                      <a:pt x="16785" y="14947"/>
                      <a:pt x="16683" y="14944"/>
                      <a:pt x="16582" y="14944"/>
                    </a:cubicBezTo>
                    <a:cubicBezTo>
                      <a:pt x="13856" y="14944"/>
                      <a:pt x="11719" y="16869"/>
                      <a:pt x="10670" y="18039"/>
                    </a:cubicBezTo>
                    <a:cubicBezTo>
                      <a:pt x="10500" y="18226"/>
                      <a:pt x="10340" y="18432"/>
                      <a:pt x="10179" y="18628"/>
                    </a:cubicBezTo>
                    <a:cubicBezTo>
                      <a:pt x="9314" y="19707"/>
                      <a:pt x="8591" y="20912"/>
                      <a:pt x="7887" y="22062"/>
                    </a:cubicBezTo>
                    <a:cubicBezTo>
                      <a:pt x="7494" y="22722"/>
                      <a:pt x="7084" y="23392"/>
                      <a:pt x="6664" y="24034"/>
                    </a:cubicBezTo>
                    <a:cubicBezTo>
                      <a:pt x="6388" y="24444"/>
                      <a:pt x="6129" y="24810"/>
                      <a:pt x="5870" y="25167"/>
                    </a:cubicBezTo>
                    <a:cubicBezTo>
                      <a:pt x="4068" y="27567"/>
                      <a:pt x="2097" y="29012"/>
                      <a:pt x="0" y="29467"/>
                    </a:cubicBezTo>
                    <a:lnTo>
                      <a:pt x="9" y="29502"/>
                    </a:lnTo>
                    <a:cubicBezTo>
                      <a:pt x="2115" y="29047"/>
                      <a:pt x="4095" y="27593"/>
                      <a:pt x="5897" y="25185"/>
                    </a:cubicBezTo>
                    <a:cubicBezTo>
                      <a:pt x="6165" y="24837"/>
                      <a:pt x="6423" y="24462"/>
                      <a:pt x="6691" y="24061"/>
                    </a:cubicBezTo>
                    <a:cubicBezTo>
                      <a:pt x="7119" y="23418"/>
                      <a:pt x="7530" y="22740"/>
                      <a:pt x="7922" y="22089"/>
                    </a:cubicBezTo>
                    <a:cubicBezTo>
                      <a:pt x="8627" y="20929"/>
                      <a:pt x="9350" y="19734"/>
                      <a:pt x="10206" y="18655"/>
                    </a:cubicBezTo>
                    <a:cubicBezTo>
                      <a:pt x="10367" y="18449"/>
                      <a:pt x="10527" y="18253"/>
                      <a:pt x="10697" y="18066"/>
                    </a:cubicBezTo>
                    <a:cubicBezTo>
                      <a:pt x="11746" y="16896"/>
                      <a:pt x="13865" y="14980"/>
                      <a:pt x="16582" y="14980"/>
                    </a:cubicBezTo>
                    <a:cubicBezTo>
                      <a:pt x="16683" y="14980"/>
                      <a:pt x="16785" y="14983"/>
                      <a:pt x="16888" y="14988"/>
                    </a:cubicBezTo>
                    <a:cubicBezTo>
                      <a:pt x="17896" y="15042"/>
                      <a:pt x="18868" y="15363"/>
                      <a:pt x="19814" y="15675"/>
                    </a:cubicBezTo>
                    <a:cubicBezTo>
                      <a:pt x="20429" y="15880"/>
                      <a:pt x="21072" y="16094"/>
                      <a:pt x="21705" y="16228"/>
                    </a:cubicBezTo>
                    <a:cubicBezTo>
                      <a:pt x="22124" y="16317"/>
                      <a:pt x="22544" y="16371"/>
                      <a:pt x="22954" y="16389"/>
                    </a:cubicBezTo>
                    <a:cubicBezTo>
                      <a:pt x="23092" y="16396"/>
                      <a:pt x="23231" y="16400"/>
                      <a:pt x="23369" y="16400"/>
                    </a:cubicBezTo>
                    <a:cubicBezTo>
                      <a:pt x="24737" y="16400"/>
                      <a:pt x="26139" y="16041"/>
                      <a:pt x="27548" y="15345"/>
                    </a:cubicBezTo>
                    <a:cubicBezTo>
                      <a:pt x="28762" y="14738"/>
                      <a:pt x="29984" y="13864"/>
                      <a:pt x="31277" y="12677"/>
                    </a:cubicBezTo>
                    <a:cubicBezTo>
                      <a:pt x="31964" y="12035"/>
                      <a:pt x="32633" y="11357"/>
                      <a:pt x="33249" y="10661"/>
                    </a:cubicBezTo>
                    <a:cubicBezTo>
                      <a:pt x="35854" y="7708"/>
                      <a:pt x="37870" y="4354"/>
                      <a:pt x="39645" y="1392"/>
                    </a:cubicBezTo>
                    <a:cubicBezTo>
                      <a:pt x="39931" y="920"/>
                      <a:pt x="40207" y="465"/>
                      <a:pt x="40475" y="19"/>
                    </a:cubicBezTo>
                    <a:lnTo>
                      <a:pt x="40448"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a:off x="1303181" y="2530023"/>
                <a:ext cx="2403741" cy="1794174"/>
              </a:xfrm>
              <a:custGeom>
                <a:avLst/>
                <a:gdLst/>
                <a:ahLst/>
                <a:cxnLst/>
                <a:rect l="l" t="t" r="r" b="b"/>
                <a:pathLst>
                  <a:path w="40029" h="29878" extrusionOk="0">
                    <a:moveTo>
                      <a:pt x="40002" y="1"/>
                    </a:moveTo>
                    <a:cubicBezTo>
                      <a:pt x="39868" y="259"/>
                      <a:pt x="39725" y="518"/>
                      <a:pt x="39592" y="777"/>
                    </a:cubicBezTo>
                    <a:cubicBezTo>
                      <a:pt x="37843" y="4078"/>
                      <a:pt x="35854" y="7815"/>
                      <a:pt x="33088" y="10982"/>
                    </a:cubicBezTo>
                    <a:cubicBezTo>
                      <a:pt x="32473" y="11678"/>
                      <a:pt x="31813" y="12356"/>
                      <a:pt x="31108" y="12981"/>
                    </a:cubicBezTo>
                    <a:cubicBezTo>
                      <a:pt x="29841" y="14114"/>
                      <a:pt x="28592" y="14952"/>
                      <a:pt x="27316" y="15550"/>
                    </a:cubicBezTo>
                    <a:cubicBezTo>
                      <a:pt x="25938" y="16188"/>
                      <a:pt x="24574" y="16513"/>
                      <a:pt x="23242" y="16513"/>
                    </a:cubicBezTo>
                    <a:cubicBezTo>
                      <a:pt x="23065" y="16513"/>
                      <a:pt x="22889" y="16507"/>
                      <a:pt x="22713" y="16496"/>
                    </a:cubicBezTo>
                    <a:cubicBezTo>
                      <a:pt x="22303" y="16469"/>
                      <a:pt x="21892" y="16415"/>
                      <a:pt x="21473" y="16326"/>
                    </a:cubicBezTo>
                    <a:cubicBezTo>
                      <a:pt x="20849" y="16183"/>
                      <a:pt x="20215" y="15978"/>
                      <a:pt x="19609" y="15773"/>
                    </a:cubicBezTo>
                    <a:cubicBezTo>
                      <a:pt x="18663" y="15452"/>
                      <a:pt x="17682" y="15122"/>
                      <a:pt x="16673" y="15059"/>
                    </a:cubicBezTo>
                    <a:cubicBezTo>
                      <a:pt x="16567" y="15053"/>
                      <a:pt x="16461" y="15050"/>
                      <a:pt x="16354" y="15050"/>
                    </a:cubicBezTo>
                    <a:cubicBezTo>
                      <a:pt x="15333" y="15050"/>
                      <a:pt x="14300" y="15321"/>
                      <a:pt x="13275" y="15862"/>
                    </a:cubicBezTo>
                    <a:cubicBezTo>
                      <a:pt x="12293" y="16380"/>
                      <a:pt x="11321" y="17156"/>
                      <a:pt x="10473" y="18110"/>
                    </a:cubicBezTo>
                    <a:cubicBezTo>
                      <a:pt x="10304" y="18298"/>
                      <a:pt x="10134" y="18494"/>
                      <a:pt x="9974" y="18690"/>
                    </a:cubicBezTo>
                    <a:cubicBezTo>
                      <a:pt x="9064" y="19841"/>
                      <a:pt x="8306" y="21126"/>
                      <a:pt x="7574" y="22375"/>
                    </a:cubicBezTo>
                    <a:cubicBezTo>
                      <a:pt x="7235" y="22954"/>
                      <a:pt x="6887" y="23552"/>
                      <a:pt x="6521" y="24123"/>
                    </a:cubicBezTo>
                    <a:cubicBezTo>
                      <a:pt x="6263" y="24542"/>
                      <a:pt x="6013" y="24917"/>
                      <a:pt x="5763" y="25274"/>
                    </a:cubicBezTo>
                    <a:cubicBezTo>
                      <a:pt x="4015" y="27763"/>
                      <a:pt x="2070" y="29297"/>
                      <a:pt x="0" y="29841"/>
                    </a:cubicBezTo>
                    <a:lnTo>
                      <a:pt x="9" y="29877"/>
                    </a:lnTo>
                    <a:cubicBezTo>
                      <a:pt x="2088" y="29333"/>
                      <a:pt x="4032" y="27790"/>
                      <a:pt x="5790" y="25292"/>
                    </a:cubicBezTo>
                    <a:cubicBezTo>
                      <a:pt x="6040" y="24935"/>
                      <a:pt x="6289" y="24560"/>
                      <a:pt x="6548" y="24141"/>
                    </a:cubicBezTo>
                    <a:cubicBezTo>
                      <a:pt x="6914" y="23561"/>
                      <a:pt x="7262" y="22963"/>
                      <a:pt x="7601" y="22383"/>
                    </a:cubicBezTo>
                    <a:cubicBezTo>
                      <a:pt x="8332" y="21143"/>
                      <a:pt x="9091" y="19859"/>
                      <a:pt x="10001" y="18708"/>
                    </a:cubicBezTo>
                    <a:cubicBezTo>
                      <a:pt x="10161" y="18512"/>
                      <a:pt x="10331" y="18316"/>
                      <a:pt x="10491" y="18128"/>
                    </a:cubicBezTo>
                    <a:cubicBezTo>
                      <a:pt x="11529" y="16970"/>
                      <a:pt x="13640" y="15086"/>
                      <a:pt x="16347" y="15086"/>
                    </a:cubicBezTo>
                    <a:cubicBezTo>
                      <a:pt x="16455" y="15086"/>
                      <a:pt x="16564" y="15089"/>
                      <a:pt x="16673" y="15095"/>
                    </a:cubicBezTo>
                    <a:cubicBezTo>
                      <a:pt x="17682" y="15149"/>
                      <a:pt x="18654" y="15479"/>
                      <a:pt x="19600" y="15800"/>
                    </a:cubicBezTo>
                    <a:cubicBezTo>
                      <a:pt x="20206" y="16005"/>
                      <a:pt x="20840" y="16219"/>
                      <a:pt x="21473" y="16353"/>
                    </a:cubicBezTo>
                    <a:cubicBezTo>
                      <a:pt x="21883" y="16442"/>
                      <a:pt x="22303" y="16505"/>
                      <a:pt x="22713" y="16531"/>
                    </a:cubicBezTo>
                    <a:cubicBezTo>
                      <a:pt x="22879" y="16541"/>
                      <a:pt x="23046" y="16546"/>
                      <a:pt x="23213" y="16546"/>
                    </a:cubicBezTo>
                    <a:cubicBezTo>
                      <a:pt x="24556" y="16546"/>
                      <a:pt x="25938" y="16227"/>
                      <a:pt x="27334" y="15577"/>
                    </a:cubicBezTo>
                    <a:cubicBezTo>
                      <a:pt x="28610" y="14979"/>
                      <a:pt x="29859" y="14140"/>
                      <a:pt x="31135" y="12999"/>
                    </a:cubicBezTo>
                    <a:cubicBezTo>
                      <a:pt x="31830" y="12374"/>
                      <a:pt x="32499" y="11705"/>
                      <a:pt x="33115" y="11000"/>
                    </a:cubicBezTo>
                    <a:cubicBezTo>
                      <a:pt x="35881" y="7833"/>
                      <a:pt x="37870" y="4095"/>
                      <a:pt x="39618" y="795"/>
                    </a:cubicBezTo>
                    <a:cubicBezTo>
                      <a:pt x="39752" y="527"/>
                      <a:pt x="39895" y="268"/>
                      <a:pt x="40029" y="19"/>
                    </a:cubicBezTo>
                    <a:lnTo>
                      <a:pt x="40002"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2"/>
              <p:cNvSpPr/>
              <p:nvPr/>
            </p:nvSpPr>
            <p:spPr>
              <a:xfrm>
                <a:off x="1345456" y="2516632"/>
                <a:ext cx="2377019" cy="1816092"/>
              </a:xfrm>
              <a:custGeom>
                <a:avLst/>
                <a:gdLst/>
                <a:ahLst/>
                <a:cxnLst/>
                <a:rect l="l" t="t" r="r" b="b"/>
                <a:pathLst>
                  <a:path w="39584" h="30243" extrusionOk="0">
                    <a:moveTo>
                      <a:pt x="39557" y="1"/>
                    </a:moveTo>
                    <a:lnTo>
                      <a:pt x="39405" y="340"/>
                    </a:lnTo>
                    <a:cubicBezTo>
                      <a:pt x="37648" y="4113"/>
                      <a:pt x="35828" y="8012"/>
                      <a:pt x="32955" y="11321"/>
                    </a:cubicBezTo>
                    <a:cubicBezTo>
                      <a:pt x="32349" y="12026"/>
                      <a:pt x="31679" y="12695"/>
                      <a:pt x="30975" y="13302"/>
                    </a:cubicBezTo>
                    <a:cubicBezTo>
                      <a:pt x="29717" y="14390"/>
                      <a:pt x="28423" y="15229"/>
                      <a:pt x="27112" y="15791"/>
                    </a:cubicBezTo>
                    <a:cubicBezTo>
                      <a:pt x="25761" y="16371"/>
                      <a:pt x="24430" y="16663"/>
                      <a:pt x="23130" y="16663"/>
                    </a:cubicBezTo>
                    <a:cubicBezTo>
                      <a:pt x="22910" y="16663"/>
                      <a:pt x="22691" y="16655"/>
                      <a:pt x="22473" y="16638"/>
                    </a:cubicBezTo>
                    <a:cubicBezTo>
                      <a:pt x="22063" y="16612"/>
                      <a:pt x="21652" y="16549"/>
                      <a:pt x="21242" y="16451"/>
                    </a:cubicBezTo>
                    <a:cubicBezTo>
                      <a:pt x="20617" y="16317"/>
                      <a:pt x="19993" y="16103"/>
                      <a:pt x="19395" y="15898"/>
                    </a:cubicBezTo>
                    <a:cubicBezTo>
                      <a:pt x="18450" y="15568"/>
                      <a:pt x="17468" y="15238"/>
                      <a:pt x="16451" y="15175"/>
                    </a:cubicBezTo>
                    <a:cubicBezTo>
                      <a:pt x="16331" y="15168"/>
                      <a:pt x="16210" y="15164"/>
                      <a:pt x="16089" y="15164"/>
                    </a:cubicBezTo>
                    <a:cubicBezTo>
                      <a:pt x="15091" y="15164"/>
                      <a:pt x="14081" y="15426"/>
                      <a:pt x="13070" y="15951"/>
                    </a:cubicBezTo>
                    <a:cubicBezTo>
                      <a:pt x="12089" y="16469"/>
                      <a:pt x="11116" y="17236"/>
                      <a:pt x="10269" y="18173"/>
                    </a:cubicBezTo>
                    <a:cubicBezTo>
                      <a:pt x="10108" y="18360"/>
                      <a:pt x="9939" y="18556"/>
                      <a:pt x="9778" y="18753"/>
                    </a:cubicBezTo>
                    <a:cubicBezTo>
                      <a:pt x="8806" y="19975"/>
                      <a:pt x="8021" y="21358"/>
                      <a:pt x="7263" y="22696"/>
                    </a:cubicBezTo>
                    <a:cubicBezTo>
                      <a:pt x="6977" y="23195"/>
                      <a:pt x="6692" y="23704"/>
                      <a:pt x="6388" y="24203"/>
                    </a:cubicBezTo>
                    <a:cubicBezTo>
                      <a:pt x="6130" y="24640"/>
                      <a:pt x="5889" y="25024"/>
                      <a:pt x="5657" y="25381"/>
                    </a:cubicBezTo>
                    <a:cubicBezTo>
                      <a:pt x="3926" y="28004"/>
                      <a:pt x="2079" y="29583"/>
                      <a:pt x="1" y="30216"/>
                    </a:cubicBezTo>
                    <a:lnTo>
                      <a:pt x="10" y="30243"/>
                    </a:lnTo>
                    <a:cubicBezTo>
                      <a:pt x="1125" y="29904"/>
                      <a:pt x="2204" y="29262"/>
                      <a:pt x="3212" y="28343"/>
                    </a:cubicBezTo>
                    <a:cubicBezTo>
                      <a:pt x="4069" y="27575"/>
                      <a:pt x="4898" y="26585"/>
                      <a:pt x="5675" y="25399"/>
                    </a:cubicBezTo>
                    <a:cubicBezTo>
                      <a:pt x="5915" y="25042"/>
                      <a:pt x="6156" y="24658"/>
                      <a:pt x="6415" y="24221"/>
                    </a:cubicBezTo>
                    <a:cubicBezTo>
                      <a:pt x="6709" y="23722"/>
                      <a:pt x="7004" y="23204"/>
                      <a:pt x="7289" y="22705"/>
                    </a:cubicBezTo>
                    <a:cubicBezTo>
                      <a:pt x="8048" y="21375"/>
                      <a:pt x="8824" y="19993"/>
                      <a:pt x="9796" y="18770"/>
                    </a:cubicBezTo>
                    <a:cubicBezTo>
                      <a:pt x="9957" y="18574"/>
                      <a:pt x="10126" y="18378"/>
                      <a:pt x="10296" y="18191"/>
                    </a:cubicBezTo>
                    <a:cubicBezTo>
                      <a:pt x="12024" y="16276"/>
                      <a:pt x="14120" y="15191"/>
                      <a:pt x="16107" y="15191"/>
                    </a:cubicBezTo>
                    <a:cubicBezTo>
                      <a:pt x="16222" y="15191"/>
                      <a:pt x="16337" y="15195"/>
                      <a:pt x="16451" y="15202"/>
                    </a:cubicBezTo>
                    <a:cubicBezTo>
                      <a:pt x="17468" y="15264"/>
                      <a:pt x="18441" y="15595"/>
                      <a:pt x="19386" y="15916"/>
                    </a:cubicBezTo>
                    <a:cubicBezTo>
                      <a:pt x="19993" y="16130"/>
                      <a:pt x="20608" y="16335"/>
                      <a:pt x="21233" y="16478"/>
                    </a:cubicBezTo>
                    <a:cubicBezTo>
                      <a:pt x="21643" y="16576"/>
                      <a:pt x="22063" y="16638"/>
                      <a:pt x="22473" y="16665"/>
                    </a:cubicBezTo>
                    <a:cubicBezTo>
                      <a:pt x="22691" y="16682"/>
                      <a:pt x="22910" y="16690"/>
                      <a:pt x="23131" y="16690"/>
                    </a:cubicBezTo>
                    <a:cubicBezTo>
                      <a:pt x="24433" y="16690"/>
                      <a:pt x="25770" y="16398"/>
                      <a:pt x="27121" y="15818"/>
                    </a:cubicBezTo>
                    <a:cubicBezTo>
                      <a:pt x="28432" y="15247"/>
                      <a:pt x="29735" y="14408"/>
                      <a:pt x="30993" y="13329"/>
                    </a:cubicBezTo>
                    <a:cubicBezTo>
                      <a:pt x="31697" y="12713"/>
                      <a:pt x="32366" y="12044"/>
                      <a:pt x="32982" y="11339"/>
                    </a:cubicBezTo>
                    <a:cubicBezTo>
                      <a:pt x="35855" y="8030"/>
                      <a:pt x="37665" y="4122"/>
                      <a:pt x="39423" y="349"/>
                    </a:cubicBezTo>
                    <a:lnTo>
                      <a:pt x="39584" y="10"/>
                    </a:lnTo>
                    <a:lnTo>
                      <a:pt x="39557"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2"/>
              <p:cNvSpPr/>
              <p:nvPr/>
            </p:nvSpPr>
            <p:spPr>
              <a:xfrm>
                <a:off x="1387790" y="2503241"/>
                <a:ext cx="2350237" cy="1838070"/>
              </a:xfrm>
              <a:custGeom>
                <a:avLst/>
                <a:gdLst/>
                <a:ahLst/>
                <a:cxnLst/>
                <a:rect l="l" t="t" r="r" b="b"/>
                <a:pathLst>
                  <a:path w="39138" h="30609" extrusionOk="0">
                    <a:moveTo>
                      <a:pt x="39110" y="1"/>
                    </a:moveTo>
                    <a:lnTo>
                      <a:pt x="39102" y="27"/>
                    </a:lnTo>
                    <a:cubicBezTo>
                      <a:pt x="37460" y="4078"/>
                      <a:pt x="35756" y="8261"/>
                      <a:pt x="32821" y="11669"/>
                    </a:cubicBezTo>
                    <a:cubicBezTo>
                      <a:pt x="32214" y="12374"/>
                      <a:pt x="31545" y="13034"/>
                      <a:pt x="30832" y="13632"/>
                    </a:cubicBezTo>
                    <a:cubicBezTo>
                      <a:pt x="29583" y="14685"/>
                      <a:pt x="28262" y="15496"/>
                      <a:pt x="26898" y="16041"/>
                    </a:cubicBezTo>
                    <a:cubicBezTo>
                      <a:pt x="25594" y="16556"/>
                      <a:pt x="24298" y="16816"/>
                      <a:pt x="23032" y="16816"/>
                    </a:cubicBezTo>
                    <a:cubicBezTo>
                      <a:pt x="22764" y="16816"/>
                      <a:pt x="22497" y="16804"/>
                      <a:pt x="22232" y="16781"/>
                    </a:cubicBezTo>
                    <a:cubicBezTo>
                      <a:pt x="21821" y="16745"/>
                      <a:pt x="21411" y="16683"/>
                      <a:pt x="21001" y="16585"/>
                    </a:cubicBezTo>
                    <a:cubicBezTo>
                      <a:pt x="20385" y="16442"/>
                      <a:pt x="19770" y="16228"/>
                      <a:pt x="19181" y="16023"/>
                    </a:cubicBezTo>
                    <a:cubicBezTo>
                      <a:pt x="18235" y="15693"/>
                      <a:pt x="17254" y="15354"/>
                      <a:pt x="16237" y="15282"/>
                    </a:cubicBezTo>
                    <a:cubicBezTo>
                      <a:pt x="16116" y="15275"/>
                      <a:pt x="15995" y="15271"/>
                      <a:pt x="15874" y="15271"/>
                    </a:cubicBezTo>
                    <a:cubicBezTo>
                      <a:pt x="14876" y="15271"/>
                      <a:pt x="13868" y="15532"/>
                      <a:pt x="12874" y="16041"/>
                    </a:cubicBezTo>
                    <a:cubicBezTo>
                      <a:pt x="11883" y="16549"/>
                      <a:pt x="10920" y="17307"/>
                      <a:pt x="10072" y="18235"/>
                    </a:cubicBezTo>
                    <a:cubicBezTo>
                      <a:pt x="9903" y="18423"/>
                      <a:pt x="9742" y="18619"/>
                      <a:pt x="9582" y="18815"/>
                    </a:cubicBezTo>
                    <a:cubicBezTo>
                      <a:pt x="8547" y="20117"/>
                      <a:pt x="7735" y="21598"/>
                      <a:pt x="6950" y="23035"/>
                    </a:cubicBezTo>
                    <a:cubicBezTo>
                      <a:pt x="6727" y="23454"/>
                      <a:pt x="6486" y="23873"/>
                      <a:pt x="6254" y="24293"/>
                    </a:cubicBezTo>
                    <a:cubicBezTo>
                      <a:pt x="6004" y="24739"/>
                      <a:pt x="5773" y="25131"/>
                      <a:pt x="5549" y="25488"/>
                    </a:cubicBezTo>
                    <a:cubicBezTo>
                      <a:pt x="3872" y="28209"/>
                      <a:pt x="2052" y="29877"/>
                      <a:pt x="1" y="30591"/>
                    </a:cubicBezTo>
                    <a:lnTo>
                      <a:pt x="10" y="30609"/>
                    </a:lnTo>
                    <a:cubicBezTo>
                      <a:pt x="2070" y="29895"/>
                      <a:pt x="3881" y="28218"/>
                      <a:pt x="5567" y="25497"/>
                    </a:cubicBezTo>
                    <a:cubicBezTo>
                      <a:pt x="5790" y="25140"/>
                      <a:pt x="6022" y="24747"/>
                      <a:pt x="6272" y="24301"/>
                    </a:cubicBezTo>
                    <a:cubicBezTo>
                      <a:pt x="6504" y="23882"/>
                      <a:pt x="6745" y="23463"/>
                      <a:pt x="6968" y="23044"/>
                    </a:cubicBezTo>
                    <a:cubicBezTo>
                      <a:pt x="7753" y="21616"/>
                      <a:pt x="8565" y="20126"/>
                      <a:pt x="9600" y="18833"/>
                    </a:cubicBezTo>
                    <a:cubicBezTo>
                      <a:pt x="9751" y="18637"/>
                      <a:pt x="9921" y="18440"/>
                      <a:pt x="10090" y="18253"/>
                    </a:cubicBezTo>
                    <a:cubicBezTo>
                      <a:pt x="11809" y="16357"/>
                      <a:pt x="13902" y="15289"/>
                      <a:pt x="15888" y="15289"/>
                    </a:cubicBezTo>
                    <a:cubicBezTo>
                      <a:pt x="16005" y="15289"/>
                      <a:pt x="16121" y="15293"/>
                      <a:pt x="16237" y="15300"/>
                    </a:cubicBezTo>
                    <a:cubicBezTo>
                      <a:pt x="17254" y="15372"/>
                      <a:pt x="18226" y="15711"/>
                      <a:pt x="19172" y="16041"/>
                    </a:cubicBezTo>
                    <a:cubicBezTo>
                      <a:pt x="19770" y="16246"/>
                      <a:pt x="20385" y="16460"/>
                      <a:pt x="21001" y="16603"/>
                    </a:cubicBezTo>
                    <a:cubicBezTo>
                      <a:pt x="21402" y="16701"/>
                      <a:pt x="21821" y="16772"/>
                      <a:pt x="22232" y="16808"/>
                    </a:cubicBezTo>
                    <a:cubicBezTo>
                      <a:pt x="22492" y="16831"/>
                      <a:pt x="22753" y="16842"/>
                      <a:pt x="23016" y="16842"/>
                    </a:cubicBezTo>
                    <a:cubicBezTo>
                      <a:pt x="24287" y="16842"/>
                      <a:pt x="25591" y="16576"/>
                      <a:pt x="26906" y="16058"/>
                    </a:cubicBezTo>
                    <a:cubicBezTo>
                      <a:pt x="28271" y="15514"/>
                      <a:pt x="29592" y="14702"/>
                      <a:pt x="30850" y="13650"/>
                    </a:cubicBezTo>
                    <a:cubicBezTo>
                      <a:pt x="31563" y="13052"/>
                      <a:pt x="32232" y="12392"/>
                      <a:pt x="32839" y="11687"/>
                    </a:cubicBezTo>
                    <a:cubicBezTo>
                      <a:pt x="35774" y="8270"/>
                      <a:pt x="37478" y="4086"/>
                      <a:pt x="39119" y="36"/>
                    </a:cubicBezTo>
                    <a:lnTo>
                      <a:pt x="39137" y="10"/>
                    </a:lnTo>
                    <a:lnTo>
                      <a:pt x="39110"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2"/>
              <p:cNvSpPr/>
              <p:nvPr/>
            </p:nvSpPr>
            <p:spPr>
              <a:xfrm>
                <a:off x="1430125" y="2489850"/>
                <a:ext cx="2322854" cy="1860049"/>
              </a:xfrm>
              <a:custGeom>
                <a:avLst/>
                <a:gdLst/>
                <a:ahLst/>
                <a:cxnLst/>
                <a:rect l="l" t="t" r="r" b="b"/>
                <a:pathLst>
                  <a:path w="38682" h="30975" extrusionOk="0">
                    <a:moveTo>
                      <a:pt x="38673" y="1"/>
                    </a:moveTo>
                    <a:cubicBezTo>
                      <a:pt x="37255" y="4015"/>
                      <a:pt x="35649" y="8556"/>
                      <a:pt x="32687" y="12017"/>
                    </a:cubicBezTo>
                    <a:cubicBezTo>
                      <a:pt x="30004" y="15163"/>
                      <a:pt x="26352" y="16971"/>
                      <a:pt x="22924" y="16971"/>
                    </a:cubicBezTo>
                    <a:cubicBezTo>
                      <a:pt x="22191" y="16971"/>
                      <a:pt x="21469" y="16888"/>
                      <a:pt x="20769" y="16719"/>
                    </a:cubicBezTo>
                    <a:cubicBezTo>
                      <a:pt x="20153" y="16567"/>
                      <a:pt x="19546" y="16353"/>
                      <a:pt x="18966" y="16148"/>
                    </a:cubicBezTo>
                    <a:cubicBezTo>
                      <a:pt x="18021" y="15809"/>
                      <a:pt x="17040" y="15470"/>
                      <a:pt x="16023" y="15398"/>
                    </a:cubicBezTo>
                    <a:cubicBezTo>
                      <a:pt x="15884" y="15388"/>
                      <a:pt x="15745" y="15383"/>
                      <a:pt x="15605" y="15383"/>
                    </a:cubicBezTo>
                    <a:cubicBezTo>
                      <a:pt x="14519" y="15383"/>
                      <a:pt x="13421" y="15691"/>
                      <a:pt x="12338" y="16308"/>
                    </a:cubicBezTo>
                    <a:cubicBezTo>
                      <a:pt x="11259" y="16915"/>
                      <a:pt x="10242" y="17807"/>
                      <a:pt x="9385" y="18877"/>
                    </a:cubicBezTo>
                    <a:cubicBezTo>
                      <a:pt x="8279" y="20260"/>
                      <a:pt x="7441" y="21857"/>
                      <a:pt x="6638" y="23400"/>
                    </a:cubicBezTo>
                    <a:cubicBezTo>
                      <a:pt x="6254" y="24123"/>
                      <a:pt x="5861" y="24881"/>
                      <a:pt x="5442" y="25595"/>
                    </a:cubicBezTo>
                    <a:cubicBezTo>
                      <a:pt x="3810" y="28414"/>
                      <a:pt x="2034" y="30171"/>
                      <a:pt x="0" y="30965"/>
                    </a:cubicBezTo>
                    <a:lnTo>
                      <a:pt x="9" y="30974"/>
                    </a:lnTo>
                    <a:cubicBezTo>
                      <a:pt x="1124" y="30537"/>
                      <a:pt x="2186" y="29806"/>
                      <a:pt x="3149" y="28780"/>
                    </a:cubicBezTo>
                    <a:cubicBezTo>
                      <a:pt x="3952" y="27932"/>
                      <a:pt x="4711" y="26897"/>
                      <a:pt x="5460" y="25604"/>
                    </a:cubicBezTo>
                    <a:cubicBezTo>
                      <a:pt x="5870" y="24881"/>
                      <a:pt x="6263" y="24132"/>
                      <a:pt x="6647" y="23409"/>
                    </a:cubicBezTo>
                    <a:cubicBezTo>
                      <a:pt x="7458" y="21866"/>
                      <a:pt x="8297" y="20269"/>
                      <a:pt x="9394" y="18886"/>
                    </a:cubicBezTo>
                    <a:cubicBezTo>
                      <a:pt x="11152" y="16683"/>
                      <a:pt x="13462" y="15398"/>
                      <a:pt x="15639" y="15398"/>
                    </a:cubicBezTo>
                    <a:cubicBezTo>
                      <a:pt x="15764" y="15398"/>
                      <a:pt x="15898" y="15398"/>
                      <a:pt x="16023" y="15407"/>
                    </a:cubicBezTo>
                    <a:cubicBezTo>
                      <a:pt x="17040" y="15479"/>
                      <a:pt x="18012" y="15826"/>
                      <a:pt x="18958" y="16165"/>
                    </a:cubicBezTo>
                    <a:cubicBezTo>
                      <a:pt x="19546" y="16371"/>
                      <a:pt x="20153" y="16585"/>
                      <a:pt x="20760" y="16727"/>
                    </a:cubicBezTo>
                    <a:cubicBezTo>
                      <a:pt x="21468" y="16899"/>
                      <a:pt x="22198" y="16984"/>
                      <a:pt x="22941" y="16984"/>
                    </a:cubicBezTo>
                    <a:cubicBezTo>
                      <a:pt x="24361" y="16984"/>
                      <a:pt x="25829" y="16673"/>
                      <a:pt x="27281" y="16058"/>
                    </a:cubicBezTo>
                    <a:cubicBezTo>
                      <a:pt x="28298" y="15630"/>
                      <a:pt x="29288" y="15059"/>
                      <a:pt x="30216" y="14355"/>
                    </a:cubicBezTo>
                    <a:cubicBezTo>
                      <a:pt x="31126" y="13677"/>
                      <a:pt x="31964" y="12891"/>
                      <a:pt x="32705" y="12026"/>
                    </a:cubicBezTo>
                    <a:cubicBezTo>
                      <a:pt x="34016" y="10492"/>
                      <a:pt x="35167" y="8627"/>
                      <a:pt x="36229" y="6326"/>
                    </a:cubicBezTo>
                    <a:cubicBezTo>
                      <a:pt x="37192" y="4229"/>
                      <a:pt x="37986" y="1990"/>
                      <a:pt x="38682" y="10"/>
                    </a:cubicBezTo>
                    <a:lnTo>
                      <a:pt x="38673"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 name="Google Shape;36;p2"/>
            <p:cNvGrpSpPr/>
            <p:nvPr/>
          </p:nvGrpSpPr>
          <p:grpSpPr>
            <a:xfrm rot="10800000">
              <a:off x="-90904" y="3665461"/>
              <a:ext cx="9796928" cy="2663222"/>
              <a:chOff x="5171575" y="1460000"/>
              <a:chExt cx="1813675" cy="493025"/>
            </a:xfrm>
          </p:grpSpPr>
          <p:sp>
            <p:nvSpPr>
              <p:cNvPr id="37" name="Google Shape;37;p2"/>
              <p:cNvSpPr/>
              <p:nvPr/>
            </p:nvSpPr>
            <p:spPr>
              <a:xfrm>
                <a:off x="5268600" y="1460000"/>
                <a:ext cx="1716650" cy="394450"/>
              </a:xfrm>
              <a:custGeom>
                <a:avLst/>
                <a:gdLst/>
                <a:ahLst/>
                <a:cxnLst/>
                <a:rect l="l" t="t" r="r" b="b"/>
                <a:pathLst>
                  <a:path w="68666" h="15778" extrusionOk="0">
                    <a:moveTo>
                      <a:pt x="11229" y="1"/>
                    </a:moveTo>
                    <a:cubicBezTo>
                      <a:pt x="5339" y="1"/>
                      <a:pt x="67" y="3484"/>
                      <a:pt x="0" y="3529"/>
                    </a:cubicBezTo>
                    <a:lnTo>
                      <a:pt x="62" y="3618"/>
                    </a:lnTo>
                    <a:cubicBezTo>
                      <a:pt x="122" y="3573"/>
                      <a:pt x="5374" y="104"/>
                      <a:pt x="11234" y="104"/>
                    </a:cubicBezTo>
                    <a:cubicBezTo>
                      <a:pt x="12364" y="104"/>
                      <a:pt x="13516" y="233"/>
                      <a:pt x="14657" y="540"/>
                    </a:cubicBezTo>
                    <a:cubicBezTo>
                      <a:pt x="18583" y="1602"/>
                      <a:pt x="20804" y="4831"/>
                      <a:pt x="22954" y="7954"/>
                    </a:cubicBezTo>
                    <a:cubicBezTo>
                      <a:pt x="24711" y="10514"/>
                      <a:pt x="26380" y="12931"/>
                      <a:pt x="28860" y="14002"/>
                    </a:cubicBezTo>
                    <a:cubicBezTo>
                      <a:pt x="31598" y="15180"/>
                      <a:pt x="34114" y="15777"/>
                      <a:pt x="36443" y="15777"/>
                    </a:cubicBezTo>
                    <a:cubicBezTo>
                      <a:pt x="38396" y="15777"/>
                      <a:pt x="40216" y="15358"/>
                      <a:pt x="41938" y="14528"/>
                    </a:cubicBezTo>
                    <a:cubicBezTo>
                      <a:pt x="45257" y="12931"/>
                      <a:pt x="47737" y="10068"/>
                      <a:pt x="50136" y="7293"/>
                    </a:cubicBezTo>
                    <a:cubicBezTo>
                      <a:pt x="53169" y="3787"/>
                      <a:pt x="56033" y="478"/>
                      <a:pt x="60137" y="451"/>
                    </a:cubicBezTo>
                    <a:lnTo>
                      <a:pt x="60235" y="451"/>
                    </a:lnTo>
                    <a:cubicBezTo>
                      <a:pt x="63295" y="451"/>
                      <a:pt x="65507" y="1147"/>
                      <a:pt x="66837" y="2512"/>
                    </a:cubicBezTo>
                    <a:cubicBezTo>
                      <a:pt x="68558" y="4296"/>
                      <a:pt x="68460" y="6874"/>
                      <a:pt x="68398" y="8587"/>
                    </a:cubicBezTo>
                    <a:cubicBezTo>
                      <a:pt x="68380" y="9247"/>
                      <a:pt x="68353" y="9765"/>
                      <a:pt x="68442" y="10095"/>
                    </a:cubicBezTo>
                    <a:lnTo>
                      <a:pt x="68540" y="10077"/>
                    </a:lnTo>
                    <a:cubicBezTo>
                      <a:pt x="68460" y="9756"/>
                      <a:pt x="68478" y="9238"/>
                      <a:pt x="68505" y="8587"/>
                    </a:cubicBezTo>
                    <a:cubicBezTo>
                      <a:pt x="68567" y="6865"/>
                      <a:pt x="68665" y="4251"/>
                      <a:pt x="66908" y="2440"/>
                    </a:cubicBezTo>
                    <a:cubicBezTo>
                      <a:pt x="65570" y="1049"/>
                      <a:pt x="63322" y="353"/>
                      <a:pt x="60235" y="353"/>
                    </a:cubicBezTo>
                    <a:lnTo>
                      <a:pt x="60137" y="353"/>
                    </a:lnTo>
                    <a:cubicBezTo>
                      <a:pt x="55989" y="371"/>
                      <a:pt x="53107" y="3698"/>
                      <a:pt x="50056" y="7222"/>
                    </a:cubicBezTo>
                    <a:cubicBezTo>
                      <a:pt x="46576" y="11240"/>
                      <a:pt x="42754" y="15659"/>
                      <a:pt x="36408" y="15659"/>
                    </a:cubicBezTo>
                    <a:cubicBezTo>
                      <a:pt x="34230" y="15659"/>
                      <a:pt x="31756" y="15139"/>
                      <a:pt x="28895" y="13904"/>
                    </a:cubicBezTo>
                    <a:cubicBezTo>
                      <a:pt x="26442" y="12842"/>
                      <a:pt x="24792" y="10443"/>
                      <a:pt x="23043" y="7891"/>
                    </a:cubicBezTo>
                    <a:cubicBezTo>
                      <a:pt x="20884" y="4751"/>
                      <a:pt x="18645" y="1504"/>
                      <a:pt x="14684" y="442"/>
                    </a:cubicBezTo>
                    <a:cubicBezTo>
                      <a:pt x="13531" y="131"/>
                      <a:pt x="12369" y="1"/>
                      <a:pt x="1122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2"/>
              <p:cNvSpPr/>
              <p:nvPr/>
            </p:nvSpPr>
            <p:spPr>
              <a:xfrm>
                <a:off x="5264575" y="1467800"/>
                <a:ext cx="1717325" cy="382175"/>
              </a:xfrm>
              <a:custGeom>
                <a:avLst/>
                <a:gdLst/>
                <a:ahLst/>
                <a:cxnLst/>
                <a:rect l="l" t="t" r="r" b="b"/>
                <a:pathLst>
                  <a:path w="68693" h="15287" extrusionOk="0">
                    <a:moveTo>
                      <a:pt x="11153" y="0"/>
                    </a:moveTo>
                    <a:cubicBezTo>
                      <a:pt x="6400" y="0"/>
                      <a:pt x="2154" y="2227"/>
                      <a:pt x="589" y="3047"/>
                    </a:cubicBezTo>
                    <a:cubicBezTo>
                      <a:pt x="322" y="3181"/>
                      <a:pt x="90" y="3306"/>
                      <a:pt x="54" y="3306"/>
                    </a:cubicBezTo>
                    <a:cubicBezTo>
                      <a:pt x="54" y="3306"/>
                      <a:pt x="81" y="3315"/>
                      <a:pt x="90" y="3333"/>
                    </a:cubicBezTo>
                    <a:lnTo>
                      <a:pt x="0" y="3386"/>
                    </a:lnTo>
                    <a:cubicBezTo>
                      <a:pt x="11" y="3404"/>
                      <a:pt x="22" y="3416"/>
                      <a:pt x="45" y="3416"/>
                    </a:cubicBezTo>
                    <a:cubicBezTo>
                      <a:pt x="104" y="3416"/>
                      <a:pt x="240" y="3346"/>
                      <a:pt x="634" y="3136"/>
                    </a:cubicBezTo>
                    <a:cubicBezTo>
                      <a:pt x="2192" y="2324"/>
                      <a:pt x="6429" y="101"/>
                      <a:pt x="11161" y="101"/>
                    </a:cubicBezTo>
                    <a:cubicBezTo>
                      <a:pt x="12038" y="101"/>
                      <a:pt x="12931" y="177"/>
                      <a:pt x="13828" y="353"/>
                    </a:cubicBezTo>
                    <a:cubicBezTo>
                      <a:pt x="14122" y="416"/>
                      <a:pt x="14417" y="478"/>
                      <a:pt x="14693" y="558"/>
                    </a:cubicBezTo>
                    <a:cubicBezTo>
                      <a:pt x="18208" y="1531"/>
                      <a:pt x="20055" y="4198"/>
                      <a:pt x="22009" y="7026"/>
                    </a:cubicBezTo>
                    <a:cubicBezTo>
                      <a:pt x="22499" y="7731"/>
                      <a:pt x="22999" y="8453"/>
                      <a:pt x="23525" y="9149"/>
                    </a:cubicBezTo>
                    <a:cubicBezTo>
                      <a:pt x="24970" y="11040"/>
                      <a:pt x="26567" y="12958"/>
                      <a:pt x="28744" y="13806"/>
                    </a:cubicBezTo>
                    <a:cubicBezTo>
                      <a:pt x="31411" y="14850"/>
                      <a:pt x="33731" y="15287"/>
                      <a:pt x="35792" y="15287"/>
                    </a:cubicBezTo>
                    <a:cubicBezTo>
                      <a:pt x="40422" y="15287"/>
                      <a:pt x="43714" y="13057"/>
                      <a:pt x="46577" y="10470"/>
                    </a:cubicBezTo>
                    <a:cubicBezTo>
                      <a:pt x="47826" y="9337"/>
                      <a:pt x="48977" y="8105"/>
                      <a:pt x="50083" y="6919"/>
                    </a:cubicBezTo>
                    <a:cubicBezTo>
                      <a:pt x="53116" y="3672"/>
                      <a:pt x="55980" y="603"/>
                      <a:pt x="60102" y="558"/>
                    </a:cubicBezTo>
                    <a:lnTo>
                      <a:pt x="60262" y="558"/>
                    </a:lnTo>
                    <a:cubicBezTo>
                      <a:pt x="63269" y="558"/>
                      <a:pt x="65472" y="1245"/>
                      <a:pt x="66810" y="2592"/>
                    </a:cubicBezTo>
                    <a:cubicBezTo>
                      <a:pt x="68568" y="4350"/>
                      <a:pt x="68541" y="6901"/>
                      <a:pt x="68523" y="8596"/>
                    </a:cubicBezTo>
                    <a:cubicBezTo>
                      <a:pt x="68514" y="9230"/>
                      <a:pt x="68505" y="9738"/>
                      <a:pt x="68594" y="10059"/>
                    </a:cubicBezTo>
                    <a:lnTo>
                      <a:pt x="68693" y="10032"/>
                    </a:lnTo>
                    <a:cubicBezTo>
                      <a:pt x="68612" y="9720"/>
                      <a:pt x="68621" y="9221"/>
                      <a:pt x="68621" y="8596"/>
                    </a:cubicBezTo>
                    <a:cubicBezTo>
                      <a:pt x="68648" y="6892"/>
                      <a:pt x="68675" y="4314"/>
                      <a:pt x="66890" y="2521"/>
                    </a:cubicBezTo>
                    <a:cubicBezTo>
                      <a:pt x="65526" y="1147"/>
                      <a:pt x="63295" y="460"/>
                      <a:pt x="60253" y="460"/>
                    </a:cubicBezTo>
                    <a:lnTo>
                      <a:pt x="60102" y="460"/>
                    </a:lnTo>
                    <a:cubicBezTo>
                      <a:pt x="55935" y="496"/>
                      <a:pt x="53054" y="3583"/>
                      <a:pt x="50012" y="6848"/>
                    </a:cubicBezTo>
                    <a:cubicBezTo>
                      <a:pt x="48897" y="8034"/>
                      <a:pt x="47755" y="9265"/>
                      <a:pt x="46515" y="10389"/>
                    </a:cubicBezTo>
                    <a:cubicBezTo>
                      <a:pt x="43667" y="12965"/>
                      <a:pt x="40396" y="15186"/>
                      <a:pt x="35789" y="15186"/>
                    </a:cubicBezTo>
                    <a:cubicBezTo>
                      <a:pt x="33743" y="15186"/>
                      <a:pt x="31433" y="14748"/>
                      <a:pt x="28780" y="13708"/>
                    </a:cubicBezTo>
                    <a:cubicBezTo>
                      <a:pt x="26630" y="12869"/>
                      <a:pt x="25051" y="10960"/>
                      <a:pt x="23614" y="9087"/>
                    </a:cubicBezTo>
                    <a:cubicBezTo>
                      <a:pt x="23088" y="8391"/>
                      <a:pt x="22580" y="7668"/>
                      <a:pt x="22098" y="6964"/>
                    </a:cubicBezTo>
                    <a:cubicBezTo>
                      <a:pt x="20216" y="4252"/>
                      <a:pt x="18280" y="1441"/>
                      <a:pt x="14720" y="460"/>
                    </a:cubicBezTo>
                    <a:cubicBezTo>
                      <a:pt x="14435" y="380"/>
                      <a:pt x="14140" y="309"/>
                      <a:pt x="13846" y="255"/>
                    </a:cubicBezTo>
                    <a:cubicBezTo>
                      <a:pt x="12940" y="77"/>
                      <a:pt x="12038" y="0"/>
                      <a:pt x="1115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2"/>
              <p:cNvSpPr/>
              <p:nvPr/>
            </p:nvSpPr>
            <p:spPr>
              <a:xfrm>
                <a:off x="5260775" y="1475575"/>
                <a:ext cx="1720900" cy="370175"/>
              </a:xfrm>
              <a:custGeom>
                <a:avLst/>
                <a:gdLst/>
                <a:ahLst/>
                <a:cxnLst/>
                <a:rect l="l" t="t" r="r" b="b"/>
                <a:pathLst>
                  <a:path w="68836" h="14807" extrusionOk="0">
                    <a:moveTo>
                      <a:pt x="81" y="3111"/>
                    </a:moveTo>
                    <a:lnTo>
                      <a:pt x="81" y="3111"/>
                    </a:lnTo>
                    <a:cubicBezTo>
                      <a:pt x="82" y="3111"/>
                      <a:pt x="83" y="3111"/>
                      <a:pt x="84" y="3112"/>
                    </a:cubicBezTo>
                    <a:lnTo>
                      <a:pt x="84" y="3112"/>
                    </a:lnTo>
                    <a:cubicBezTo>
                      <a:pt x="83" y="3111"/>
                      <a:pt x="81" y="3111"/>
                      <a:pt x="81" y="3111"/>
                    </a:cubicBezTo>
                    <a:close/>
                    <a:moveTo>
                      <a:pt x="11123" y="0"/>
                    </a:moveTo>
                    <a:cubicBezTo>
                      <a:pt x="6789" y="0"/>
                      <a:pt x="2898" y="1830"/>
                      <a:pt x="1053" y="2701"/>
                    </a:cubicBezTo>
                    <a:cubicBezTo>
                      <a:pt x="591" y="2915"/>
                      <a:pt x="187" y="3112"/>
                      <a:pt x="92" y="3112"/>
                    </a:cubicBezTo>
                    <a:cubicBezTo>
                      <a:pt x="89" y="3112"/>
                      <a:pt x="87" y="3112"/>
                      <a:pt x="84" y="3112"/>
                    </a:cubicBezTo>
                    <a:lnTo>
                      <a:pt x="84" y="3112"/>
                    </a:lnTo>
                    <a:cubicBezTo>
                      <a:pt x="87" y="3112"/>
                      <a:pt x="90" y="3115"/>
                      <a:pt x="90" y="3120"/>
                    </a:cubicBezTo>
                    <a:lnTo>
                      <a:pt x="1" y="3173"/>
                    </a:lnTo>
                    <a:cubicBezTo>
                      <a:pt x="16" y="3197"/>
                      <a:pt x="40" y="3210"/>
                      <a:pt x="79" y="3210"/>
                    </a:cubicBezTo>
                    <a:cubicBezTo>
                      <a:pt x="200" y="3210"/>
                      <a:pt x="471" y="3087"/>
                      <a:pt x="1098" y="2790"/>
                    </a:cubicBezTo>
                    <a:cubicBezTo>
                      <a:pt x="2935" y="1927"/>
                      <a:pt x="6801" y="107"/>
                      <a:pt x="11111" y="107"/>
                    </a:cubicBezTo>
                    <a:cubicBezTo>
                      <a:pt x="12014" y="107"/>
                      <a:pt x="12937" y="187"/>
                      <a:pt x="13864" y="372"/>
                    </a:cubicBezTo>
                    <a:cubicBezTo>
                      <a:pt x="14159" y="426"/>
                      <a:pt x="14444" y="497"/>
                      <a:pt x="14729" y="577"/>
                    </a:cubicBezTo>
                    <a:cubicBezTo>
                      <a:pt x="17977" y="1505"/>
                      <a:pt x="19591" y="3896"/>
                      <a:pt x="21304" y="6438"/>
                    </a:cubicBezTo>
                    <a:cubicBezTo>
                      <a:pt x="21938" y="7375"/>
                      <a:pt x="22589" y="8339"/>
                      <a:pt x="23338" y="9240"/>
                    </a:cubicBezTo>
                    <a:cubicBezTo>
                      <a:pt x="24882" y="11113"/>
                      <a:pt x="26452" y="12853"/>
                      <a:pt x="28611" y="13611"/>
                    </a:cubicBezTo>
                    <a:cubicBezTo>
                      <a:pt x="31010" y="14450"/>
                      <a:pt x="33134" y="14806"/>
                      <a:pt x="35034" y="14806"/>
                    </a:cubicBezTo>
                    <a:cubicBezTo>
                      <a:pt x="40003" y="14806"/>
                      <a:pt x="43455" y="12389"/>
                      <a:pt x="46390" y="9953"/>
                    </a:cubicBezTo>
                    <a:cubicBezTo>
                      <a:pt x="47693" y="8865"/>
                      <a:pt x="48879" y="7696"/>
                      <a:pt x="50030" y="6554"/>
                    </a:cubicBezTo>
                    <a:cubicBezTo>
                      <a:pt x="53054" y="3557"/>
                      <a:pt x="55918" y="720"/>
                      <a:pt x="60066" y="676"/>
                    </a:cubicBezTo>
                    <a:cubicBezTo>
                      <a:pt x="60147" y="667"/>
                      <a:pt x="60227" y="667"/>
                      <a:pt x="60307" y="667"/>
                    </a:cubicBezTo>
                    <a:cubicBezTo>
                      <a:pt x="68514" y="667"/>
                      <a:pt x="68595" y="5823"/>
                      <a:pt x="68630" y="8606"/>
                    </a:cubicBezTo>
                    <a:cubicBezTo>
                      <a:pt x="68639" y="9222"/>
                      <a:pt x="68648" y="9704"/>
                      <a:pt x="68737" y="10025"/>
                    </a:cubicBezTo>
                    <a:lnTo>
                      <a:pt x="68836" y="9998"/>
                    </a:lnTo>
                    <a:cubicBezTo>
                      <a:pt x="68755" y="9695"/>
                      <a:pt x="68746" y="9186"/>
                      <a:pt x="68737" y="8606"/>
                    </a:cubicBezTo>
                    <a:cubicBezTo>
                      <a:pt x="68693" y="5787"/>
                      <a:pt x="68622" y="568"/>
                      <a:pt x="60316" y="568"/>
                    </a:cubicBezTo>
                    <a:lnTo>
                      <a:pt x="60066" y="568"/>
                    </a:lnTo>
                    <a:cubicBezTo>
                      <a:pt x="55873" y="622"/>
                      <a:pt x="52992" y="3468"/>
                      <a:pt x="49950" y="6483"/>
                    </a:cubicBezTo>
                    <a:cubicBezTo>
                      <a:pt x="48808" y="7616"/>
                      <a:pt x="47621" y="8794"/>
                      <a:pt x="46319" y="9873"/>
                    </a:cubicBezTo>
                    <a:cubicBezTo>
                      <a:pt x="43408" y="12294"/>
                      <a:pt x="39974" y="14700"/>
                      <a:pt x="35029" y="14700"/>
                    </a:cubicBezTo>
                    <a:cubicBezTo>
                      <a:pt x="33140" y="14700"/>
                      <a:pt x="31031" y="14349"/>
                      <a:pt x="28646" y="13513"/>
                    </a:cubicBezTo>
                    <a:cubicBezTo>
                      <a:pt x="26505" y="12763"/>
                      <a:pt x="24953" y="11033"/>
                      <a:pt x="23419" y="9177"/>
                    </a:cubicBezTo>
                    <a:cubicBezTo>
                      <a:pt x="22669" y="8276"/>
                      <a:pt x="22018" y="7313"/>
                      <a:pt x="21393" y="6376"/>
                    </a:cubicBezTo>
                    <a:cubicBezTo>
                      <a:pt x="19663" y="3825"/>
                      <a:pt x="18039" y="1407"/>
                      <a:pt x="14756" y="479"/>
                    </a:cubicBezTo>
                    <a:cubicBezTo>
                      <a:pt x="14471" y="399"/>
                      <a:pt x="14176" y="328"/>
                      <a:pt x="13882" y="265"/>
                    </a:cubicBezTo>
                    <a:cubicBezTo>
                      <a:pt x="12953" y="80"/>
                      <a:pt x="12028" y="0"/>
                      <a:pt x="1112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2"/>
              <p:cNvSpPr/>
              <p:nvPr/>
            </p:nvSpPr>
            <p:spPr>
              <a:xfrm>
                <a:off x="5257000" y="1483550"/>
                <a:ext cx="1724450" cy="358850"/>
              </a:xfrm>
              <a:custGeom>
                <a:avLst/>
                <a:gdLst/>
                <a:ahLst/>
                <a:cxnLst/>
                <a:rect l="l" t="t" r="r" b="b"/>
                <a:pathLst>
                  <a:path w="68978" h="14354" extrusionOk="0">
                    <a:moveTo>
                      <a:pt x="11083" y="0"/>
                    </a:moveTo>
                    <a:cubicBezTo>
                      <a:pt x="7041" y="0"/>
                      <a:pt x="3400" y="1567"/>
                      <a:pt x="1463" y="2408"/>
                    </a:cubicBezTo>
                    <a:cubicBezTo>
                      <a:pt x="867" y="2663"/>
                      <a:pt x="298" y="2910"/>
                      <a:pt x="132" y="2910"/>
                    </a:cubicBezTo>
                    <a:cubicBezTo>
                      <a:pt x="111" y="2910"/>
                      <a:pt x="97" y="2907"/>
                      <a:pt x="89" y="2899"/>
                    </a:cubicBezTo>
                    <a:lnTo>
                      <a:pt x="0" y="2953"/>
                    </a:lnTo>
                    <a:cubicBezTo>
                      <a:pt x="25" y="2991"/>
                      <a:pt x="66" y="3011"/>
                      <a:pt x="130" y="3011"/>
                    </a:cubicBezTo>
                    <a:cubicBezTo>
                      <a:pt x="318" y="3011"/>
                      <a:pt x="710" y="2843"/>
                      <a:pt x="1508" y="2498"/>
                    </a:cubicBezTo>
                    <a:cubicBezTo>
                      <a:pt x="3440" y="1670"/>
                      <a:pt x="7069" y="102"/>
                      <a:pt x="11091" y="102"/>
                    </a:cubicBezTo>
                    <a:cubicBezTo>
                      <a:pt x="12009" y="102"/>
                      <a:pt x="12947" y="184"/>
                      <a:pt x="13890" y="374"/>
                    </a:cubicBezTo>
                    <a:cubicBezTo>
                      <a:pt x="14194" y="437"/>
                      <a:pt x="14488" y="508"/>
                      <a:pt x="14756" y="588"/>
                    </a:cubicBezTo>
                    <a:cubicBezTo>
                      <a:pt x="17807" y="1472"/>
                      <a:pt x="19234" y="3684"/>
                      <a:pt x="20751" y="6030"/>
                    </a:cubicBezTo>
                    <a:cubicBezTo>
                      <a:pt x="21464" y="7136"/>
                      <a:pt x="22196" y="8278"/>
                      <a:pt x="23141" y="9331"/>
                    </a:cubicBezTo>
                    <a:cubicBezTo>
                      <a:pt x="24720" y="11097"/>
                      <a:pt x="26317" y="12739"/>
                      <a:pt x="28485" y="13408"/>
                    </a:cubicBezTo>
                    <a:cubicBezTo>
                      <a:pt x="30617" y="14068"/>
                      <a:pt x="32526" y="14354"/>
                      <a:pt x="34266" y="14354"/>
                    </a:cubicBezTo>
                    <a:cubicBezTo>
                      <a:pt x="39190" y="14354"/>
                      <a:pt x="42750" y="12052"/>
                      <a:pt x="46193" y="9429"/>
                    </a:cubicBezTo>
                    <a:cubicBezTo>
                      <a:pt x="47558" y="8394"/>
                      <a:pt x="48780" y="7279"/>
                      <a:pt x="49967" y="6200"/>
                    </a:cubicBezTo>
                    <a:cubicBezTo>
                      <a:pt x="53116" y="3327"/>
                      <a:pt x="55846" y="838"/>
                      <a:pt x="60021" y="776"/>
                    </a:cubicBezTo>
                    <a:cubicBezTo>
                      <a:pt x="60128" y="774"/>
                      <a:pt x="60233" y="773"/>
                      <a:pt x="60337" y="773"/>
                    </a:cubicBezTo>
                    <a:cubicBezTo>
                      <a:pt x="68430" y="773"/>
                      <a:pt x="68631" y="5860"/>
                      <a:pt x="68746" y="8608"/>
                    </a:cubicBezTo>
                    <a:cubicBezTo>
                      <a:pt x="68773" y="9206"/>
                      <a:pt x="68790" y="9670"/>
                      <a:pt x="68880" y="9982"/>
                    </a:cubicBezTo>
                    <a:lnTo>
                      <a:pt x="68978" y="9956"/>
                    </a:lnTo>
                    <a:cubicBezTo>
                      <a:pt x="68897" y="9652"/>
                      <a:pt x="68871" y="9170"/>
                      <a:pt x="68853" y="8608"/>
                    </a:cubicBezTo>
                    <a:cubicBezTo>
                      <a:pt x="68738" y="5827"/>
                      <a:pt x="68528" y="666"/>
                      <a:pt x="60357" y="666"/>
                    </a:cubicBezTo>
                    <a:cubicBezTo>
                      <a:pt x="60246" y="666"/>
                      <a:pt x="60134" y="667"/>
                      <a:pt x="60021" y="669"/>
                    </a:cubicBezTo>
                    <a:cubicBezTo>
                      <a:pt x="55801" y="731"/>
                      <a:pt x="53063" y="3229"/>
                      <a:pt x="49896" y="6128"/>
                    </a:cubicBezTo>
                    <a:cubicBezTo>
                      <a:pt x="48709" y="7199"/>
                      <a:pt x="47487" y="8314"/>
                      <a:pt x="46131" y="9349"/>
                    </a:cubicBezTo>
                    <a:cubicBezTo>
                      <a:pt x="42700" y="11955"/>
                      <a:pt x="39166" y="14249"/>
                      <a:pt x="34263" y="14249"/>
                    </a:cubicBezTo>
                    <a:cubicBezTo>
                      <a:pt x="32537" y="14249"/>
                      <a:pt x="30641" y="13965"/>
                      <a:pt x="28521" y="13310"/>
                    </a:cubicBezTo>
                    <a:cubicBezTo>
                      <a:pt x="26371" y="12650"/>
                      <a:pt x="24783" y="11017"/>
                      <a:pt x="23213" y="9260"/>
                    </a:cubicBezTo>
                    <a:cubicBezTo>
                      <a:pt x="22285" y="8216"/>
                      <a:pt x="21544" y="7074"/>
                      <a:pt x="20831" y="5968"/>
                    </a:cubicBezTo>
                    <a:cubicBezTo>
                      <a:pt x="19314" y="3613"/>
                      <a:pt x="17878" y="1382"/>
                      <a:pt x="14791" y="490"/>
                    </a:cubicBezTo>
                    <a:cubicBezTo>
                      <a:pt x="14515" y="410"/>
                      <a:pt x="14220" y="339"/>
                      <a:pt x="13917" y="276"/>
                    </a:cubicBezTo>
                    <a:cubicBezTo>
                      <a:pt x="12962" y="83"/>
                      <a:pt x="12012" y="0"/>
                      <a:pt x="1108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2"/>
              <p:cNvSpPr/>
              <p:nvPr/>
            </p:nvSpPr>
            <p:spPr>
              <a:xfrm>
                <a:off x="5253425" y="1491325"/>
                <a:ext cx="1727800" cy="347950"/>
              </a:xfrm>
              <a:custGeom>
                <a:avLst/>
                <a:gdLst/>
                <a:ahLst/>
                <a:cxnLst/>
                <a:rect l="l" t="t" r="r" b="b"/>
                <a:pathLst>
                  <a:path w="69112" h="13918" extrusionOk="0">
                    <a:moveTo>
                      <a:pt x="11029" y="1"/>
                    </a:moveTo>
                    <a:cubicBezTo>
                      <a:pt x="7245" y="1"/>
                      <a:pt x="3847" y="1354"/>
                      <a:pt x="1829" y="2160"/>
                    </a:cubicBezTo>
                    <a:cubicBezTo>
                      <a:pt x="1084" y="2458"/>
                      <a:pt x="427" y="2718"/>
                      <a:pt x="183" y="2718"/>
                    </a:cubicBezTo>
                    <a:cubicBezTo>
                      <a:pt x="135" y="2718"/>
                      <a:pt x="103" y="2708"/>
                      <a:pt x="90" y="2686"/>
                    </a:cubicBezTo>
                    <a:lnTo>
                      <a:pt x="0" y="2740"/>
                    </a:lnTo>
                    <a:cubicBezTo>
                      <a:pt x="34" y="2794"/>
                      <a:pt x="94" y="2820"/>
                      <a:pt x="187" y="2820"/>
                    </a:cubicBezTo>
                    <a:cubicBezTo>
                      <a:pt x="445" y="2820"/>
                      <a:pt x="960" y="2619"/>
                      <a:pt x="1865" y="2258"/>
                    </a:cubicBezTo>
                    <a:cubicBezTo>
                      <a:pt x="3876" y="1459"/>
                      <a:pt x="7266" y="108"/>
                      <a:pt x="11029" y="108"/>
                    </a:cubicBezTo>
                    <a:cubicBezTo>
                      <a:pt x="11973" y="108"/>
                      <a:pt x="12942" y="193"/>
                      <a:pt x="13917" y="393"/>
                    </a:cubicBezTo>
                    <a:cubicBezTo>
                      <a:pt x="14229" y="456"/>
                      <a:pt x="14506" y="527"/>
                      <a:pt x="14783" y="608"/>
                    </a:cubicBezTo>
                    <a:cubicBezTo>
                      <a:pt x="17691" y="1464"/>
                      <a:pt x="18949" y="3543"/>
                      <a:pt x="20287" y="5746"/>
                    </a:cubicBezTo>
                    <a:cubicBezTo>
                      <a:pt x="21036" y="6986"/>
                      <a:pt x="21821" y="8271"/>
                      <a:pt x="22936" y="9430"/>
                    </a:cubicBezTo>
                    <a:cubicBezTo>
                      <a:pt x="24533" y="11090"/>
                      <a:pt x="26157" y="12633"/>
                      <a:pt x="28352" y="13222"/>
                    </a:cubicBezTo>
                    <a:cubicBezTo>
                      <a:pt x="30180" y="13704"/>
                      <a:pt x="31849" y="13918"/>
                      <a:pt x="33392" y="13918"/>
                    </a:cubicBezTo>
                    <a:cubicBezTo>
                      <a:pt x="38771" y="13918"/>
                      <a:pt x="42527" y="11322"/>
                      <a:pt x="45926" y="8967"/>
                    </a:cubicBezTo>
                    <a:lnTo>
                      <a:pt x="45988" y="8922"/>
                    </a:lnTo>
                    <a:cubicBezTo>
                      <a:pt x="47416" y="7932"/>
                      <a:pt x="48674" y="6888"/>
                      <a:pt x="49887" y="5871"/>
                    </a:cubicBezTo>
                    <a:cubicBezTo>
                      <a:pt x="53045" y="3239"/>
                      <a:pt x="55766" y="964"/>
                      <a:pt x="59977" y="884"/>
                    </a:cubicBezTo>
                    <a:cubicBezTo>
                      <a:pt x="60102" y="884"/>
                      <a:pt x="60226" y="875"/>
                      <a:pt x="60351" y="875"/>
                    </a:cubicBezTo>
                    <a:cubicBezTo>
                      <a:pt x="68327" y="875"/>
                      <a:pt x="68675" y="5907"/>
                      <a:pt x="68853" y="8628"/>
                    </a:cubicBezTo>
                    <a:cubicBezTo>
                      <a:pt x="68889" y="9198"/>
                      <a:pt x="68924" y="9645"/>
                      <a:pt x="69014" y="9948"/>
                    </a:cubicBezTo>
                    <a:lnTo>
                      <a:pt x="69112" y="9921"/>
                    </a:lnTo>
                    <a:cubicBezTo>
                      <a:pt x="69023" y="9627"/>
                      <a:pt x="68996" y="9163"/>
                      <a:pt x="68960" y="8628"/>
                    </a:cubicBezTo>
                    <a:cubicBezTo>
                      <a:pt x="68776" y="5871"/>
                      <a:pt x="68427" y="773"/>
                      <a:pt x="60365" y="773"/>
                    </a:cubicBezTo>
                    <a:cubicBezTo>
                      <a:pt x="60235" y="773"/>
                      <a:pt x="60102" y="774"/>
                      <a:pt x="59968" y="777"/>
                    </a:cubicBezTo>
                    <a:cubicBezTo>
                      <a:pt x="55721" y="857"/>
                      <a:pt x="52991" y="3141"/>
                      <a:pt x="49816" y="5791"/>
                    </a:cubicBezTo>
                    <a:cubicBezTo>
                      <a:pt x="48602" y="6799"/>
                      <a:pt x="47344" y="7851"/>
                      <a:pt x="45926" y="8833"/>
                    </a:cubicBezTo>
                    <a:lnTo>
                      <a:pt x="45864" y="8877"/>
                    </a:lnTo>
                    <a:cubicBezTo>
                      <a:pt x="42483" y="11223"/>
                      <a:pt x="38746" y="13813"/>
                      <a:pt x="33388" y="13813"/>
                    </a:cubicBezTo>
                    <a:cubicBezTo>
                      <a:pt x="31860" y="13813"/>
                      <a:pt x="30200" y="13602"/>
                      <a:pt x="28378" y="13115"/>
                    </a:cubicBezTo>
                    <a:cubicBezTo>
                      <a:pt x="26210" y="12535"/>
                      <a:pt x="24605" y="11009"/>
                      <a:pt x="23008" y="9359"/>
                    </a:cubicBezTo>
                    <a:cubicBezTo>
                      <a:pt x="21902" y="8208"/>
                      <a:pt x="21125" y="6933"/>
                      <a:pt x="20376" y="5693"/>
                    </a:cubicBezTo>
                    <a:cubicBezTo>
                      <a:pt x="19029" y="3471"/>
                      <a:pt x="17753" y="1375"/>
                      <a:pt x="14809" y="509"/>
                    </a:cubicBezTo>
                    <a:cubicBezTo>
                      <a:pt x="14533" y="420"/>
                      <a:pt x="14247" y="358"/>
                      <a:pt x="13935" y="286"/>
                    </a:cubicBezTo>
                    <a:cubicBezTo>
                      <a:pt x="12953" y="86"/>
                      <a:pt x="11979" y="1"/>
                      <a:pt x="1102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2"/>
              <p:cNvSpPr/>
              <p:nvPr/>
            </p:nvSpPr>
            <p:spPr>
              <a:xfrm>
                <a:off x="5249625" y="1499175"/>
                <a:ext cx="1731375" cy="337875"/>
              </a:xfrm>
              <a:custGeom>
                <a:avLst/>
                <a:gdLst/>
                <a:ahLst/>
                <a:cxnLst/>
                <a:rect l="l" t="t" r="r" b="b"/>
                <a:pathLst>
                  <a:path w="69255" h="13515" extrusionOk="0">
                    <a:moveTo>
                      <a:pt x="10963" y="1"/>
                    </a:moveTo>
                    <a:cubicBezTo>
                      <a:pt x="7417" y="1"/>
                      <a:pt x="4245" y="1175"/>
                      <a:pt x="2169" y="1944"/>
                    </a:cubicBezTo>
                    <a:cubicBezTo>
                      <a:pt x="1313" y="2267"/>
                      <a:pt x="595" y="2534"/>
                      <a:pt x="267" y="2534"/>
                    </a:cubicBezTo>
                    <a:cubicBezTo>
                      <a:pt x="177" y="2534"/>
                      <a:pt x="117" y="2514"/>
                      <a:pt x="90" y="2470"/>
                    </a:cubicBezTo>
                    <a:lnTo>
                      <a:pt x="1" y="2524"/>
                    </a:lnTo>
                    <a:cubicBezTo>
                      <a:pt x="48" y="2600"/>
                      <a:pt x="137" y="2635"/>
                      <a:pt x="269" y="2635"/>
                    </a:cubicBezTo>
                    <a:cubicBezTo>
                      <a:pt x="615" y="2635"/>
                      <a:pt x="1256" y="2397"/>
                      <a:pt x="2204" y="2042"/>
                    </a:cubicBezTo>
                    <a:cubicBezTo>
                      <a:pt x="4275" y="1272"/>
                      <a:pt x="7438" y="102"/>
                      <a:pt x="10966" y="102"/>
                    </a:cubicBezTo>
                    <a:cubicBezTo>
                      <a:pt x="11936" y="102"/>
                      <a:pt x="12934" y="191"/>
                      <a:pt x="13944" y="401"/>
                    </a:cubicBezTo>
                    <a:cubicBezTo>
                      <a:pt x="14266" y="472"/>
                      <a:pt x="14542" y="543"/>
                      <a:pt x="14819" y="624"/>
                    </a:cubicBezTo>
                    <a:cubicBezTo>
                      <a:pt x="17611" y="1471"/>
                      <a:pt x="18726" y="3443"/>
                      <a:pt x="19904" y="5539"/>
                    </a:cubicBezTo>
                    <a:cubicBezTo>
                      <a:pt x="20671" y="6886"/>
                      <a:pt x="21456" y="8287"/>
                      <a:pt x="22741" y="9527"/>
                    </a:cubicBezTo>
                    <a:cubicBezTo>
                      <a:pt x="24293" y="11017"/>
                      <a:pt x="25997" y="12524"/>
                      <a:pt x="28227" y="13024"/>
                    </a:cubicBezTo>
                    <a:cubicBezTo>
                      <a:pt x="29761" y="13363"/>
                      <a:pt x="31180" y="13514"/>
                      <a:pt x="32500" y="13514"/>
                    </a:cubicBezTo>
                    <a:cubicBezTo>
                      <a:pt x="37764" y="13514"/>
                      <a:pt x="41501" y="11133"/>
                      <a:pt x="44891" y="8974"/>
                    </a:cubicBezTo>
                    <a:cubicBezTo>
                      <a:pt x="45195" y="8786"/>
                      <a:pt x="45498" y="8590"/>
                      <a:pt x="45792" y="8403"/>
                    </a:cubicBezTo>
                    <a:cubicBezTo>
                      <a:pt x="47273" y="7475"/>
                      <a:pt x="48567" y="6494"/>
                      <a:pt x="49816" y="5548"/>
                    </a:cubicBezTo>
                    <a:cubicBezTo>
                      <a:pt x="52965" y="3148"/>
                      <a:pt x="55695" y="1088"/>
                      <a:pt x="59932" y="989"/>
                    </a:cubicBezTo>
                    <a:cubicBezTo>
                      <a:pt x="60081" y="986"/>
                      <a:pt x="60228" y="984"/>
                      <a:pt x="60372" y="984"/>
                    </a:cubicBezTo>
                    <a:cubicBezTo>
                      <a:pt x="68255" y="984"/>
                      <a:pt x="68715" y="5954"/>
                      <a:pt x="68978" y="8653"/>
                    </a:cubicBezTo>
                    <a:cubicBezTo>
                      <a:pt x="69023" y="9170"/>
                      <a:pt x="69068" y="9616"/>
                      <a:pt x="69157" y="9910"/>
                    </a:cubicBezTo>
                    <a:lnTo>
                      <a:pt x="69255" y="9884"/>
                    </a:lnTo>
                    <a:cubicBezTo>
                      <a:pt x="69166" y="9598"/>
                      <a:pt x="69130" y="9152"/>
                      <a:pt x="69076" y="8635"/>
                    </a:cubicBezTo>
                    <a:cubicBezTo>
                      <a:pt x="68822" y="5909"/>
                      <a:pt x="68344" y="877"/>
                      <a:pt x="60371" y="877"/>
                    </a:cubicBezTo>
                    <a:cubicBezTo>
                      <a:pt x="60227" y="877"/>
                      <a:pt x="60081" y="879"/>
                      <a:pt x="59932" y="882"/>
                    </a:cubicBezTo>
                    <a:cubicBezTo>
                      <a:pt x="55659" y="980"/>
                      <a:pt x="52920" y="3059"/>
                      <a:pt x="49753" y="5459"/>
                    </a:cubicBezTo>
                    <a:cubicBezTo>
                      <a:pt x="48504" y="6404"/>
                      <a:pt x="47220" y="7386"/>
                      <a:pt x="45739" y="8314"/>
                    </a:cubicBezTo>
                    <a:cubicBezTo>
                      <a:pt x="45445" y="8501"/>
                      <a:pt x="45141" y="8697"/>
                      <a:pt x="44838" y="8893"/>
                    </a:cubicBezTo>
                    <a:cubicBezTo>
                      <a:pt x="41468" y="11038"/>
                      <a:pt x="37733" y="13410"/>
                      <a:pt x="32507" y="13410"/>
                    </a:cubicBezTo>
                    <a:cubicBezTo>
                      <a:pt x="31190" y="13410"/>
                      <a:pt x="29778" y="13260"/>
                      <a:pt x="28254" y="12917"/>
                    </a:cubicBezTo>
                    <a:cubicBezTo>
                      <a:pt x="26041" y="12426"/>
                      <a:pt x="24355" y="10936"/>
                      <a:pt x="22812" y="9446"/>
                    </a:cubicBezTo>
                    <a:cubicBezTo>
                      <a:pt x="21545" y="8224"/>
                      <a:pt x="20760" y="6833"/>
                      <a:pt x="19993" y="5486"/>
                    </a:cubicBezTo>
                    <a:cubicBezTo>
                      <a:pt x="18806" y="3371"/>
                      <a:pt x="17673" y="1382"/>
                      <a:pt x="14845" y="525"/>
                    </a:cubicBezTo>
                    <a:cubicBezTo>
                      <a:pt x="14569" y="436"/>
                      <a:pt x="14283" y="365"/>
                      <a:pt x="13971" y="302"/>
                    </a:cubicBezTo>
                    <a:cubicBezTo>
                      <a:pt x="12950" y="90"/>
                      <a:pt x="11942" y="1"/>
                      <a:pt x="1096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2"/>
              <p:cNvSpPr/>
              <p:nvPr/>
            </p:nvSpPr>
            <p:spPr>
              <a:xfrm>
                <a:off x="5245850" y="1507000"/>
                <a:ext cx="1734925" cy="328700"/>
              </a:xfrm>
              <a:custGeom>
                <a:avLst/>
                <a:gdLst/>
                <a:ahLst/>
                <a:cxnLst/>
                <a:rect l="l" t="t" r="r" b="b"/>
                <a:pathLst>
                  <a:path w="69397" h="13148" extrusionOk="0">
                    <a:moveTo>
                      <a:pt x="10942" y="1"/>
                    </a:moveTo>
                    <a:cubicBezTo>
                      <a:pt x="7552" y="1"/>
                      <a:pt x="4496" y="1059"/>
                      <a:pt x="2489" y="1756"/>
                    </a:cubicBezTo>
                    <a:cubicBezTo>
                      <a:pt x="1522" y="2089"/>
                      <a:pt x="754" y="2353"/>
                      <a:pt x="358" y="2353"/>
                    </a:cubicBezTo>
                    <a:cubicBezTo>
                      <a:pt x="224" y="2353"/>
                      <a:pt x="132" y="2323"/>
                      <a:pt x="89" y="2255"/>
                    </a:cubicBezTo>
                    <a:lnTo>
                      <a:pt x="0" y="2309"/>
                    </a:lnTo>
                    <a:cubicBezTo>
                      <a:pt x="64" y="2413"/>
                      <a:pt x="186" y="2459"/>
                      <a:pt x="365" y="2459"/>
                    </a:cubicBezTo>
                    <a:cubicBezTo>
                      <a:pt x="786" y="2459"/>
                      <a:pt x="1517" y="2205"/>
                      <a:pt x="2525" y="1854"/>
                    </a:cubicBezTo>
                    <a:cubicBezTo>
                      <a:pt x="4522" y="1158"/>
                      <a:pt x="7562" y="106"/>
                      <a:pt x="10929" y="106"/>
                    </a:cubicBezTo>
                    <a:cubicBezTo>
                      <a:pt x="11924" y="106"/>
                      <a:pt x="12946" y="198"/>
                      <a:pt x="13979" y="418"/>
                    </a:cubicBezTo>
                    <a:cubicBezTo>
                      <a:pt x="14292" y="480"/>
                      <a:pt x="14577" y="560"/>
                      <a:pt x="14845" y="641"/>
                    </a:cubicBezTo>
                    <a:cubicBezTo>
                      <a:pt x="17548" y="1479"/>
                      <a:pt x="18529" y="3379"/>
                      <a:pt x="19573" y="5387"/>
                    </a:cubicBezTo>
                    <a:cubicBezTo>
                      <a:pt x="20322" y="6832"/>
                      <a:pt x="21098" y="8322"/>
                      <a:pt x="22544" y="9615"/>
                    </a:cubicBezTo>
                    <a:cubicBezTo>
                      <a:pt x="24444" y="11319"/>
                      <a:pt x="26032" y="12452"/>
                      <a:pt x="28101" y="12827"/>
                    </a:cubicBezTo>
                    <a:cubicBezTo>
                      <a:pt x="29324" y="13050"/>
                      <a:pt x="30483" y="13148"/>
                      <a:pt x="31572" y="13148"/>
                    </a:cubicBezTo>
                    <a:cubicBezTo>
                      <a:pt x="36737" y="13148"/>
                      <a:pt x="40493" y="10918"/>
                      <a:pt x="43874" y="8902"/>
                    </a:cubicBezTo>
                    <a:cubicBezTo>
                      <a:pt x="44472" y="8545"/>
                      <a:pt x="45034" y="8206"/>
                      <a:pt x="45604" y="7885"/>
                    </a:cubicBezTo>
                    <a:cubicBezTo>
                      <a:pt x="47139" y="7019"/>
                      <a:pt x="48459" y="6109"/>
                      <a:pt x="49735" y="5235"/>
                    </a:cubicBezTo>
                    <a:cubicBezTo>
                      <a:pt x="52893" y="3076"/>
                      <a:pt x="55614" y="1212"/>
                      <a:pt x="59896" y="1096"/>
                    </a:cubicBezTo>
                    <a:cubicBezTo>
                      <a:pt x="60072" y="1091"/>
                      <a:pt x="60245" y="1089"/>
                      <a:pt x="60415" y="1089"/>
                    </a:cubicBezTo>
                    <a:cubicBezTo>
                      <a:pt x="68174" y="1089"/>
                      <a:pt x="68771" y="6007"/>
                      <a:pt x="69094" y="8670"/>
                    </a:cubicBezTo>
                    <a:cubicBezTo>
                      <a:pt x="69156" y="9160"/>
                      <a:pt x="69210" y="9588"/>
                      <a:pt x="69299" y="9874"/>
                    </a:cubicBezTo>
                    <a:lnTo>
                      <a:pt x="69397" y="9847"/>
                    </a:lnTo>
                    <a:cubicBezTo>
                      <a:pt x="69308" y="9562"/>
                      <a:pt x="69263" y="9142"/>
                      <a:pt x="69201" y="8661"/>
                    </a:cubicBezTo>
                    <a:cubicBezTo>
                      <a:pt x="68869" y="5960"/>
                      <a:pt x="68262" y="982"/>
                      <a:pt x="60387" y="982"/>
                    </a:cubicBezTo>
                    <a:cubicBezTo>
                      <a:pt x="60223" y="982"/>
                      <a:pt x="60057" y="984"/>
                      <a:pt x="59887" y="989"/>
                    </a:cubicBezTo>
                    <a:cubicBezTo>
                      <a:pt x="55578" y="1105"/>
                      <a:pt x="52848" y="2978"/>
                      <a:pt x="49681" y="5146"/>
                    </a:cubicBezTo>
                    <a:cubicBezTo>
                      <a:pt x="48406" y="6020"/>
                      <a:pt x="47076" y="6930"/>
                      <a:pt x="45551" y="7795"/>
                    </a:cubicBezTo>
                    <a:cubicBezTo>
                      <a:pt x="44980" y="8116"/>
                      <a:pt x="44418" y="8455"/>
                      <a:pt x="43820" y="8812"/>
                    </a:cubicBezTo>
                    <a:cubicBezTo>
                      <a:pt x="40444" y="10817"/>
                      <a:pt x="36703" y="13047"/>
                      <a:pt x="31560" y="13047"/>
                    </a:cubicBezTo>
                    <a:cubicBezTo>
                      <a:pt x="30478" y="13047"/>
                      <a:pt x="29335" y="12949"/>
                      <a:pt x="28119" y="12729"/>
                    </a:cubicBezTo>
                    <a:cubicBezTo>
                      <a:pt x="26076" y="12354"/>
                      <a:pt x="24497" y="11230"/>
                      <a:pt x="22615" y="9544"/>
                    </a:cubicBezTo>
                    <a:cubicBezTo>
                      <a:pt x="21188" y="8259"/>
                      <a:pt x="20411" y="6778"/>
                      <a:pt x="19671" y="5342"/>
                    </a:cubicBezTo>
                    <a:cubicBezTo>
                      <a:pt x="18618" y="3308"/>
                      <a:pt x="17619" y="1390"/>
                      <a:pt x="14880" y="543"/>
                    </a:cubicBezTo>
                    <a:cubicBezTo>
                      <a:pt x="14604" y="453"/>
                      <a:pt x="14318" y="382"/>
                      <a:pt x="13997" y="311"/>
                    </a:cubicBezTo>
                    <a:cubicBezTo>
                      <a:pt x="12962" y="92"/>
                      <a:pt x="11938" y="1"/>
                      <a:pt x="1094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2"/>
              <p:cNvSpPr/>
              <p:nvPr/>
            </p:nvSpPr>
            <p:spPr>
              <a:xfrm>
                <a:off x="5242275" y="1514925"/>
                <a:ext cx="1738275" cy="320350"/>
              </a:xfrm>
              <a:custGeom>
                <a:avLst/>
                <a:gdLst/>
                <a:ahLst/>
                <a:cxnLst/>
                <a:rect l="l" t="t" r="r" b="b"/>
                <a:pathLst>
                  <a:path w="69531" h="12814" extrusionOk="0">
                    <a:moveTo>
                      <a:pt x="10890" y="0"/>
                    </a:moveTo>
                    <a:cubicBezTo>
                      <a:pt x="7650" y="0"/>
                      <a:pt x="4715" y="951"/>
                      <a:pt x="2775" y="1582"/>
                    </a:cubicBezTo>
                    <a:cubicBezTo>
                      <a:pt x="1751" y="1912"/>
                      <a:pt x="931" y="2180"/>
                      <a:pt x="467" y="2180"/>
                    </a:cubicBezTo>
                    <a:cubicBezTo>
                      <a:pt x="280" y="2180"/>
                      <a:pt x="151" y="2136"/>
                      <a:pt x="90" y="2037"/>
                    </a:cubicBezTo>
                    <a:lnTo>
                      <a:pt x="0" y="2090"/>
                    </a:lnTo>
                    <a:cubicBezTo>
                      <a:pt x="84" y="2226"/>
                      <a:pt x="242" y="2285"/>
                      <a:pt x="470" y="2285"/>
                    </a:cubicBezTo>
                    <a:cubicBezTo>
                      <a:pt x="946" y="2285"/>
                      <a:pt x="1732" y="2029"/>
                      <a:pt x="2810" y="1680"/>
                    </a:cubicBezTo>
                    <a:cubicBezTo>
                      <a:pt x="4857" y="1018"/>
                      <a:pt x="7697" y="100"/>
                      <a:pt x="10868" y="100"/>
                    </a:cubicBezTo>
                    <a:cubicBezTo>
                      <a:pt x="11885" y="100"/>
                      <a:pt x="12936" y="194"/>
                      <a:pt x="14006" y="422"/>
                    </a:cubicBezTo>
                    <a:cubicBezTo>
                      <a:pt x="14319" y="493"/>
                      <a:pt x="14604" y="565"/>
                      <a:pt x="14872" y="654"/>
                    </a:cubicBezTo>
                    <a:cubicBezTo>
                      <a:pt x="17495" y="1483"/>
                      <a:pt x="18360" y="3321"/>
                      <a:pt x="19279" y="5275"/>
                    </a:cubicBezTo>
                    <a:cubicBezTo>
                      <a:pt x="19992" y="6791"/>
                      <a:pt x="20733" y="8370"/>
                      <a:pt x="22339" y="9709"/>
                    </a:cubicBezTo>
                    <a:cubicBezTo>
                      <a:pt x="24185" y="11252"/>
                      <a:pt x="25845" y="12331"/>
                      <a:pt x="27968" y="12626"/>
                    </a:cubicBezTo>
                    <a:cubicBezTo>
                      <a:pt x="28887" y="12760"/>
                      <a:pt x="29761" y="12813"/>
                      <a:pt x="30608" y="12813"/>
                    </a:cubicBezTo>
                    <a:cubicBezTo>
                      <a:pt x="35711" y="12813"/>
                      <a:pt x="39485" y="10672"/>
                      <a:pt x="42875" y="8754"/>
                    </a:cubicBezTo>
                    <a:cubicBezTo>
                      <a:pt x="43749" y="8254"/>
                      <a:pt x="44570" y="7791"/>
                      <a:pt x="45400" y="7371"/>
                    </a:cubicBezTo>
                    <a:cubicBezTo>
                      <a:pt x="46988" y="6559"/>
                      <a:pt x="48335" y="5739"/>
                      <a:pt x="49646" y="4936"/>
                    </a:cubicBezTo>
                    <a:cubicBezTo>
                      <a:pt x="52804" y="3000"/>
                      <a:pt x="55525" y="1332"/>
                      <a:pt x="59843" y="1198"/>
                    </a:cubicBezTo>
                    <a:cubicBezTo>
                      <a:pt x="60033" y="1192"/>
                      <a:pt x="60220" y="1190"/>
                      <a:pt x="60403" y="1190"/>
                    </a:cubicBezTo>
                    <a:cubicBezTo>
                      <a:pt x="68085" y="1190"/>
                      <a:pt x="68818" y="6051"/>
                      <a:pt x="69219" y="8692"/>
                    </a:cubicBezTo>
                    <a:cubicBezTo>
                      <a:pt x="69281" y="9155"/>
                      <a:pt x="69344" y="9557"/>
                      <a:pt x="69433" y="9833"/>
                    </a:cubicBezTo>
                    <a:lnTo>
                      <a:pt x="69531" y="9798"/>
                    </a:lnTo>
                    <a:cubicBezTo>
                      <a:pt x="69442" y="9530"/>
                      <a:pt x="69388" y="9138"/>
                      <a:pt x="69317" y="8683"/>
                    </a:cubicBezTo>
                    <a:cubicBezTo>
                      <a:pt x="69121" y="7371"/>
                      <a:pt x="68826" y="5391"/>
                      <a:pt x="67542" y="3794"/>
                    </a:cubicBezTo>
                    <a:cubicBezTo>
                      <a:pt x="66096" y="1994"/>
                      <a:pt x="63699" y="1082"/>
                      <a:pt x="60401" y="1082"/>
                    </a:cubicBezTo>
                    <a:cubicBezTo>
                      <a:pt x="60218" y="1082"/>
                      <a:pt x="60032" y="1085"/>
                      <a:pt x="59843" y="1091"/>
                    </a:cubicBezTo>
                    <a:cubicBezTo>
                      <a:pt x="55489" y="1225"/>
                      <a:pt x="52759" y="2902"/>
                      <a:pt x="49592" y="4847"/>
                    </a:cubicBezTo>
                    <a:cubicBezTo>
                      <a:pt x="48281" y="5641"/>
                      <a:pt x="46934" y="6470"/>
                      <a:pt x="45346" y="7273"/>
                    </a:cubicBezTo>
                    <a:cubicBezTo>
                      <a:pt x="44525" y="7692"/>
                      <a:pt x="43696" y="8165"/>
                      <a:pt x="42821" y="8665"/>
                    </a:cubicBezTo>
                    <a:cubicBezTo>
                      <a:pt x="39444" y="10580"/>
                      <a:pt x="35678" y="12712"/>
                      <a:pt x="30598" y="12712"/>
                    </a:cubicBezTo>
                    <a:cubicBezTo>
                      <a:pt x="29761" y="12712"/>
                      <a:pt x="28889" y="12654"/>
                      <a:pt x="27977" y="12528"/>
                    </a:cubicBezTo>
                    <a:cubicBezTo>
                      <a:pt x="25889" y="12233"/>
                      <a:pt x="24239" y="11154"/>
                      <a:pt x="22410" y="9628"/>
                    </a:cubicBezTo>
                    <a:cubicBezTo>
                      <a:pt x="20822" y="8308"/>
                      <a:pt x="20082" y="6738"/>
                      <a:pt x="19377" y="5230"/>
                    </a:cubicBezTo>
                    <a:cubicBezTo>
                      <a:pt x="18449" y="3259"/>
                      <a:pt x="17575" y="1394"/>
                      <a:pt x="14907" y="556"/>
                    </a:cubicBezTo>
                    <a:cubicBezTo>
                      <a:pt x="14631" y="466"/>
                      <a:pt x="14345" y="395"/>
                      <a:pt x="14024" y="324"/>
                    </a:cubicBezTo>
                    <a:cubicBezTo>
                      <a:pt x="12963" y="95"/>
                      <a:pt x="11911" y="0"/>
                      <a:pt x="108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2"/>
              <p:cNvSpPr/>
              <p:nvPr/>
            </p:nvSpPr>
            <p:spPr>
              <a:xfrm>
                <a:off x="5238475" y="1522575"/>
                <a:ext cx="1741875" cy="313125"/>
              </a:xfrm>
              <a:custGeom>
                <a:avLst/>
                <a:gdLst/>
                <a:ahLst/>
                <a:cxnLst/>
                <a:rect l="l" t="t" r="r" b="b"/>
                <a:pathLst>
                  <a:path w="69675" h="12525" extrusionOk="0">
                    <a:moveTo>
                      <a:pt x="10823" y="1"/>
                    </a:moveTo>
                    <a:cubicBezTo>
                      <a:pt x="7776" y="1"/>
                      <a:pt x="5038" y="830"/>
                      <a:pt x="3061" y="1427"/>
                    </a:cubicBezTo>
                    <a:cubicBezTo>
                      <a:pt x="1989" y="1756"/>
                      <a:pt x="1117" y="2018"/>
                      <a:pt x="589" y="2018"/>
                    </a:cubicBezTo>
                    <a:cubicBezTo>
                      <a:pt x="343" y="2018"/>
                      <a:pt x="172" y="1962"/>
                      <a:pt x="90" y="1829"/>
                    </a:cubicBezTo>
                    <a:lnTo>
                      <a:pt x="1" y="1882"/>
                    </a:lnTo>
                    <a:cubicBezTo>
                      <a:pt x="105" y="2051"/>
                      <a:pt x="303" y="2121"/>
                      <a:pt x="587" y="2121"/>
                    </a:cubicBezTo>
                    <a:cubicBezTo>
                      <a:pt x="1131" y="2121"/>
                      <a:pt x="1986" y="1862"/>
                      <a:pt x="3087" y="1534"/>
                    </a:cubicBezTo>
                    <a:cubicBezTo>
                      <a:pt x="5066" y="937"/>
                      <a:pt x="7792" y="112"/>
                      <a:pt x="10822" y="112"/>
                    </a:cubicBezTo>
                    <a:cubicBezTo>
                      <a:pt x="11863" y="112"/>
                      <a:pt x="12939" y="209"/>
                      <a:pt x="14034" y="446"/>
                    </a:cubicBezTo>
                    <a:cubicBezTo>
                      <a:pt x="14355" y="517"/>
                      <a:pt x="14640" y="589"/>
                      <a:pt x="14908" y="678"/>
                    </a:cubicBezTo>
                    <a:cubicBezTo>
                      <a:pt x="17468" y="1508"/>
                      <a:pt x="18226" y="3301"/>
                      <a:pt x="19020" y="5201"/>
                    </a:cubicBezTo>
                    <a:cubicBezTo>
                      <a:pt x="19689" y="6789"/>
                      <a:pt x="20385" y="8439"/>
                      <a:pt x="22143" y="9813"/>
                    </a:cubicBezTo>
                    <a:cubicBezTo>
                      <a:pt x="23980" y="11240"/>
                      <a:pt x="25649" y="12231"/>
                      <a:pt x="27843" y="12436"/>
                    </a:cubicBezTo>
                    <a:cubicBezTo>
                      <a:pt x="28450" y="12498"/>
                      <a:pt x="29048" y="12525"/>
                      <a:pt x="29628" y="12525"/>
                    </a:cubicBezTo>
                    <a:cubicBezTo>
                      <a:pt x="34695" y="12525"/>
                      <a:pt x="38504" y="10437"/>
                      <a:pt x="41912" y="8564"/>
                    </a:cubicBezTo>
                    <a:cubicBezTo>
                      <a:pt x="43054" y="7940"/>
                      <a:pt x="44133" y="7342"/>
                      <a:pt x="45204" y="6860"/>
                    </a:cubicBezTo>
                    <a:cubicBezTo>
                      <a:pt x="46845" y="6120"/>
                      <a:pt x="48219" y="5379"/>
                      <a:pt x="49548" y="4657"/>
                    </a:cubicBezTo>
                    <a:cubicBezTo>
                      <a:pt x="52706" y="2944"/>
                      <a:pt x="55436" y="1463"/>
                      <a:pt x="59807" y="1311"/>
                    </a:cubicBezTo>
                    <a:cubicBezTo>
                      <a:pt x="60019" y="1304"/>
                      <a:pt x="60225" y="1301"/>
                      <a:pt x="60427" y="1301"/>
                    </a:cubicBezTo>
                    <a:cubicBezTo>
                      <a:pt x="68025" y="1301"/>
                      <a:pt x="68883" y="6118"/>
                      <a:pt x="69344" y="8734"/>
                    </a:cubicBezTo>
                    <a:cubicBezTo>
                      <a:pt x="69424" y="9162"/>
                      <a:pt x="69487" y="9536"/>
                      <a:pt x="69576" y="9804"/>
                    </a:cubicBezTo>
                    <a:lnTo>
                      <a:pt x="69674" y="9768"/>
                    </a:lnTo>
                    <a:cubicBezTo>
                      <a:pt x="69594" y="9510"/>
                      <a:pt x="69522" y="9144"/>
                      <a:pt x="69451" y="8716"/>
                    </a:cubicBezTo>
                    <a:cubicBezTo>
                      <a:pt x="69219" y="7422"/>
                      <a:pt x="68871" y="5460"/>
                      <a:pt x="67551" y="3872"/>
                    </a:cubicBezTo>
                    <a:cubicBezTo>
                      <a:pt x="66068" y="2104"/>
                      <a:pt x="63681" y="1202"/>
                      <a:pt x="60440" y="1202"/>
                    </a:cubicBezTo>
                    <a:cubicBezTo>
                      <a:pt x="60230" y="1202"/>
                      <a:pt x="60016" y="1205"/>
                      <a:pt x="59798" y="1213"/>
                    </a:cubicBezTo>
                    <a:cubicBezTo>
                      <a:pt x="55409" y="1356"/>
                      <a:pt x="52671" y="2846"/>
                      <a:pt x="49504" y="4558"/>
                    </a:cubicBezTo>
                    <a:cubicBezTo>
                      <a:pt x="48174" y="5281"/>
                      <a:pt x="46792" y="6030"/>
                      <a:pt x="45159" y="6762"/>
                    </a:cubicBezTo>
                    <a:cubicBezTo>
                      <a:pt x="44089" y="7253"/>
                      <a:pt x="43000" y="7841"/>
                      <a:pt x="41858" y="8475"/>
                    </a:cubicBezTo>
                    <a:cubicBezTo>
                      <a:pt x="38462" y="10333"/>
                      <a:pt x="34662" y="12422"/>
                      <a:pt x="29621" y="12422"/>
                    </a:cubicBezTo>
                    <a:cubicBezTo>
                      <a:pt x="29048" y="12422"/>
                      <a:pt x="28459" y="12395"/>
                      <a:pt x="27852" y="12338"/>
                    </a:cubicBezTo>
                    <a:cubicBezTo>
                      <a:pt x="25684" y="12132"/>
                      <a:pt x="24034" y="11142"/>
                      <a:pt x="22205" y="9724"/>
                    </a:cubicBezTo>
                    <a:cubicBezTo>
                      <a:pt x="20475" y="8377"/>
                      <a:pt x="19788" y="6744"/>
                      <a:pt x="19119" y="5156"/>
                    </a:cubicBezTo>
                    <a:cubicBezTo>
                      <a:pt x="18316" y="3238"/>
                      <a:pt x="17548" y="1418"/>
                      <a:pt x="14935" y="580"/>
                    </a:cubicBezTo>
                    <a:cubicBezTo>
                      <a:pt x="14667" y="491"/>
                      <a:pt x="14381" y="410"/>
                      <a:pt x="14060" y="339"/>
                    </a:cubicBezTo>
                    <a:cubicBezTo>
                      <a:pt x="12957" y="99"/>
                      <a:pt x="11871" y="1"/>
                      <a:pt x="1082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2"/>
              <p:cNvSpPr/>
              <p:nvPr/>
            </p:nvSpPr>
            <p:spPr>
              <a:xfrm>
                <a:off x="5234700" y="1530475"/>
                <a:ext cx="1745425" cy="306575"/>
              </a:xfrm>
              <a:custGeom>
                <a:avLst/>
                <a:gdLst/>
                <a:ahLst/>
                <a:cxnLst/>
                <a:rect l="l" t="t" r="r" b="b"/>
                <a:pathLst>
                  <a:path w="69817" h="12263" extrusionOk="0">
                    <a:moveTo>
                      <a:pt x="10757" y="1"/>
                    </a:moveTo>
                    <a:cubicBezTo>
                      <a:pt x="7850" y="1"/>
                      <a:pt x="5235" y="740"/>
                      <a:pt x="3328" y="1281"/>
                    </a:cubicBezTo>
                    <a:cubicBezTo>
                      <a:pt x="2217" y="1596"/>
                      <a:pt x="1306" y="1855"/>
                      <a:pt x="721" y="1855"/>
                    </a:cubicBezTo>
                    <a:cubicBezTo>
                      <a:pt x="414" y="1855"/>
                      <a:pt x="197" y="1783"/>
                      <a:pt x="89" y="1611"/>
                    </a:cubicBezTo>
                    <a:lnTo>
                      <a:pt x="0" y="1664"/>
                    </a:lnTo>
                    <a:cubicBezTo>
                      <a:pt x="132" y="1875"/>
                      <a:pt x="378" y="1962"/>
                      <a:pt x="726" y="1962"/>
                    </a:cubicBezTo>
                    <a:cubicBezTo>
                      <a:pt x="1322" y="1962"/>
                      <a:pt x="2218" y="1709"/>
                      <a:pt x="3354" y="1388"/>
                    </a:cubicBezTo>
                    <a:cubicBezTo>
                      <a:pt x="5260" y="846"/>
                      <a:pt x="7876" y="104"/>
                      <a:pt x="10778" y="104"/>
                    </a:cubicBezTo>
                    <a:cubicBezTo>
                      <a:pt x="11843" y="104"/>
                      <a:pt x="12947" y="204"/>
                      <a:pt x="14069" y="451"/>
                    </a:cubicBezTo>
                    <a:cubicBezTo>
                      <a:pt x="14390" y="522"/>
                      <a:pt x="14675" y="603"/>
                      <a:pt x="14934" y="692"/>
                    </a:cubicBezTo>
                    <a:cubicBezTo>
                      <a:pt x="17450" y="1522"/>
                      <a:pt x="18101" y="3279"/>
                      <a:pt x="18788" y="5144"/>
                    </a:cubicBezTo>
                    <a:cubicBezTo>
                      <a:pt x="19403" y="6803"/>
                      <a:pt x="20037" y="8516"/>
                      <a:pt x="21946" y="9898"/>
                    </a:cubicBezTo>
                    <a:cubicBezTo>
                      <a:pt x="24105" y="11468"/>
                      <a:pt x="25773" y="12146"/>
                      <a:pt x="27709" y="12245"/>
                    </a:cubicBezTo>
                    <a:cubicBezTo>
                      <a:pt x="28030" y="12254"/>
                      <a:pt x="28342" y="12262"/>
                      <a:pt x="28654" y="12262"/>
                    </a:cubicBezTo>
                    <a:cubicBezTo>
                      <a:pt x="33695" y="12262"/>
                      <a:pt x="37549" y="10184"/>
                      <a:pt x="40974" y="8337"/>
                    </a:cubicBezTo>
                    <a:cubicBezTo>
                      <a:pt x="42384" y="7579"/>
                      <a:pt x="43704" y="6856"/>
                      <a:pt x="45007" y="6339"/>
                    </a:cubicBezTo>
                    <a:cubicBezTo>
                      <a:pt x="46693" y="5679"/>
                      <a:pt x="48084" y="5019"/>
                      <a:pt x="49432" y="4376"/>
                    </a:cubicBezTo>
                    <a:cubicBezTo>
                      <a:pt x="52732" y="2815"/>
                      <a:pt x="55337" y="1584"/>
                      <a:pt x="59762" y="1415"/>
                    </a:cubicBezTo>
                    <a:cubicBezTo>
                      <a:pt x="59986" y="1406"/>
                      <a:pt x="60205" y="1402"/>
                      <a:pt x="60419" y="1402"/>
                    </a:cubicBezTo>
                    <a:cubicBezTo>
                      <a:pt x="67965" y="1402"/>
                      <a:pt x="68983" y="6354"/>
                      <a:pt x="69477" y="8765"/>
                    </a:cubicBezTo>
                    <a:cubicBezTo>
                      <a:pt x="69557" y="9167"/>
                      <a:pt x="69629" y="9515"/>
                      <a:pt x="69718" y="9765"/>
                    </a:cubicBezTo>
                    <a:lnTo>
                      <a:pt x="69816" y="9729"/>
                    </a:lnTo>
                    <a:cubicBezTo>
                      <a:pt x="69736" y="9488"/>
                      <a:pt x="69665" y="9140"/>
                      <a:pt x="69584" y="8748"/>
                    </a:cubicBezTo>
                    <a:cubicBezTo>
                      <a:pt x="69081" y="6302"/>
                      <a:pt x="68064" y="1304"/>
                      <a:pt x="60439" y="1304"/>
                    </a:cubicBezTo>
                    <a:cubicBezTo>
                      <a:pt x="60219" y="1304"/>
                      <a:pt x="59993" y="1308"/>
                      <a:pt x="59762" y="1316"/>
                    </a:cubicBezTo>
                    <a:cubicBezTo>
                      <a:pt x="55319" y="1477"/>
                      <a:pt x="52697" y="2717"/>
                      <a:pt x="49387" y="4287"/>
                    </a:cubicBezTo>
                    <a:cubicBezTo>
                      <a:pt x="48040" y="4920"/>
                      <a:pt x="46648" y="5581"/>
                      <a:pt x="44971" y="6250"/>
                    </a:cubicBezTo>
                    <a:cubicBezTo>
                      <a:pt x="43660" y="6767"/>
                      <a:pt x="42330" y="7481"/>
                      <a:pt x="40930" y="8239"/>
                    </a:cubicBezTo>
                    <a:cubicBezTo>
                      <a:pt x="37516" y="10089"/>
                      <a:pt x="33665" y="12161"/>
                      <a:pt x="28647" y="12161"/>
                    </a:cubicBezTo>
                    <a:cubicBezTo>
                      <a:pt x="28342" y="12161"/>
                      <a:pt x="28032" y="12153"/>
                      <a:pt x="27718" y="12138"/>
                    </a:cubicBezTo>
                    <a:cubicBezTo>
                      <a:pt x="25800" y="12039"/>
                      <a:pt x="24149" y="11370"/>
                      <a:pt x="22008" y="9818"/>
                    </a:cubicBezTo>
                    <a:cubicBezTo>
                      <a:pt x="20126" y="8444"/>
                      <a:pt x="19493" y="6749"/>
                      <a:pt x="18886" y="5108"/>
                    </a:cubicBezTo>
                    <a:cubicBezTo>
                      <a:pt x="18190" y="3217"/>
                      <a:pt x="17530" y="1432"/>
                      <a:pt x="14970" y="594"/>
                    </a:cubicBezTo>
                    <a:cubicBezTo>
                      <a:pt x="14702" y="505"/>
                      <a:pt x="14416" y="424"/>
                      <a:pt x="14086" y="353"/>
                    </a:cubicBezTo>
                    <a:cubicBezTo>
                      <a:pt x="12951" y="102"/>
                      <a:pt x="11834" y="1"/>
                      <a:pt x="1075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2"/>
              <p:cNvSpPr/>
              <p:nvPr/>
            </p:nvSpPr>
            <p:spPr>
              <a:xfrm>
                <a:off x="5231125" y="1538325"/>
                <a:ext cx="1748775" cy="301175"/>
              </a:xfrm>
              <a:custGeom>
                <a:avLst/>
                <a:gdLst/>
                <a:ahLst/>
                <a:cxnLst/>
                <a:rect l="l" t="t" r="r" b="b"/>
                <a:pathLst>
                  <a:path w="69951" h="12047" extrusionOk="0">
                    <a:moveTo>
                      <a:pt x="10722" y="1"/>
                    </a:moveTo>
                    <a:cubicBezTo>
                      <a:pt x="7930" y="1"/>
                      <a:pt x="5414" y="667"/>
                      <a:pt x="3569" y="1154"/>
                    </a:cubicBezTo>
                    <a:cubicBezTo>
                      <a:pt x="2432" y="1451"/>
                      <a:pt x="1493" y="1698"/>
                      <a:pt x="862" y="1698"/>
                    </a:cubicBezTo>
                    <a:cubicBezTo>
                      <a:pt x="488" y="1698"/>
                      <a:pt x="222" y="1611"/>
                      <a:pt x="90" y="1395"/>
                    </a:cubicBezTo>
                    <a:lnTo>
                      <a:pt x="0" y="1448"/>
                    </a:lnTo>
                    <a:cubicBezTo>
                      <a:pt x="158" y="1704"/>
                      <a:pt x="449" y="1807"/>
                      <a:pt x="861" y="1807"/>
                    </a:cubicBezTo>
                    <a:cubicBezTo>
                      <a:pt x="1499" y="1807"/>
                      <a:pt x="2425" y="1561"/>
                      <a:pt x="3595" y="1252"/>
                    </a:cubicBezTo>
                    <a:cubicBezTo>
                      <a:pt x="5424" y="766"/>
                      <a:pt x="7931" y="106"/>
                      <a:pt x="10702" y="106"/>
                    </a:cubicBezTo>
                    <a:cubicBezTo>
                      <a:pt x="11797" y="106"/>
                      <a:pt x="12934" y="209"/>
                      <a:pt x="14087" y="467"/>
                    </a:cubicBezTo>
                    <a:cubicBezTo>
                      <a:pt x="14408" y="539"/>
                      <a:pt x="14693" y="619"/>
                      <a:pt x="14961" y="708"/>
                    </a:cubicBezTo>
                    <a:cubicBezTo>
                      <a:pt x="17432" y="1538"/>
                      <a:pt x="17985" y="3268"/>
                      <a:pt x="18565" y="5106"/>
                    </a:cubicBezTo>
                    <a:cubicBezTo>
                      <a:pt x="19109" y="6819"/>
                      <a:pt x="19680" y="8594"/>
                      <a:pt x="21741" y="9995"/>
                    </a:cubicBezTo>
                    <a:cubicBezTo>
                      <a:pt x="23882" y="11440"/>
                      <a:pt x="25568" y="12029"/>
                      <a:pt x="27575" y="12047"/>
                    </a:cubicBezTo>
                    <a:lnTo>
                      <a:pt x="27691" y="12047"/>
                    </a:lnTo>
                    <a:cubicBezTo>
                      <a:pt x="32714" y="12047"/>
                      <a:pt x="36621" y="9941"/>
                      <a:pt x="40074" y="8077"/>
                    </a:cubicBezTo>
                    <a:cubicBezTo>
                      <a:pt x="41724" y="7194"/>
                      <a:pt x="43285" y="6346"/>
                      <a:pt x="44802" y="5829"/>
                    </a:cubicBezTo>
                    <a:cubicBezTo>
                      <a:pt x="46515" y="5240"/>
                      <a:pt x="47924" y="4669"/>
                      <a:pt x="49280" y="4116"/>
                    </a:cubicBezTo>
                    <a:cubicBezTo>
                      <a:pt x="52599" y="2769"/>
                      <a:pt x="55222" y="1707"/>
                      <a:pt x="59718" y="1529"/>
                    </a:cubicBezTo>
                    <a:cubicBezTo>
                      <a:pt x="59969" y="1519"/>
                      <a:pt x="60213" y="1514"/>
                      <a:pt x="60451" y="1514"/>
                    </a:cubicBezTo>
                    <a:cubicBezTo>
                      <a:pt x="67918" y="1514"/>
                      <a:pt x="69049" y="6413"/>
                      <a:pt x="69611" y="8808"/>
                    </a:cubicBezTo>
                    <a:cubicBezTo>
                      <a:pt x="69692" y="9174"/>
                      <a:pt x="69772" y="9486"/>
                      <a:pt x="69852" y="9727"/>
                    </a:cubicBezTo>
                    <a:lnTo>
                      <a:pt x="69950" y="9691"/>
                    </a:lnTo>
                    <a:cubicBezTo>
                      <a:pt x="69870" y="9460"/>
                      <a:pt x="69799" y="9147"/>
                      <a:pt x="69709" y="8782"/>
                    </a:cubicBezTo>
                    <a:cubicBezTo>
                      <a:pt x="69147" y="6360"/>
                      <a:pt x="67990" y="1407"/>
                      <a:pt x="60442" y="1407"/>
                    </a:cubicBezTo>
                    <a:cubicBezTo>
                      <a:pt x="60204" y="1407"/>
                      <a:pt x="59960" y="1412"/>
                      <a:pt x="59709" y="1422"/>
                    </a:cubicBezTo>
                    <a:cubicBezTo>
                      <a:pt x="55204" y="1600"/>
                      <a:pt x="52572" y="2671"/>
                      <a:pt x="49244" y="4018"/>
                    </a:cubicBezTo>
                    <a:cubicBezTo>
                      <a:pt x="47888" y="4571"/>
                      <a:pt x="46479" y="5142"/>
                      <a:pt x="44775" y="5731"/>
                    </a:cubicBezTo>
                    <a:cubicBezTo>
                      <a:pt x="43241" y="6257"/>
                      <a:pt x="41679" y="7095"/>
                      <a:pt x="40020" y="7988"/>
                    </a:cubicBezTo>
                    <a:cubicBezTo>
                      <a:pt x="36586" y="9843"/>
                      <a:pt x="32687" y="11940"/>
                      <a:pt x="27691" y="11940"/>
                    </a:cubicBezTo>
                    <a:lnTo>
                      <a:pt x="27575" y="11940"/>
                    </a:lnTo>
                    <a:cubicBezTo>
                      <a:pt x="25595" y="11931"/>
                      <a:pt x="23918" y="11342"/>
                      <a:pt x="21803" y="9906"/>
                    </a:cubicBezTo>
                    <a:cubicBezTo>
                      <a:pt x="19769" y="8532"/>
                      <a:pt x="19207" y="6774"/>
                      <a:pt x="18663" y="5070"/>
                    </a:cubicBezTo>
                    <a:cubicBezTo>
                      <a:pt x="18074" y="3215"/>
                      <a:pt x="17521" y="1457"/>
                      <a:pt x="14997" y="610"/>
                    </a:cubicBezTo>
                    <a:cubicBezTo>
                      <a:pt x="14729" y="512"/>
                      <a:pt x="14435" y="440"/>
                      <a:pt x="14113" y="360"/>
                    </a:cubicBezTo>
                    <a:cubicBezTo>
                      <a:pt x="12957" y="104"/>
                      <a:pt x="11818" y="1"/>
                      <a:pt x="1072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2"/>
              <p:cNvSpPr/>
              <p:nvPr/>
            </p:nvSpPr>
            <p:spPr>
              <a:xfrm>
                <a:off x="5227325" y="1545925"/>
                <a:ext cx="1752350" cy="296700"/>
              </a:xfrm>
              <a:custGeom>
                <a:avLst/>
                <a:gdLst/>
                <a:ahLst/>
                <a:cxnLst/>
                <a:rect l="l" t="t" r="r" b="b"/>
                <a:pathLst>
                  <a:path w="70094" h="11868" extrusionOk="0">
                    <a:moveTo>
                      <a:pt x="10612" y="1"/>
                    </a:moveTo>
                    <a:cubicBezTo>
                      <a:pt x="8007" y="1"/>
                      <a:pt x="5668" y="578"/>
                      <a:pt x="3810" y="1037"/>
                    </a:cubicBezTo>
                    <a:cubicBezTo>
                      <a:pt x="2657" y="1322"/>
                      <a:pt x="1697" y="1561"/>
                      <a:pt x="1024" y="1561"/>
                    </a:cubicBezTo>
                    <a:cubicBezTo>
                      <a:pt x="577" y="1561"/>
                      <a:pt x="257" y="1456"/>
                      <a:pt x="90" y="1189"/>
                    </a:cubicBezTo>
                    <a:lnTo>
                      <a:pt x="1" y="1243"/>
                    </a:lnTo>
                    <a:cubicBezTo>
                      <a:pt x="191" y="1548"/>
                      <a:pt x="537" y="1669"/>
                      <a:pt x="1024" y="1669"/>
                    </a:cubicBezTo>
                    <a:cubicBezTo>
                      <a:pt x="1702" y="1669"/>
                      <a:pt x="2653" y="1435"/>
                      <a:pt x="3837" y="1144"/>
                    </a:cubicBezTo>
                    <a:cubicBezTo>
                      <a:pt x="5694" y="683"/>
                      <a:pt x="8029" y="105"/>
                      <a:pt x="10628" y="105"/>
                    </a:cubicBezTo>
                    <a:cubicBezTo>
                      <a:pt x="11749" y="105"/>
                      <a:pt x="12920" y="213"/>
                      <a:pt x="14123" y="484"/>
                    </a:cubicBezTo>
                    <a:cubicBezTo>
                      <a:pt x="14444" y="565"/>
                      <a:pt x="14729" y="645"/>
                      <a:pt x="14997" y="734"/>
                    </a:cubicBezTo>
                    <a:cubicBezTo>
                      <a:pt x="17432" y="1573"/>
                      <a:pt x="17887" y="3285"/>
                      <a:pt x="18369" y="5096"/>
                    </a:cubicBezTo>
                    <a:cubicBezTo>
                      <a:pt x="18842" y="6863"/>
                      <a:pt x="19333" y="8701"/>
                      <a:pt x="21554" y="10101"/>
                    </a:cubicBezTo>
                    <a:cubicBezTo>
                      <a:pt x="23499" y="11323"/>
                      <a:pt x="25167" y="11867"/>
                      <a:pt x="27058" y="11867"/>
                    </a:cubicBezTo>
                    <a:cubicBezTo>
                      <a:pt x="27183" y="11867"/>
                      <a:pt x="27317" y="11867"/>
                      <a:pt x="27451" y="11859"/>
                    </a:cubicBezTo>
                    <a:cubicBezTo>
                      <a:pt x="32134" y="11680"/>
                      <a:pt x="35899" y="9628"/>
                      <a:pt x="39218" y="7826"/>
                    </a:cubicBezTo>
                    <a:cubicBezTo>
                      <a:pt x="41100" y="6800"/>
                      <a:pt x="42875" y="5828"/>
                      <a:pt x="44615" y="5319"/>
                    </a:cubicBezTo>
                    <a:cubicBezTo>
                      <a:pt x="46328" y="4820"/>
                      <a:pt x="47791" y="4320"/>
                      <a:pt x="49093" y="3883"/>
                    </a:cubicBezTo>
                    <a:cubicBezTo>
                      <a:pt x="52439" y="2741"/>
                      <a:pt x="55088" y="1840"/>
                      <a:pt x="59674" y="1644"/>
                    </a:cubicBezTo>
                    <a:cubicBezTo>
                      <a:pt x="59944" y="1632"/>
                      <a:pt x="60208" y="1626"/>
                      <a:pt x="60464" y="1626"/>
                    </a:cubicBezTo>
                    <a:cubicBezTo>
                      <a:pt x="67871" y="1626"/>
                      <a:pt x="69133" y="6490"/>
                      <a:pt x="69754" y="8861"/>
                    </a:cubicBezTo>
                    <a:cubicBezTo>
                      <a:pt x="69844" y="9191"/>
                      <a:pt x="69915" y="9477"/>
                      <a:pt x="69995" y="9700"/>
                    </a:cubicBezTo>
                    <a:lnTo>
                      <a:pt x="70093" y="9664"/>
                    </a:lnTo>
                    <a:cubicBezTo>
                      <a:pt x="70013" y="9450"/>
                      <a:pt x="69942" y="9164"/>
                      <a:pt x="69861" y="8834"/>
                    </a:cubicBezTo>
                    <a:cubicBezTo>
                      <a:pt x="69232" y="6436"/>
                      <a:pt x="67960" y="1519"/>
                      <a:pt x="60457" y="1519"/>
                    </a:cubicBezTo>
                    <a:cubicBezTo>
                      <a:pt x="60200" y="1519"/>
                      <a:pt x="59936" y="1525"/>
                      <a:pt x="59665" y="1537"/>
                    </a:cubicBezTo>
                    <a:cubicBezTo>
                      <a:pt x="55070" y="1733"/>
                      <a:pt x="52412" y="2643"/>
                      <a:pt x="49057" y="3785"/>
                    </a:cubicBezTo>
                    <a:cubicBezTo>
                      <a:pt x="47764" y="4222"/>
                      <a:pt x="46301" y="4722"/>
                      <a:pt x="44579" y="5221"/>
                    </a:cubicBezTo>
                    <a:cubicBezTo>
                      <a:pt x="42840" y="5730"/>
                      <a:pt x="41055" y="6702"/>
                      <a:pt x="39164" y="7728"/>
                    </a:cubicBezTo>
                    <a:cubicBezTo>
                      <a:pt x="35854" y="9530"/>
                      <a:pt x="32108" y="11573"/>
                      <a:pt x="27451" y="11752"/>
                    </a:cubicBezTo>
                    <a:cubicBezTo>
                      <a:pt x="27310" y="11757"/>
                      <a:pt x="27171" y="11760"/>
                      <a:pt x="27034" y="11760"/>
                    </a:cubicBezTo>
                    <a:cubicBezTo>
                      <a:pt x="25157" y="11760"/>
                      <a:pt x="23552" y="11242"/>
                      <a:pt x="21607" y="10012"/>
                    </a:cubicBezTo>
                    <a:cubicBezTo>
                      <a:pt x="19422" y="8629"/>
                      <a:pt x="18940" y="6818"/>
                      <a:pt x="18476" y="5070"/>
                    </a:cubicBezTo>
                    <a:cubicBezTo>
                      <a:pt x="17985" y="3223"/>
                      <a:pt x="17522" y="1483"/>
                      <a:pt x="15024" y="636"/>
                    </a:cubicBezTo>
                    <a:cubicBezTo>
                      <a:pt x="14765" y="538"/>
                      <a:pt x="14471" y="458"/>
                      <a:pt x="14149" y="386"/>
                    </a:cubicBezTo>
                    <a:cubicBezTo>
                      <a:pt x="12932" y="110"/>
                      <a:pt x="11747" y="1"/>
                      <a:pt x="1061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2"/>
              <p:cNvSpPr/>
              <p:nvPr/>
            </p:nvSpPr>
            <p:spPr>
              <a:xfrm>
                <a:off x="5223550" y="1553750"/>
                <a:ext cx="1755900" cy="292450"/>
              </a:xfrm>
              <a:custGeom>
                <a:avLst/>
                <a:gdLst/>
                <a:ahLst/>
                <a:cxnLst/>
                <a:rect l="l" t="t" r="r" b="b"/>
                <a:pathLst>
                  <a:path w="70236" h="11698" extrusionOk="0">
                    <a:moveTo>
                      <a:pt x="10566" y="1"/>
                    </a:moveTo>
                    <a:cubicBezTo>
                      <a:pt x="8074" y="1"/>
                      <a:pt x="5833" y="515"/>
                      <a:pt x="4041" y="930"/>
                    </a:cubicBezTo>
                    <a:cubicBezTo>
                      <a:pt x="2884" y="1196"/>
                      <a:pt x="1909" y="1421"/>
                      <a:pt x="1198" y="1421"/>
                    </a:cubicBezTo>
                    <a:cubicBezTo>
                      <a:pt x="672" y="1421"/>
                      <a:pt x="291" y="1297"/>
                      <a:pt x="89" y="974"/>
                    </a:cubicBezTo>
                    <a:lnTo>
                      <a:pt x="0" y="1037"/>
                    </a:lnTo>
                    <a:cubicBezTo>
                      <a:pt x="226" y="1391"/>
                      <a:pt x="636" y="1526"/>
                      <a:pt x="1198" y="1526"/>
                    </a:cubicBezTo>
                    <a:cubicBezTo>
                      <a:pt x="1925" y="1526"/>
                      <a:pt x="2906" y="1299"/>
                      <a:pt x="4068" y="1028"/>
                    </a:cubicBezTo>
                    <a:cubicBezTo>
                      <a:pt x="5846" y="620"/>
                      <a:pt x="8078" y="108"/>
                      <a:pt x="10558" y="108"/>
                    </a:cubicBezTo>
                    <a:cubicBezTo>
                      <a:pt x="11711" y="108"/>
                      <a:pt x="12918" y="218"/>
                      <a:pt x="14158" y="501"/>
                    </a:cubicBezTo>
                    <a:cubicBezTo>
                      <a:pt x="14479" y="573"/>
                      <a:pt x="14764" y="653"/>
                      <a:pt x="15023" y="751"/>
                    </a:cubicBezTo>
                    <a:cubicBezTo>
                      <a:pt x="17441" y="1590"/>
                      <a:pt x="17797" y="3294"/>
                      <a:pt x="18190" y="5096"/>
                    </a:cubicBezTo>
                    <a:cubicBezTo>
                      <a:pt x="18574" y="6916"/>
                      <a:pt x="18975" y="8798"/>
                      <a:pt x="21357" y="10190"/>
                    </a:cubicBezTo>
                    <a:cubicBezTo>
                      <a:pt x="23123" y="11233"/>
                      <a:pt x="24685" y="11697"/>
                      <a:pt x="26433" y="11697"/>
                    </a:cubicBezTo>
                    <a:cubicBezTo>
                      <a:pt x="26727" y="11697"/>
                      <a:pt x="27022" y="11688"/>
                      <a:pt x="27325" y="11662"/>
                    </a:cubicBezTo>
                    <a:cubicBezTo>
                      <a:pt x="31643" y="11296"/>
                      <a:pt x="35229" y="9306"/>
                      <a:pt x="38396" y="7549"/>
                    </a:cubicBezTo>
                    <a:cubicBezTo>
                      <a:pt x="40502" y="6380"/>
                      <a:pt x="42491" y="5274"/>
                      <a:pt x="44418" y="4801"/>
                    </a:cubicBezTo>
                    <a:cubicBezTo>
                      <a:pt x="46095" y="4400"/>
                      <a:pt x="47522" y="3998"/>
                      <a:pt x="48789" y="3659"/>
                    </a:cubicBezTo>
                    <a:cubicBezTo>
                      <a:pt x="52340" y="2678"/>
                      <a:pt x="54909" y="1973"/>
                      <a:pt x="59628" y="1750"/>
                    </a:cubicBezTo>
                    <a:cubicBezTo>
                      <a:pt x="59919" y="1737"/>
                      <a:pt x="60202" y="1730"/>
                      <a:pt x="60476" y="1730"/>
                    </a:cubicBezTo>
                    <a:cubicBezTo>
                      <a:pt x="67833" y="1730"/>
                      <a:pt x="69226" y="6557"/>
                      <a:pt x="69905" y="8914"/>
                    </a:cubicBezTo>
                    <a:cubicBezTo>
                      <a:pt x="69995" y="9208"/>
                      <a:pt x="70066" y="9458"/>
                      <a:pt x="70137" y="9663"/>
                    </a:cubicBezTo>
                    <a:lnTo>
                      <a:pt x="70235" y="9628"/>
                    </a:lnTo>
                    <a:cubicBezTo>
                      <a:pt x="70164" y="9431"/>
                      <a:pt x="70093" y="9181"/>
                      <a:pt x="70012" y="8887"/>
                    </a:cubicBezTo>
                    <a:cubicBezTo>
                      <a:pt x="69324" y="6504"/>
                      <a:pt x="67922" y="1623"/>
                      <a:pt x="60477" y="1623"/>
                    </a:cubicBezTo>
                    <a:cubicBezTo>
                      <a:pt x="60202" y="1623"/>
                      <a:pt x="59919" y="1630"/>
                      <a:pt x="59628" y="1643"/>
                    </a:cubicBezTo>
                    <a:cubicBezTo>
                      <a:pt x="54891" y="1866"/>
                      <a:pt x="52322" y="2571"/>
                      <a:pt x="48762" y="3552"/>
                    </a:cubicBezTo>
                    <a:cubicBezTo>
                      <a:pt x="47496" y="3900"/>
                      <a:pt x="46068" y="4293"/>
                      <a:pt x="44391" y="4703"/>
                    </a:cubicBezTo>
                    <a:cubicBezTo>
                      <a:pt x="42446" y="5176"/>
                      <a:pt x="40457" y="6282"/>
                      <a:pt x="38343" y="7460"/>
                    </a:cubicBezTo>
                    <a:cubicBezTo>
                      <a:pt x="35185" y="9208"/>
                      <a:pt x="31616" y="11198"/>
                      <a:pt x="27316" y="11554"/>
                    </a:cubicBezTo>
                    <a:cubicBezTo>
                      <a:pt x="27016" y="11580"/>
                      <a:pt x="26723" y="11593"/>
                      <a:pt x="26435" y="11593"/>
                    </a:cubicBezTo>
                    <a:cubicBezTo>
                      <a:pt x="24702" y="11593"/>
                      <a:pt x="23155" y="11125"/>
                      <a:pt x="21411" y="10100"/>
                    </a:cubicBezTo>
                    <a:cubicBezTo>
                      <a:pt x="19073" y="8735"/>
                      <a:pt x="18672" y="6871"/>
                      <a:pt x="18288" y="5069"/>
                    </a:cubicBezTo>
                    <a:cubicBezTo>
                      <a:pt x="17896" y="3240"/>
                      <a:pt x="17530" y="1509"/>
                      <a:pt x="15059" y="653"/>
                    </a:cubicBezTo>
                    <a:cubicBezTo>
                      <a:pt x="14791" y="555"/>
                      <a:pt x="14506" y="475"/>
                      <a:pt x="14176" y="394"/>
                    </a:cubicBezTo>
                    <a:cubicBezTo>
                      <a:pt x="12932" y="112"/>
                      <a:pt x="11722" y="1"/>
                      <a:pt x="1056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2"/>
              <p:cNvSpPr/>
              <p:nvPr/>
            </p:nvSpPr>
            <p:spPr>
              <a:xfrm>
                <a:off x="5219975" y="1561575"/>
                <a:ext cx="1759250" cy="289075"/>
              </a:xfrm>
              <a:custGeom>
                <a:avLst/>
                <a:gdLst/>
                <a:ahLst/>
                <a:cxnLst/>
                <a:rect l="l" t="t" r="r" b="b"/>
                <a:pathLst>
                  <a:path w="70370" h="11563" extrusionOk="0">
                    <a:moveTo>
                      <a:pt x="10493" y="0"/>
                    </a:moveTo>
                    <a:cubicBezTo>
                      <a:pt x="8117" y="0"/>
                      <a:pt x="5976" y="459"/>
                      <a:pt x="4256" y="822"/>
                    </a:cubicBezTo>
                    <a:cubicBezTo>
                      <a:pt x="3094" y="1072"/>
                      <a:pt x="2110" y="1284"/>
                      <a:pt x="1372" y="1284"/>
                    </a:cubicBezTo>
                    <a:cubicBezTo>
                      <a:pt x="767" y="1284"/>
                      <a:pt x="327" y="1141"/>
                      <a:pt x="89" y="759"/>
                    </a:cubicBezTo>
                    <a:lnTo>
                      <a:pt x="0" y="822"/>
                    </a:lnTo>
                    <a:cubicBezTo>
                      <a:pt x="259" y="1237"/>
                      <a:pt x="730" y="1390"/>
                      <a:pt x="1373" y="1390"/>
                    </a:cubicBezTo>
                    <a:cubicBezTo>
                      <a:pt x="2127" y="1390"/>
                      <a:pt x="3117" y="1179"/>
                      <a:pt x="4282" y="929"/>
                    </a:cubicBezTo>
                    <a:cubicBezTo>
                      <a:pt x="5992" y="560"/>
                      <a:pt x="8127" y="103"/>
                      <a:pt x="10493" y="103"/>
                    </a:cubicBezTo>
                    <a:cubicBezTo>
                      <a:pt x="11671" y="103"/>
                      <a:pt x="12907" y="216"/>
                      <a:pt x="14176" y="510"/>
                    </a:cubicBezTo>
                    <a:cubicBezTo>
                      <a:pt x="14506" y="590"/>
                      <a:pt x="14791" y="670"/>
                      <a:pt x="15050" y="768"/>
                    </a:cubicBezTo>
                    <a:cubicBezTo>
                      <a:pt x="17441" y="1616"/>
                      <a:pt x="17717" y="3311"/>
                      <a:pt x="18003" y="5104"/>
                    </a:cubicBezTo>
                    <a:cubicBezTo>
                      <a:pt x="18306" y="6977"/>
                      <a:pt x="18618" y="8904"/>
                      <a:pt x="21152" y="10287"/>
                    </a:cubicBezTo>
                    <a:cubicBezTo>
                      <a:pt x="22740" y="11152"/>
                      <a:pt x="24185" y="11563"/>
                      <a:pt x="25791" y="11563"/>
                    </a:cubicBezTo>
                    <a:cubicBezTo>
                      <a:pt x="26246" y="11563"/>
                      <a:pt x="26710" y="11527"/>
                      <a:pt x="27192" y="11465"/>
                    </a:cubicBezTo>
                    <a:cubicBezTo>
                      <a:pt x="31179" y="10947"/>
                      <a:pt x="34587" y="8993"/>
                      <a:pt x="37602" y="7281"/>
                    </a:cubicBezTo>
                    <a:cubicBezTo>
                      <a:pt x="39913" y="5951"/>
                      <a:pt x="42099" y="4702"/>
                      <a:pt x="44213" y="4292"/>
                    </a:cubicBezTo>
                    <a:cubicBezTo>
                      <a:pt x="45730" y="3989"/>
                      <a:pt x="47041" y="3712"/>
                      <a:pt x="48201" y="3462"/>
                    </a:cubicBezTo>
                    <a:cubicBezTo>
                      <a:pt x="52055" y="2651"/>
                      <a:pt x="54597" y="2106"/>
                      <a:pt x="59584" y="1857"/>
                    </a:cubicBezTo>
                    <a:cubicBezTo>
                      <a:pt x="59896" y="1841"/>
                      <a:pt x="60198" y="1833"/>
                      <a:pt x="60490" y="1833"/>
                    </a:cubicBezTo>
                    <a:cubicBezTo>
                      <a:pt x="67815" y="1833"/>
                      <a:pt x="69320" y="6625"/>
                      <a:pt x="70057" y="8984"/>
                    </a:cubicBezTo>
                    <a:cubicBezTo>
                      <a:pt x="70138" y="9234"/>
                      <a:pt x="70200" y="9448"/>
                      <a:pt x="70271" y="9627"/>
                    </a:cubicBezTo>
                    <a:lnTo>
                      <a:pt x="70369" y="9582"/>
                    </a:lnTo>
                    <a:cubicBezTo>
                      <a:pt x="70307" y="9413"/>
                      <a:pt x="70236" y="9199"/>
                      <a:pt x="70155" y="8949"/>
                    </a:cubicBezTo>
                    <a:cubicBezTo>
                      <a:pt x="69799" y="7798"/>
                      <a:pt x="69192" y="5862"/>
                      <a:pt x="67657" y="4310"/>
                    </a:cubicBezTo>
                    <a:cubicBezTo>
                      <a:pt x="65977" y="2597"/>
                      <a:pt x="63558" y="1727"/>
                      <a:pt x="60462" y="1727"/>
                    </a:cubicBezTo>
                    <a:cubicBezTo>
                      <a:pt x="60172" y="1727"/>
                      <a:pt x="59877" y="1734"/>
                      <a:pt x="59575" y="1750"/>
                    </a:cubicBezTo>
                    <a:cubicBezTo>
                      <a:pt x="54588" y="1999"/>
                      <a:pt x="52037" y="2544"/>
                      <a:pt x="48174" y="3364"/>
                    </a:cubicBezTo>
                    <a:cubicBezTo>
                      <a:pt x="47023" y="3614"/>
                      <a:pt x="45712" y="3891"/>
                      <a:pt x="44195" y="4185"/>
                    </a:cubicBezTo>
                    <a:cubicBezTo>
                      <a:pt x="42063" y="4604"/>
                      <a:pt x="39868" y="5862"/>
                      <a:pt x="37549" y="7182"/>
                    </a:cubicBezTo>
                    <a:cubicBezTo>
                      <a:pt x="34551" y="8904"/>
                      <a:pt x="31144" y="10840"/>
                      <a:pt x="27174" y="11366"/>
                    </a:cubicBezTo>
                    <a:cubicBezTo>
                      <a:pt x="26704" y="11426"/>
                      <a:pt x="26252" y="11457"/>
                      <a:pt x="25811" y="11457"/>
                    </a:cubicBezTo>
                    <a:cubicBezTo>
                      <a:pt x="24218" y="11457"/>
                      <a:pt x="22776" y="11057"/>
                      <a:pt x="21197" y="10198"/>
                    </a:cubicBezTo>
                    <a:cubicBezTo>
                      <a:pt x="18717" y="8842"/>
                      <a:pt x="18404" y="6933"/>
                      <a:pt x="18110" y="5086"/>
                    </a:cubicBezTo>
                    <a:cubicBezTo>
                      <a:pt x="17816" y="3266"/>
                      <a:pt x="17530" y="1535"/>
                      <a:pt x="15086" y="670"/>
                    </a:cubicBezTo>
                    <a:cubicBezTo>
                      <a:pt x="14818" y="572"/>
                      <a:pt x="14533" y="492"/>
                      <a:pt x="14203" y="411"/>
                    </a:cubicBezTo>
                    <a:cubicBezTo>
                      <a:pt x="12923" y="114"/>
                      <a:pt x="11679" y="0"/>
                      <a:pt x="104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2"/>
              <p:cNvSpPr/>
              <p:nvPr/>
            </p:nvSpPr>
            <p:spPr>
              <a:xfrm>
                <a:off x="5216175" y="1569250"/>
                <a:ext cx="1762825" cy="286300"/>
              </a:xfrm>
              <a:custGeom>
                <a:avLst/>
                <a:gdLst/>
                <a:ahLst/>
                <a:cxnLst/>
                <a:rect l="l" t="t" r="r" b="b"/>
                <a:pathLst>
                  <a:path w="70513" h="11452" extrusionOk="0">
                    <a:moveTo>
                      <a:pt x="10424" y="0"/>
                    </a:moveTo>
                    <a:cubicBezTo>
                      <a:pt x="8161" y="0"/>
                      <a:pt x="6119" y="407"/>
                      <a:pt x="4470" y="738"/>
                    </a:cubicBezTo>
                    <a:cubicBezTo>
                      <a:pt x="3319" y="966"/>
                      <a:pt x="2334" y="1160"/>
                      <a:pt x="1572" y="1160"/>
                    </a:cubicBezTo>
                    <a:cubicBezTo>
                      <a:pt x="876" y="1160"/>
                      <a:pt x="367" y="998"/>
                      <a:pt x="90" y="550"/>
                    </a:cubicBezTo>
                    <a:lnTo>
                      <a:pt x="1" y="613"/>
                    </a:lnTo>
                    <a:cubicBezTo>
                      <a:pt x="302" y="1091"/>
                      <a:pt x="837" y="1264"/>
                      <a:pt x="1562" y="1264"/>
                    </a:cubicBezTo>
                    <a:cubicBezTo>
                      <a:pt x="2338" y="1264"/>
                      <a:pt x="3331" y="1066"/>
                      <a:pt x="4488" y="836"/>
                    </a:cubicBezTo>
                    <a:cubicBezTo>
                      <a:pt x="6130" y="511"/>
                      <a:pt x="8164" y="107"/>
                      <a:pt x="10416" y="107"/>
                    </a:cubicBezTo>
                    <a:cubicBezTo>
                      <a:pt x="11627" y="107"/>
                      <a:pt x="12902" y="224"/>
                      <a:pt x="14212" y="533"/>
                    </a:cubicBezTo>
                    <a:cubicBezTo>
                      <a:pt x="14533" y="613"/>
                      <a:pt x="14818" y="693"/>
                      <a:pt x="15086" y="791"/>
                    </a:cubicBezTo>
                    <a:cubicBezTo>
                      <a:pt x="17450" y="1648"/>
                      <a:pt x="17638" y="3343"/>
                      <a:pt x="17843" y="5136"/>
                    </a:cubicBezTo>
                    <a:cubicBezTo>
                      <a:pt x="18057" y="7045"/>
                      <a:pt x="18280" y="9025"/>
                      <a:pt x="20956" y="10390"/>
                    </a:cubicBezTo>
                    <a:cubicBezTo>
                      <a:pt x="22375" y="11113"/>
                      <a:pt x="23704" y="11452"/>
                      <a:pt x="25158" y="11452"/>
                    </a:cubicBezTo>
                    <a:cubicBezTo>
                      <a:pt x="25765" y="11452"/>
                      <a:pt x="26398" y="11398"/>
                      <a:pt x="27067" y="11273"/>
                    </a:cubicBezTo>
                    <a:cubicBezTo>
                      <a:pt x="30751" y="10622"/>
                      <a:pt x="33990" y="8704"/>
                      <a:pt x="36853" y="7009"/>
                    </a:cubicBezTo>
                    <a:cubicBezTo>
                      <a:pt x="39360" y="5528"/>
                      <a:pt x="41724" y="4128"/>
                      <a:pt x="44017" y="3780"/>
                    </a:cubicBezTo>
                    <a:cubicBezTo>
                      <a:pt x="44882" y="3646"/>
                      <a:pt x="45676" y="3530"/>
                      <a:pt x="46408" y="3414"/>
                    </a:cubicBezTo>
                    <a:cubicBezTo>
                      <a:pt x="51341" y="2656"/>
                      <a:pt x="53812" y="2281"/>
                      <a:pt x="59540" y="1969"/>
                    </a:cubicBezTo>
                    <a:cubicBezTo>
                      <a:pt x="59860" y="1952"/>
                      <a:pt x="60171" y="1943"/>
                      <a:pt x="60473" y="1943"/>
                    </a:cubicBezTo>
                    <a:cubicBezTo>
                      <a:pt x="67807" y="1943"/>
                      <a:pt x="69490" y="6893"/>
                      <a:pt x="70227" y="9061"/>
                    </a:cubicBezTo>
                    <a:cubicBezTo>
                      <a:pt x="70298" y="9266"/>
                      <a:pt x="70352" y="9445"/>
                      <a:pt x="70414" y="9587"/>
                    </a:cubicBezTo>
                    <a:lnTo>
                      <a:pt x="70513" y="9552"/>
                    </a:lnTo>
                    <a:cubicBezTo>
                      <a:pt x="70450" y="9409"/>
                      <a:pt x="70397" y="9231"/>
                      <a:pt x="70325" y="9025"/>
                    </a:cubicBezTo>
                    <a:cubicBezTo>
                      <a:pt x="69580" y="6841"/>
                      <a:pt x="67881" y="1835"/>
                      <a:pt x="60488" y="1835"/>
                    </a:cubicBezTo>
                    <a:cubicBezTo>
                      <a:pt x="60182" y="1835"/>
                      <a:pt x="59866" y="1844"/>
                      <a:pt x="59540" y="1862"/>
                    </a:cubicBezTo>
                    <a:cubicBezTo>
                      <a:pt x="53803" y="2174"/>
                      <a:pt x="51323" y="2558"/>
                      <a:pt x="46399" y="3307"/>
                    </a:cubicBezTo>
                    <a:cubicBezTo>
                      <a:pt x="45659" y="3423"/>
                      <a:pt x="44865" y="3548"/>
                      <a:pt x="43999" y="3673"/>
                    </a:cubicBezTo>
                    <a:cubicBezTo>
                      <a:pt x="41689" y="4030"/>
                      <a:pt x="39316" y="5430"/>
                      <a:pt x="36800" y="6920"/>
                    </a:cubicBezTo>
                    <a:cubicBezTo>
                      <a:pt x="33945" y="8606"/>
                      <a:pt x="30716" y="10524"/>
                      <a:pt x="27049" y="11175"/>
                    </a:cubicBezTo>
                    <a:cubicBezTo>
                      <a:pt x="26390" y="11291"/>
                      <a:pt x="25769" y="11350"/>
                      <a:pt x="25168" y="11350"/>
                    </a:cubicBezTo>
                    <a:cubicBezTo>
                      <a:pt x="23728" y="11350"/>
                      <a:pt x="22411" y="11010"/>
                      <a:pt x="21001" y="10292"/>
                    </a:cubicBezTo>
                    <a:cubicBezTo>
                      <a:pt x="18378" y="8954"/>
                      <a:pt x="18155" y="7009"/>
                      <a:pt x="17950" y="5118"/>
                    </a:cubicBezTo>
                    <a:cubicBezTo>
                      <a:pt x="17745" y="3298"/>
                      <a:pt x="17548" y="1567"/>
                      <a:pt x="15122" y="693"/>
                    </a:cubicBezTo>
                    <a:cubicBezTo>
                      <a:pt x="14854" y="595"/>
                      <a:pt x="14560" y="506"/>
                      <a:pt x="14230" y="426"/>
                    </a:cubicBezTo>
                    <a:cubicBezTo>
                      <a:pt x="12915" y="117"/>
                      <a:pt x="11638" y="0"/>
                      <a:pt x="1042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2"/>
              <p:cNvSpPr/>
              <p:nvPr/>
            </p:nvSpPr>
            <p:spPr>
              <a:xfrm>
                <a:off x="5212375" y="1577075"/>
                <a:ext cx="1766400" cy="284275"/>
              </a:xfrm>
              <a:custGeom>
                <a:avLst/>
                <a:gdLst/>
                <a:ahLst/>
                <a:cxnLst/>
                <a:rect l="l" t="t" r="r" b="b"/>
                <a:pathLst>
                  <a:path w="70656" h="11371" extrusionOk="0">
                    <a:moveTo>
                      <a:pt x="10329" y="0"/>
                    </a:moveTo>
                    <a:cubicBezTo>
                      <a:pt x="8184" y="0"/>
                      <a:pt x="6247" y="352"/>
                      <a:pt x="4676" y="639"/>
                    </a:cubicBezTo>
                    <a:cubicBezTo>
                      <a:pt x="3534" y="853"/>
                      <a:pt x="2548" y="1036"/>
                      <a:pt x="1767" y="1036"/>
                    </a:cubicBezTo>
                    <a:cubicBezTo>
                      <a:pt x="987" y="1036"/>
                      <a:pt x="411" y="853"/>
                      <a:pt x="90" y="336"/>
                    </a:cubicBezTo>
                    <a:lnTo>
                      <a:pt x="1" y="398"/>
                    </a:lnTo>
                    <a:cubicBezTo>
                      <a:pt x="348" y="949"/>
                      <a:pt x="949" y="1141"/>
                      <a:pt x="1761" y="1141"/>
                    </a:cubicBezTo>
                    <a:cubicBezTo>
                      <a:pt x="2554" y="1141"/>
                      <a:pt x="3548" y="958"/>
                      <a:pt x="4702" y="746"/>
                    </a:cubicBezTo>
                    <a:cubicBezTo>
                      <a:pt x="6267" y="458"/>
                      <a:pt x="8204" y="105"/>
                      <a:pt x="10346" y="105"/>
                    </a:cubicBezTo>
                    <a:cubicBezTo>
                      <a:pt x="11586" y="105"/>
                      <a:pt x="12894" y="223"/>
                      <a:pt x="14239" y="541"/>
                    </a:cubicBezTo>
                    <a:cubicBezTo>
                      <a:pt x="14569" y="621"/>
                      <a:pt x="14854" y="710"/>
                      <a:pt x="15113" y="808"/>
                    </a:cubicBezTo>
                    <a:cubicBezTo>
                      <a:pt x="17468" y="1674"/>
                      <a:pt x="17575" y="3369"/>
                      <a:pt x="17682" y="5162"/>
                    </a:cubicBezTo>
                    <a:cubicBezTo>
                      <a:pt x="17807" y="7124"/>
                      <a:pt x="17932" y="9141"/>
                      <a:pt x="20760" y="10479"/>
                    </a:cubicBezTo>
                    <a:cubicBezTo>
                      <a:pt x="22027" y="11076"/>
                      <a:pt x="23231" y="11371"/>
                      <a:pt x="24534" y="11371"/>
                    </a:cubicBezTo>
                    <a:cubicBezTo>
                      <a:pt x="25292" y="11371"/>
                      <a:pt x="26086" y="11273"/>
                      <a:pt x="26943" y="11076"/>
                    </a:cubicBezTo>
                    <a:cubicBezTo>
                      <a:pt x="30350" y="10309"/>
                      <a:pt x="33294" y="8498"/>
                      <a:pt x="36140" y="6750"/>
                    </a:cubicBezTo>
                    <a:cubicBezTo>
                      <a:pt x="38825" y="5090"/>
                      <a:pt x="41368" y="3529"/>
                      <a:pt x="43821" y="3262"/>
                    </a:cubicBezTo>
                    <a:cubicBezTo>
                      <a:pt x="49754" y="2628"/>
                      <a:pt x="52260" y="2486"/>
                      <a:pt x="57265" y="2200"/>
                    </a:cubicBezTo>
                    <a:cubicBezTo>
                      <a:pt x="57952" y="2164"/>
                      <a:pt x="58693" y="2120"/>
                      <a:pt x="59504" y="2075"/>
                    </a:cubicBezTo>
                    <a:cubicBezTo>
                      <a:pt x="59845" y="2056"/>
                      <a:pt x="60175" y="2046"/>
                      <a:pt x="60495" y="2046"/>
                    </a:cubicBezTo>
                    <a:cubicBezTo>
                      <a:pt x="67825" y="2046"/>
                      <a:pt x="69619" y="6978"/>
                      <a:pt x="70406" y="9141"/>
                    </a:cubicBezTo>
                    <a:cubicBezTo>
                      <a:pt x="70459" y="9292"/>
                      <a:pt x="70513" y="9435"/>
                      <a:pt x="70558" y="9551"/>
                    </a:cubicBezTo>
                    <a:lnTo>
                      <a:pt x="70656" y="9515"/>
                    </a:lnTo>
                    <a:cubicBezTo>
                      <a:pt x="70611" y="9399"/>
                      <a:pt x="70558" y="9257"/>
                      <a:pt x="70504" y="9105"/>
                    </a:cubicBezTo>
                    <a:cubicBezTo>
                      <a:pt x="69709" y="6926"/>
                      <a:pt x="67899" y="1939"/>
                      <a:pt x="60502" y="1939"/>
                    </a:cubicBezTo>
                    <a:cubicBezTo>
                      <a:pt x="60178" y="1939"/>
                      <a:pt x="59842" y="1948"/>
                      <a:pt x="59495" y="1968"/>
                    </a:cubicBezTo>
                    <a:cubicBezTo>
                      <a:pt x="58693" y="2022"/>
                      <a:pt x="57952" y="2057"/>
                      <a:pt x="57256" y="2102"/>
                    </a:cubicBezTo>
                    <a:cubicBezTo>
                      <a:pt x="52260" y="2378"/>
                      <a:pt x="49745" y="2521"/>
                      <a:pt x="43812" y="3164"/>
                    </a:cubicBezTo>
                    <a:cubicBezTo>
                      <a:pt x="41332" y="3422"/>
                      <a:pt x="38781" y="4992"/>
                      <a:pt x="36087" y="6661"/>
                    </a:cubicBezTo>
                    <a:cubicBezTo>
                      <a:pt x="33250" y="8409"/>
                      <a:pt x="30315" y="10211"/>
                      <a:pt x="26916" y="10978"/>
                    </a:cubicBezTo>
                    <a:cubicBezTo>
                      <a:pt x="26072" y="11168"/>
                      <a:pt x="25292" y="11264"/>
                      <a:pt x="24544" y="11264"/>
                    </a:cubicBezTo>
                    <a:cubicBezTo>
                      <a:pt x="23253" y="11264"/>
                      <a:pt x="22059" y="10977"/>
                      <a:pt x="20805" y="10390"/>
                    </a:cubicBezTo>
                    <a:cubicBezTo>
                      <a:pt x="18030" y="9078"/>
                      <a:pt x="17905" y="7089"/>
                      <a:pt x="17790" y="5162"/>
                    </a:cubicBezTo>
                    <a:cubicBezTo>
                      <a:pt x="17674" y="3333"/>
                      <a:pt x="17575" y="1602"/>
                      <a:pt x="15149" y="710"/>
                    </a:cubicBezTo>
                    <a:cubicBezTo>
                      <a:pt x="14890" y="612"/>
                      <a:pt x="14596" y="523"/>
                      <a:pt x="14266" y="443"/>
                    </a:cubicBezTo>
                    <a:cubicBezTo>
                      <a:pt x="12904" y="120"/>
                      <a:pt x="11581" y="0"/>
                      <a:pt x="1032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2"/>
              <p:cNvSpPr/>
              <p:nvPr/>
            </p:nvSpPr>
            <p:spPr>
              <a:xfrm>
                <a:off x="5208825" y="1584650"/>
                <a:ext cx="1769725" cy="282950"/>
              </a:xfrm>
              <a:custGeom>
                <a:avLst/>
                <a:gdLst/>
                <a:ahLst/>
                <a:cxnLst/>
                <a:rect l="l" t="t" r="r" b="b"/>
                <a:pathLst>
                  <a:path w="70789" h="11318" extrusionOk="0">
                    <a:moveTo>
                      <a:pt x="10223" y="1"/>
                    </a:moveTo>
                    <a:cubicBezTo>
                      <a:pt x="8237" y="1"/>
                      <a:pt x="6437" y="302"/>
                      <a:pt x="4871" y="568"/>
                    </a:cubicBezTo>
                    <a:cubicBezTo>
                      <a:pt x="3745" y="758"/>
                      <a:pt x="2767" y="923"/>
                      <a:pt x="1977" y="923"/>
                    </a:cubicBezTo>
                    <a:cubicBezTo>
                      <a:pt x="1101" y="923"/>
                      <a:pt x="455" y="721"/>
                      <a:pt x="89" y="131"/>
                    </a:cubicBezTo>
                    <a:lnTo>
                      <a:pt x="0" y="193"/>
                    </a:lnTo>
                    <a:cubicBezTo>
                      <a:pt x="388" y="818"/>
                      <a:pt x="1062" y="1028"/>
                      <a:pt x="1970" y="1028"/>
                    </a:cubicBezTo>
                    <a:cubicBezTo>
                      <a:pt x="2773" y="1028"/>
                      <a:pt x="3758" y="863"/>
                      <a:pt x="4889" y="675"/>
                    </a:cubicBezTo>
                    <a:cubicBezTo>
                      <a:pt x="6455" y="408"/>
                      <a:pt x="8256" y="106"/>
                      <a:pt x="10240" y="106"/>
                    </a:cubicBezTo>
                    <a:cubicBezTo>
                      <a:pt x="11511" y="106"/>
                      <a:pt x="12858" y="230"/>
                      <a:pt x="14265" y="568"/>
                    </a:cubicBezTo>
                    <a:cubicBezTo>
                      <a:pt x="14595" y="648"/>
                      <a:pt x="14881" y="737"/>
                      <a:pt x="15139" y="835"/>
                    </a:cubicBezTo>
                    <a:cubicBezTo>
                      <a:pt x="17485" y="1710"/>
                      <a:pt x="17503" y="3414"/>
                      <a:pt x="17530" y="5216"/>
                    </a:cubicBezTo>
                    <a:cubicBezTo>
                      <a:pt x="17548" y="7214"/>
                      <a:pt x="17575" y="9284"/>
                      <a:pt x="20554" y="10586"/>
                    </a:cubicBezTo>
                    <a:cubicBezTo>
                      <a:pt x="21678" y="11077"/>
                      <a:pt x="22767" y="11318"/>
                      <a:pt x="23935" y="11318"/>
                    </a:cubicBezTo>
                    <a:cubicBezTo>
                      <a:pt x="24827" y="11318"/>
                      <a:pt x="25764" y="11175"/>
                      <a:pt x="26808" y="10889"/>
                    </a:cubicBezTo>
                    <a:cubicBezTo>
                      <a:pt x="29966" y="10024"/>
                      <a:pt x="32758" y="8231"/>
                      <a:pt x="35452" y="6500"/>
                    </a:cubicBezTo>
                    <a:cubicBezTo>
                      <a:pt x="38307" y="4663"/>
                      <a:pt x="41001" y="2923"/>
                      <a:pt x="43615" y="2753"/>
                    </a:cubicBezTo>
                    <a:cubicBezTo>
                      <a:pt x="47157" y="2530"/>
                      <a:pt x="49503" y="2495"/>
                      <a:pt x="51760" y="2459"/>
                    </a:cubicBezTo>
                    <a:cubicBezTo>
                      <a:pt x="53928" y="2423"/>
                      <a:pt x="56158" y="2397"/>
                      <a:pt x="59450" y="2191"/>
                    </a:cubicBezTo>
                    <a:cubicBezTo>
                      <a:pt x="59805" y="2170"/>
                      <a:pt x="60149" y="2159"/>
                      <a:pt x="60482" y="2159"/>
                    </a:cubicBezTo>
                    <a:cubicBezTo>
                      <a:pt x="67855" y="2159"/>
                      <a:pt x="69824" y="7268"/>
                      <a:pt x="70584" y="9248"/>
                    </a:cubicBezTo>
                    <a:cubicBezTo>
                      <a:pt x="70619" y="9346"/>
                      <a:pt x="70655" y="9444"/>
                      <a:pt x="70691" y="9525"/>
                    </a:cubicBezTo>
                    <a:lnTo>
                      <a:pt x="70789" y="9489"/>
                    </a:lnTo>
                    <a:cubicBezTo>
                      <a:pt x="70753" y="9409"/>
                      <a:pt x="70717" y="9310"/>
                      <a:pt x="70682" y="9212"/>
                    </a:cubicBezTo>
                    <a:cubicBezTo>
                      <a:pt x="69913" y="7214"/>
                      <a:pt x="67927" y="2053"/>
                      <a:pt x="60482" y="2053"/>
                    </a:cubicBezTo>
                    <a:cubicBezTo>
                      <a:pt x="60149" y="2053"/>
                      <a:pt x="59805" y="2063"/>
                      <a:pt x="59450" y="2084"/>
                    </a:cubicBezTo>
                    <a:cubicBezTo>
                      <a:pt x="56158" y="2290"/>
                      <a:pt x="53919" y="2325"/>
                      <a:pt x="51760" y="2352"/>
                    </a:cubicBezTo>
                    <a:cubicBezTo>
                      <a:pt x="49494" y="2388"/>
                      <a:pt x="47157" y="2423"/>
                      <a:pt x="43615" y="2655"/>
                    </a:cubicBezTo>
                    <a:cubicBezTo>
                      <a:pt x="40966" y="2825"/>
                      <a:pt x="38263" y="4564"/>
                      <a:pt x="35390" y="6411"/>
                    </a:cubicBezTo>
                    <a:cubicBezTo>
                      <a:pt x="32705" y="8142"/>
                      <a:pt x="29921" y="9926"/>
                      <a:pt x="26781" y="10791"/>
                    </a:cubicBezTo>
                    <a:cubicBezTo>
                      <a:pt x="25748" y="11075"/>
                      <a:pt x="24815" y="11218"/>
                      <a:pt x="23929" y="11218"/>
                    </a:cubicBezTo>
                    <a:cubicBezTo>
                      <a:pt x="22779" y="11218"/>
                      <a:pt x="21707" y="10977"/>
                      <a:pt x="20599" y="10488"/>
                    </a:cubicBezTo>
                    <a:cubicBezTo>
                      <a:pt x="17682" y="9212"/>
                      <a:pt x="17655" y="7178"/>
                      <a:pt x="17628" y="5216"/>
                    </a:cubicBezTo>
                    <a:cubicBezTo>
                      <a:pt x="17610" y="3378"/>
                      <a:pt x="17584" y="1638"/>
                      <a:pt x="15175" y="737"/>
                    </a:cubicBezTo>
                    <a:cubicBezTo>
                      <a:pt x="14907" y="630"/>
                      <a:pt x="14622" y="550"/>
                      <a:pt x="14292" y="470"/>
                    </a:cubicBezTo>
                    <a:cubicBezTo>
                      <a:pt x="12867" y="127"/>
                      <a:pt x="11506" y="1"/>
                      <a:pt x="1022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2"/>
              <p:cNvSpPr/>
              <p:nvPr/>
            </p:nvSpPr>
            <p:spPr>
              <a:xfrm>
                <a:off x="5205025" y="1590575"/>
                <a:ext cx="1773300" cy="284175"/>
              </a:xfrm>
              <a:custGeom>
                <a:avLst/>
                <a:gdLst/>
                <a:ahLst/>
                <a:cxnLst/>
                <a:rect l="l" t="t" r="r" b="b"/>
                <a:pathLst>
                  <a:path w="70932" h="11367" extrusionOk="0">
                    <a:moveTo>
                      <a:pt x="90" y="1"/>
                    </a:moveTo>
                    <a:lnTo>
                      <a:pt x="1" y="54"/>
                    </a:lnTo>
                    <a:cubicBezTo>
                      <a:pt x="445" y="760"/>
                      <a:pt x="1193" y="991"/>
                      <a:pt x="2194" y="991"/>
                    </a:cubicBezTo>
                    <a:cubicBezTo>
                      <a:pt x="3002" y="991"/>
                      <a:pt x="3974" y="841"/>
                      <a:pt x="5086" y="670"/>
                    </a:cubicBezTo>
                    <a:cubicBezTo>
                      <a:pt x="6577" y="438"/>
                      <a:pt x="8282" y="175"/>
                      <a:pt x="10159" y="175"/>
                    </a:cubicBezTo>
                    <a:cubicBezTo>
                      <a:pt x="11460" y="175"/>
                      <a:pt x="12842" y="301"/>
                      <a:pt x="14292" y="652"/>
                    </a:cubicBezTo>
                    <a:cubicBezTo>
                      <a:pt x="14622" y="732"/>
                      <a:pt x="14908" y="821"/>
                      <a:pt x="15175" y="920"/>
                    </a:cubicBezTo>
                    <a:cubicBezTo>
                      <a:pt x="17504" y="1821"/>
                      <a:pt x="17450" y="3533"/>
                      <a:pt x="17379" y="5344"/>
                    </a:cubicBezTo>
                    <a:cubicBezTo>
                      <a:pt x="17307" y="7378"/>
                      <a:pt x="17236" y="9484"/>
                      <a:pt x="20358" y="10759"/>
                    </a:cubicBezTo>
                    <a:cubicBezTo>
                      <a:pt x="21358" y="11161"/>
                      <a:pt x="22339" y="11366"/>
                      <a:pt x="23374" y="11366"/>
                    </a:cubicBezTo>
                    <a:cubicBezTo>
                      <a:pt x="24391" y="11366"/>
                      <a:pt x="25470" y="11170"/>
                      <a:pt x="26683" y="10777"/>
                    </a:cubicBezTo>
                    <a:cubicBezTo>
                      <a:pt x="29618" y="9823"/>
                      <a:pt x="32250" y="8047"/>
                      <a:pt x="34802" y="6326"/>
                    </a:cubicBezTo>
                    <a:cubicBezTo>
                      <a:pt x="37817" y="4301"/>
                      <a:pt x="40654" y="2383"/>
                      <a:pt x="43428" y="2320"/>
                    </a:cubicBezTo>
                    <a:cubicBezTo>
                      <a:pt x="44272" y="2301"/>
                      <a:pt x="45043" y="2293"/>
                      <a:pt x="45758" y="2293"/>
                    </a:cubicBezTo>
                    <a:cubicBezTo>
                      <a:pt x="47699" y="2293"/>
                      <a:pt x="49236" y="2353"/>
                      <a:pt x="50735" y="2418"/>
                    </a:cubicBezTo>
                    <a:cubicBezTo>
                      <a:pt x="52079" y="2476"/>
                      <a:pt x="53385" y="2531"/>
                      <a:pt x="54893" y="2531"/>
                    </a:cubicBezTo>
                    <a:cubicBezTo>
                      <a:pt x="56197" y="2531"/>
                      <a:pt x="57652" y="2490"/>
                      <a:pt x="59415" y="2374"/>
                    </a:cubicBezTo>
                    <a:cubicBezTo>
                      <a:pt x="59796" y="2349"/>
                      <a:pt x="60164" y="2337"/>
                      <a:pt x="60520" y="2337"/>
                    </a:cubicBezTo>
                    <a:cubicBezTo>
                      <a:pt x="67929" y="2337"/>
                      <a:pt x="69980" y="7456"/>
                      <a:pt x="70780" y="9439"/>
                    </a:cubicBezTo>
                    <a:lnTo>
                      <a:pt x="70834" y="9564"/>
                    </a:lnTo>
                    <a:lnTo>
                      <a:pt x="70932" y="9528"/>
                    </a:lnTo>
                    <a:lnTo>
                      <a:pt x="70878" y="9403"/>
                    </a:lnTo>
                    <a:cubicBezTo>
                      <a:pt x="70468" y="8386"/>
                      <a:pt x="69710" y="6486"/>
                      <a:pt x="67988" y="4889"/>
                    </a:cubicBezTo>
                    <a:cubicBezTo>
                      <a:pt x="66095" y="3125"/>
                      <a:pt x="63581" y="2239"/>
                      <a:pt x="60509" y="2239"/>
                    </a:cubicBezTo>
                    <a:cubicBezTo>
                      <a:pt x="60149" y="2239"/>
                      <a:pt x="59781" y="2251"/>
                      <a:pt x="59406" y="2276"/>
                    </a:cubicBezTo>
                    <a:cubicBezTo>
                      <a:pt x="57674" y="2386"/>
                      <a:pt x="56237" y="2425"/>
                      <a:pt x="54950" y="2425"/>
                    </a:cubicBezTo>
                    <a:cubicBezTo>
                      <a:pt x="53420" y="2425"/>
                      <a:pt x="52100" y="2369"/>
                      <a:pt x="50743" y="2311"/>
                    </a:cubicBezTo>
                    <a:cubicBezTo>
                      <a:pt x="49213" y="2252"/>
                      <a:pt x="47647" y="2187"/>
                      <a:pt x="45656" y="2187"/>
                    </a:cubicBezTo>
                    <a:cubicBezTo>
                      <a:pt x="44967" y="2187"/>
                      <a:pt x="44227" y="2195"/>
                      <a:pt x="43419" y="2213"/>
                    </a:cubicBezTo>
                    <a:cubicBezTo>
                      <a:pt x="40618" y="2276"/>
                      <a:pt x="37772" y="4203"/>
                      <a:pt x="34748" y="6237"/>
                    </a:cubicBezTo>
                    <a:cubicBezTo>
                      <a:pt x="32197" y="7949"/>
                      <a:pt x="29565" y="9725"/>
                      <a:pt x="26648" y="10670"/>
                    </a:cubicBezTo>
                    <a:cubicBezTo>
                      <a:pt x="25442" y="11062"/>
                      <a:pt x="24372" y="11258"/>
                      <a:pt x="23360" y="11258"/>
                    </a:cubicBezTo>
                    <a:cubicBezTo>
                      <a:pt x="22342" y="11258"/>
                      <a:pt x="21383" y="11059"/>
                      <a:pt x="20403" y="10661"/>
                    </a:cubicBezTo>
                    <a:cubicBezTo>
                      <a:pt x="17343" y="9421"/>
                      <a:pt x="17414" y="7352"/>
                      <a:pt x="17486" y="5344"/>
                    </a:cubicBezTo>
                    <a:cubicBezTo>
                      <a:pt x="17548" y="3498"/>
                      <a:pt x="17611" y="1749"/>
                      <a:pt x="15211" y="830"/>
                    </a:cubicBezTo>
                    <a:cubicBezTo>
                      <a:pt x="14943" y="723"/>
                      <a:pt x="14649" y="634"/>
                      <a:pt x="14319" y="554"/>
                    </a:cubicBezTo>
                    <a:cubicBezTo>
                      <a:pt x="12854" y="198"/>
                      <a:pt x="11458" y="70"/>
                      <a:pt x="10145" y="70"/>
                    </a:cubicBezTo>
                    <a:cubicBezTo>
                      <a:pt x="8266" y="70"/>
                      <a:pt x="6559" y="332"/>
                      <a:pt x="5068" y="563"/>
                    </a:cubicBezTo>
                    <a:cubicBezTo>
                      <a:pt x="3963" y="736"/>
                      <a:pt x="2995" y="886"/>
                      <a:pt x="2196" y="886"/>
                    </a:cubicBezTo>
                    <a:cubicBezTo>
                      <a:pt x="1226" y="886"/>
                      <a:pt x="505" y="666"/>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2"/>
              <p:cNvSpPr/>
              <p:nvPr/>
            </p:nvSpPr>
            <p:spPr>
              <a:xfrm>
                <a:off x="5201225" y="1593025"/>
                <a:ext cx="1776875" cy="289075"/>
              </a:xfrm>
              <a:custGeom>
                <a:avLst/>
                <a:gdLst/>
                <a:ahLst/>
                <a:cxnLst/>
                <a:rect l="l" t="t" r="r" b="b"/>
                <a:pathLst>
                  <a:path w="71075" h="11563" extrusionOk="0">
                    <a:moveTo>
                      <a:pt x="90" y="1"/>
                    </a:moveTo>
                    <a:lnTo>
                      <a:pt x="1" y="54"/>
                    </a:lnTo>
                    <a:cubicBezTo>
                      <a:pt x="501" y="848"/>
                      <a:pt x="1328" y="1097"/>
                      <a:pt x="2430" y="1097"/>
                    </a:cubicBezTo>
                    <a:cubicBezTo>
                      <a:pt x="3237" y="1097"/>
                      <a:pt x="4191" y="963"/>
                      <a:pt x="5273" y="813"/>
                    </a:cubicBezTo>
                    <a:cubicBezTo>
                      <a:pt x="6683" y="610"/>
                      <a:pt x="8291" y="384"/>
                      <a:pt x="10055" y="384"/>
                    </a:cubicBezTo>
                    <a:cubicBezTo>
                      <a:pt x="11396" y="384"/>
                      <a:pt x="12826" y="514"/>
                      <a:pt x="14328" y="884"/>
                    </a:cubicBezTo>
                    <a:cubicBezTo>
                      <a:pt x="14658" y="964"/>
                      <a:pt x="14944" y="1054"/>
                      <a:pt x="15202" y="1152"/>
                    </a:cubicBezTo>
                    <a:cubicBezTo>
                      <a:pt x="17531" y="2062"/>
                      <a:pt x="17388" y="3792"/>
                      <a:pt x="17236" y="5621"/>
                    </a:cubicBezTo>
                    <a:cubicBezTo>
                      <a:pt x="17067" y="7691"/>
                      <a:pt x="16888" y="9841"/>
                      <a:pt x="20162" y="11063"/>
                    </a:cubicBezTo>
                    <a:cubicBezTo>
                      <a:pt x="21055" y="11393"/>
                      <a:pt x="21929" y="11563"/>
                      <a:pt x="22839" y="11563"/>
                    </a:cubicBezTo>
                    <a:cubicBezTo>
                      <a:pt x="23972" y="11563"/>
                      <a:pt x="25176" y="11304"/>
                      <a:pt x="26550" y="10795"/>
                    </a:cubicBezTo>
                    <a:cubicBezTo>
                      <a:pt x="29280" y="9769"/>
                      <a:pt x="31778" y="8003"/>
                      <a:pt x="34195" y="6299"/>
                    </a:cubicBezTo>
                    <a:cubicBezTo>
                      <a:pt x="37311" y="4092"/>
                      <a:pt x="40253" y="2016"/>
                      <a:pt x="43141" y="2016"/>
                    </a:cubicBezTo>
                    <a:cubicBezTo>
                      <a:pt x="43171" y="2016"/>
                      <a:pt x="43202" y="2017"/>
                      <a:pt x="43232" y="2017"/>
                    </a:cubicBezTo>
                    <a:cubicBezTo>
                      <a:pt x="46248" y="2071"/>
                      <a:pt x="48398" y="2276"/>
                      <a:pt x="50298" y="2472"/>
                    </a:cubicBezTo>
                    <a:cubicBezTo>
                      <a:pt x="52150" y="2654"/>
                      <a:pt x="53824" y="2820"/>
                      <a:pt x="55970" y="2820"/>
                    </a:cubicBezTo>
                    <a:cubicBezTo>
                      <a:pt x="56978" y="2820"/>
                      <a:pt x="58088" y="2783"/>
                      <a:pt x="59370" y="2695"/>
                    </a:cubicBezTo>
                    <a:cubicBezTo>
                      <a:pt x="59755" y="2669"/>
                      <a:pt x="60131" y="2657"/>
                      <a:pt x="60499" y="2657"/>
                    </a:cubicBezTo>
                    <a:cubicBezTo>
                      <a:pt x="65508" y="2657"/>
                      <a:pt x="69032" y="5031"/>
                      <a:pt x="70977" y="9743"/>
                    </a:cubicBezTo>
                    <a:lnTo>
                      <a:pt x="71075" y="9707"/>
                    </a:lnTo>
                    <a:cubicBezTo>
                      <a:pt x="70718" y="8859"/>
                      <a:pt x="69906" y="6879"/>
                      <a:pt x="68095" y="5238"/>
                    </a:cubicBezTo>
                    <a:cubicBezTo>
                      <a:pt x="66149" y="3458"/>
                      <a:pt x="63602" y="2556"/>
                      <a:pt x="60529" y="2556"/>
                    </a:cubicBezTo>
                    <a:cubicBezTo>
                      <a:pt x="60150" y="2556"/>
                      <a:pt x="59764" y="2570"/>
                      <a:pt x="59370" y="2597"/>
                    </a:cubicBezTo>
                    <a:cubicBezTo>
                      <a:pt x="58115" y="2681"/>
                      <a:pt x="57022" y="2716"/>
                      <a:pt x="56030" y="2716"/>
                    </a:cubicBezTo>
                    <a:cubicBezTo>
                      <a:pt x="53858" y="2716"/>
                      <a:pt x="52169" y="2549"/>
                      <a:pt x="50307" y="2365"/>
                    </a:cubicBezTo>
                    <a:cubicBezTo>
                      <a:pt x="48406" y="2178"/>
                      <a:pt x="46257" y="1964"/>
                      <a:pt x="43232" y="1910"/>
                    </a:cubicBezTo>
                    <a:lnTo>
                      <a:pt x="43134" y="1910"/>
                    </a:lnTo>
                    <a:cubicBezTo>
                      <a:pt x="40217" y="1910"/>
                      <a:pt x="37255" y="3997"/>
                      <a:pt x="34133" y="6210"/>
                    </a:cubicBezTo>
                    <a:cubicBezTo>
                      <a:pt x="31724" y="7914"/>
                      <a:pt x="29235" y="9680"/>
                      <a:pt x="26514" y="10697"/>
                    </a:cubicBezTo>
                    <a:cubicBezTo>
                      <a:pt x="25153" y="11205"/>
                      <a:pt x="23967" y="11457"/>
                      <a:pt x="22846" y="11457"/>
                    </a:cubicBezTo>
                    <a:cubicBezTo>
                      <a:pt x="21939" y="11457"/>
                      <a:pt x="21076" y="11292"/>
                      <a:pt x="20198" y="10965"/>
                    </a:cubicBezTo>
                    <a:cubicBezTo>
                      <a:pt x="17004" y="9769"/>
                      <a:pt x="17174" y="7664"/>
                      <a:pt x="17343" y="5630"/>
                    </a:cubicBezTo>
                    <a:cubicBezTo>
                      <a:pt x="17495" y="3757"/>
                      <a:pt x="17647" y="1990"/>
                      <a:pt x="15238" y="1062"/>
                    </a:cubicBezTo>
                    <a:cubicBezTo>
                      <a:pt x="14979" y="955"/>
                      <a:pt x="14685" y="866"/>
                      <a:pt x="14355" y="786"/>
                    </a:cubicBezTo>
                    <a:cubicBezTo>
                      <a:pt x="12841" y="412"/>
                      <a:pt x="11404" y="281"/>
                      <a:pt x="10058" y="281"/>
                    </a:cubicBezTo>
                    <a:cubicBezTo>
                      <a:pt x="8287" y="281"/>
                      <a:pt x="6675" y="508"/>
                      <a:pt x="5255" y="706"/>
                    </a:cubicBezTo>
                    <a:cubicBezTo>
                      <a:pt x="4181" y="858"/>
                      <a:pt x="3233" y="991"/>
                      <a:pt x="2435" y="991"/>
                    </a:cubicBezTo>
                    <a:cubicBezTo>
                      <a:pt x="1365" y="991"/>
                      <a:pt x="565" y="752"/>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2"/>
              <p:cNvSpPr/>
              <p:nvPr/>
            </p:nvSpPr>
            <p:spPr>
              <a:xfrm>
                <a:off x="5197675" y="1595500"/>
                <a:ext cx="1780200" cy="294625"/>
              </a:xfrm>
              <a:custGeom>
                <a:avLst/>
                <a:gdLst/>
                <a:ahLst/>
                <a:cxnLst/>
                <a:rect l="l" t="t" r="r" b="b"/>
                <a:pathLst>
                  <a:path w="71208" h="11785" extrusionOk="0">
                    <a:moveTo>
                      <a:pt x="89" y="0"/>
                    </a:moveTo>
                    <a:lnTo>
                      <a:pt x="0" y="54"/>
                    </a:lnTo>
                    <a:cubicBezTo>
                      <a:pt x="552" y="938"/>
                      <a:pt x="1458" y="1204"/>
                      <a:pt x="2664" y="1204"/>
                    </a:cubicBezTo>
                    <a:cubicBezTo>
                      <a:pt x="3466" y="1204"/>
                      <a:pt x="4400" y="1086"/>
                      <a:pt x="5451" y="955"/>
                    </a:cubicBezTo>
                    <a:cubicBezTo>
                      <a:pt x="6779" y="784"/>
                      <a:pt x="8288" y="593"/>
                      <a:pt x="9941" y="593"/>
                    </a:cubicBezTo>
                    <a:cubicBezTo>
                      <a:pt x="11319" y="593"/>
                      <a:pt x="12797" y="726"/>
                      <a:pt x="14354" y="1115"/>
                    </a:cubicBezTo>
                    <a:cubicBezTo>
                      <a:pt x="14684" y="1195"/>
                      <a:pt x="14970" y="1285"/>
                      <a:pt x="15228" y="1383"/>
                    </a:cubicBezTo>
                    <a:cubicBezTo>
                      <a:pt x="17557" y="2311"/>
                      <a:pt x="17334" y="4050"/>
                      <a:pt x="17093" y="5897"/>
                    </a:cubicBezTo>
                    <a:cubicBezTo>
                      <a:pt x="16816" y="8011"/>
                      <a:pt x="16540" y="10197"/>
                      <a:pt x="19957" y="11374"/>
                    </a:cubicBezTo>
                    <a:cubicBezTo>
                      <a:pt x="20751" y="11642"/>
                      <a:pt x="21527" y="11785"/>
                      <a:pt x="22338" y="11785"/>
                    </a:cubicBezTo>
                    <a:cubicBezTo>
                      <a:pt x="23578" y="11785"/>
                      <a:pt x="24890" y="11464"/>
                      <a:pt x="26415" y="10812"/>
                    </a:cubicBezTo>
                    <a:cubicBezTo>
                      <a:pt x="28958" y="9724"/>
                      <a:pt x="31313" y="7975"/>
                      <a:pt x="33597" y="6280"/>
                    </a:cubicBezTo>
                    <a:cubicBezTo>
                      <a:pt x="36764" y="3925"/>
                      <a:pt x="39752" y="1704"/>
                      <a:pt x="42705" y="1704"/>
                    </a:cubicBezTo>
                    <a:cubicBezTo>
                      <a:pt x="42812" y="1704"/>
                      <a:pt x="42919" y="1713"/>
                      <a:pt x="43026" y="1713"/>
                    </a:cubicBezTo>
                    <a:cubicBezTo>
                      <a:pt x="46024" y="1882"/>
                      <a:pt x="48156" y="2212"/>
                      <a:pt x="50029" y="2507"/>
                    </a:cubicBezTo>
                    <a:cubicBezTo>
                      <a:pt x="52109" y="2836"/>
                      <a:pt x="53978" y="3129"/>
                      <a:pt x="56537" y="3129"/>
                    </a:cubicBezTo>
                    <a:cubicBezTo>
                      <a:pt x="57381" y="3129"/>
                      <a:pt x="58299" y="3097"/>
                      <a:pt x="59325" y="3024"/>
                    </a:cubicBezTo>
                    <a:cubicBezTo>
                      <a:pt x="59718" y="2996"/>
                      <a:pt x="60103" y="2982"/>
                      <a:pt x="60482" y="2982"/>
                    </a:cubicBezTo>
                    <a:cubicBezTo>
                      <a:pt x="65455" y="2982"/>
                      <a:pt x="69203" y="5419"/>
                      <a:pt x="71110" y="9920"/>
                    </a:cubicBezTo>
                    <a:lnTo>
                      <a:pt x="71208" y="9876"/>
                    </a:lnTo>
                    <a:cubicBezTo>
                      <a:pt x="70450" y="8082"/>
                      <a:pt x="69397" y="6602"/>
                      <a:pt x="68086" y="5469"/>
                    </a:cubicBezTo>
                    <a:cubicBezTo>
                      <a:pt x="66089" y="3748"/>
                      <a:pt x="63548" y="2872"/>
                      <a:pt x="60524" y="2872"/>
                    </a:cubicBezTo>
                    <a:cubicBezTo>
                      <a:pt x="60129" y="2872"/>
                      <a:pt x="59727" y="2887"/>
                      <a:pt x="59316" y="2917"/>
                    </a:cubicBezTo>
                    <a:cubicBezTo>
                      <a:pt x="58290" y="2990"/>
                      <a:pt x="57372" y="3022"/>
                      <a:pt x="56530" y="3022"/>
                    </a:cubicBezTo>
                    <a:cubicBezTo>
                      <a:pt x="53979" y="3022"/>
                      <a:pt x="52119" y="2731"/>
                      <a:pt x="50047" y="2409"/>
                    </a:cubicBezTo>
                    <a:cubicBezTo>
                      <a:pt x="48165" y="2114"/>
                      <a:pt x="46033" y="1775"/>
                      <a:pt x="43035" y="1606"/>
                    </a:cubicBezTo>
                    <a:cubicBezTo>
                      <a:pt x="42928" y="1600"/>
                      <a:pt x="42820" y="1597"/>
                      <a:pt x="42713" y="1597"/>
                    </a:cubicBezTo>
                    <a:cubicBezTo>
                      <a:pt x="39723" y="1597"/>
                      <a:pt x="36712" y="3832"/>
                      <a:pt x="33534" y="6191"/>
                    </a:cubicBezTo>
                    <a:cubicBezTo>
                      <a:pt x="31260" y="7886"/>
                      <a:pt x="28904" y="9635"/>
                      <a:pt x="26380" y="10714"/>
                    </a:cubicBezTo>
                    <a:cubicBezTo>
                      <a:pt x="24865" y="11361"/>
                      <a:pt x="23568" y="11676"/>
                      <a:pt x="22344" y="11676"/>
                    </a:cubicBezTo>
                    <a:cubicBezTo>
                      <a:pt x="21543" y="11676"/>
                      <a:pt x="20772" y="11541"/>
                      <a:pt x="19992" y="11276"/>
                    </a:cubicBezTo>
                    <a:cubicBezTo>
                      <a:pt x="16656" y="10125"/>
                      <a:pt x="16932" y="7984"/>
                      <a:pt x="17200" y="5915"/>
                    </a:cubicBezTo>
                    <a:cubicBezTo>
                      <a:pt x="17441" y="4023"/>
                      <a:pt x="17673" y="2239"/>
                      <a:pt x="15264" y="1294"/>
                    </a:cubicBezTo>
                    <a:cubicBezTo>
                      <a:pt x="14996" y="1187"/>
                      <a:pt x="14711" y="1097"/>
                      <a:pt x="14372" y="1008"/>
                    </a:cubicBezTo>
                    <a:cubicBezTo>
                      <a:pt x="12811" y="619"/>
                      <a:pt x="11328" y="486"/>
                      <a:pt x="9946" y="486"/>
                    </a:cubicBezTo>
                    <a:cubicBezTo>
                      <a:pt x="8287" y="486"/>
                      <a:pt x="6771" y="677"/>
                      <a:pt x="5433" y="848"/>
                    </a:cubicBezTo>
                    <a:cubicBezTo>
                      <a:pt x="4385" y="981"/>
                      <a:pt x="3454" y="1100"/>
                      <a:pt x="2658" y="1100"/>
                    </a:cubicBezTo>
                    <a:cubicBezTo>
                      <a:pt x="1490" y="1100"/>
                      <a:pt x="615" y="844"/>
                      <a:pt x="8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2"/>
              <p:cNvSpPr/>
              <p:nvPr/>
            </p:nvSpPr>
            <p:spPr>
              <a:xfrm>
                <a:off x="5193875" y="1597950"/>
                <a:ext cx="1783775" cy="300425"/>
              </a:xfrm>
              <a:custGeom>
                <a:avLst/>
                <a:gdLst/>
                <a:ahLst/>
                <a:cxnLst/>
                <a:rect l="l" t="t" r="r" b="b"/>
                <a:pathLst>
                  <a:path w="71351" h="12017" extrusionOk="0">
                    <a:moveTo>
                      <a:pt x="90" y="0"/>
                    </a:moveTo>
                    <a:lnTo>
                      <a:pt x="1" y="54"/>
                    </a:lnTo>
                    <a:cubicBezTo>
                      <a:pt x="619" y="1040"/>
                      <a:pt x="1609" y="1323"/>
                      <a:pt x="2921" y="1323"/>
                    </a:cubicBezTo>
                    <a:cubicBezTo>
                      <a:pt x="3711" y="1323"/>
                      <a:pt x="4618" y="1220"/>
                      <a:pt x="5630" y="1106"/>
                    </a:cubicBezTo>
                    <a:cubicBezTo>
                      <a:pt x="6885" y="962"/>
                      <a:pt x="8302" y="800"/>
                      <a:pt x="9849" y="800"/>
                    </a:cubicBezTo>
                    <a:cubicBezTo>
                      <a:pt x="11259" y="800"/>
                      <a:pt x="12778" y="934"/>
                      <a:pt x="14381" y="1338"/>
                    </a:cubicBezTo>
                    <a:cubicBezTo>
                      <a:pt x="14711" y="1419"/>
                      <a:pt x="14997" y="1517"/>
                      <a:pt x="15255" y="1615"/>
                    </a:cubicBezTo>
                    <a:cubicBezTo>
                      <a:pt x="17584" y="2552"/>
                      <a:pt x="17281" y="4318"/>
                      <a:pt x="16959" y="6191"/>
                    </a:cubicBezTo>
                    <a:cubicBezTo>
                      <a:pt x="16585" y="8332"/>
                      <a:pt x="16201" y="10554"/>
                      <a:pt x="19770" y="11678"/>
                    </a:cubicBezTo>
                    <a:cubicBezTo>
                      <a:pt x="20465" y="11901"/>
                      <a:pt x="21161" y="12017"/>
                      <a:pt x="21884" y="12017"/>
                    </a:cubicBezTo>
                    <a:cubicBezTo>
                      <a:pt x="23213" y="12017"/>
                      <a:pt x="24623" y="11624"/>
                      <a:pt x="26291" y="10830"/>
                    </a:cubicBezTo>
                    <a:cubicBezTo>
                      <a:pt x="28655" y="9697"/>
                      <a:pt x="30885" y="7949"/>
                      <a:pt x="33044" y="6263"/>
                    </a:cubicBezTo>
                    <a:cubicBezTo>
                      <a:pt x="36251" y="3764"/>
                      <a:pt x="39291" y="1386"/>
                      <a:pt x="42314" y="1386"/>
                    </a:cubicBezTo>
                    <a:cubicBezTo>
                      <a:pt x="42486" y="1386"/>
                      <a:pt x="42658" y="1394"/>
                      <a:pt x="42830" y="1410"/>
                    </a:cubicBezTo>
                    <a:cubicBezTo>
                      <a:pt x="45846" y="1695"/>
                      <a:pt x="47969" y="2150"/>
                      <a:pt x="49842" y="2552"/>
                    </a:cubicBezTo>
                    <a:cubicBezTo>
                      <a:pt x="52061" y="3018"/>
                      <a:pt x="54034" y="3440"/>
                      <a:pt x="56859" y="3440"/>
                    </a:cubicBezTo>
                    <a:cubicBezTo>
                      <a:pt x="57601" y="3440"/>
                      <a:pt x="58402" y="3410"/>
                      <a:pt x="59281" y="3346"/>
                    </a:cubicBezTo>
                    <a:cubicBezTo>
                      <a:pt x="59713" y="3313"/>
                      <a:pt x="60130" y="3297"/>
                      <a:pt x="60533" y="3297"/>
                    </a:cubicBezTo>
                    <a:cubicBezTo>
                      <a:pt x="67533" y="3297"/>
                      <a:pt x="70342" y="7990"/>
                      <a:pt x="71253" y="10099"/>
                    </a:cubicBezTo>
                    <a:lnTo>
                      <a:pt x="71351" y="10054"/>
                    </a:lnTo>
                    <a:cubicBezTo>
                      <a:pt x="70431" y="7928"/>
                      <a:pt x="67596" y="3191"/>
                      <a:pt x="60526" y="3191"/>
                    </a:cubicBezTo>
                    <a:cubicBezTo>
                      <a:pt x="60122" y="3191"/>
                      <a:pt x="59704" y="3206"/>
                      <a:pt x="59272" y="3238"/>
                    </a:cubicBezTo>
                    <a:cubicBezTo>
                      <a:pt x="58388" y="3304"/>
                      <a:pt x="57584" y="3333"/>
                      <a:pt x="56839" y="3333"/>
                    </a:cubicBezTo>
                    <a:cubicBezTo>
                      <a:pt x="54034" y="3333"/>
                      <a:pt x="52068" y="2917"/>
                      <a:pt x="49869" y="2445"/>
                    </a:cubicBezTo>
                    <a:cubicBezTo>
                      <a:pt x="47987" y="2043"/>
                      <a:pt x="45864" y="1588"/>
                      <a:pt x="42839" y="1312"/>
                    </a:cubicBezTo>
                    <a:cubicBezTo>
                      <a:pt x="42661" y="1295"/>
                      <a:pt x="42483" y="1287"/>
                      <a:pt x="42304" y="1287"/>
                    </a:cubicBezTo>
                    <a:cubicBezTo>
                      <a:pt x="39254" y="1287"/>
                      <a:pt x="36201" y="3671"/>
                      <a:pt x="32982" y="6182"/>
                    </a:cubicBezTo>
                    <a:cubicBezTo>
                      <a:pt x="30832" y="7868"/>
                      <a:pt x="28601" y="9608"/>
                      <a:pt x="26246" y="10732"/>
                    </a:cubicBezTo>
                    <a:cubicBezTo>
                      <a:pt x="24594" y="11526"/>
                      <a:pt x="23202" y="11910"/>
                      <a:pt x="21886" y="11910"/>
                    </a:cubicBezTo>
                    <a:cubicBezTo>
                      <a:pt x="21177" y="11910"/>
                      <a:pt x="20490" y="11798"/>
                      <a:pt x="19796" y="11580"/>
                    </a:cubicBezTo>
                    <a:cubicBezTo>
                      <a:pt x="16317" y="10482"/>
                      <a:pt x="16692" y="8306"/>
                      <a:pt x="17058" y="6209"/>
                    </a:cubicBezTo>
                    <a:cubicBezTo>
                      <a:pt x="17379" y="4380"/>
                      <a:pt x="17709" y="2489"/>
                      <a:pt x="15300" y="1517"/>
                    </a:cubicBezTo>
                    <a:cubicBezTo>
                      <a:pt x="15032" y="1419"/>
                      <a:pt x="14747" y="1320"/>
                      <a:pt x="14408" y="1240"/>
                    </a:cubicBezTo>
                    <a:cubicBezTo>
                      <a:pt x="12789" y="830"/>
                      <a:pt x="11258" y="694"/>
                      <a:pt x="9836" y="694"/>
                    </a:cubicBezTo>
                    <a:cubicBezTo>
                      <a:pt x="8289" y="694"/>
                      <a:pt x="6872" y="855"/>
                      <a:pt x="5612" y="999"/>
                    </a:cubicBezTo>
                    <a:cubicBezTo>
                      <a:pt x="4608" y="1114"/>
                      <a:pt x="3709" y="1216"/>
                      <a:pt x="2928" y="1216"/>
                    </a:cubicBezTo>
                    <a:cubicBezTo>
                      <a:pt x="1647" y="1216"/>
                      <a:pt x="683" y="942"/>
                      <a:pt x="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2"/>
              <p:cNvSpPr/>
              <p:nvPr/>
            </p:nvSpPr>
            <p:spPr>
              <a:xfrm>
                <a:off x="5190075" y="1600400"/>
                <a:ext cx="1787375" cy="306450"/>
              </a:xfrm>
              <a:custGeom>
                <a:avLst/>
                <a:gdLst/>
                <a:ahLst/>
                <a:cxnLst/>
                <a:rect l="l" t="t" r="r" b="b"/>
                <a:pathLst>
                  <a:path w="71495" h="12258" extrusionOk="0">
                    <a:moveTo>
                      <a:pt x="90" y="0"/>
                    </a:moveTo>
                    <a:lnTo>
                      <a:pt x="1" y="54"/>
                    </a:lnTo>
                    <a:cubicBezTo>
                      <a:pt x="685" y="1143"/>
                      <a:pt x="1763" y="1442"/>
                      <a:pt x="3191" y="1442"/>
                    </a:cubicBezTo>
                    <a:cubicBezTo>
                      <a:pt x="3961" y="1442"/>
                      <a:pt x="4833" y="1355"/>
                      <a:pt x="5800" y="1258"/>
                    </a:cubicBezTo>
                    <a:cubicBezTo>
                      <a:pt x="6972" y="1139"/>
                      <a:pt x="8287" y="1006"/>
                      <a:pt x="9718" y="1006"/>
                    </a:cubicBezTo>
                    <a:cubicBezTo>
                      <a:pt x="11173" y="1006"/>
                      <a:pt x="12749" y="1143"/>
                      <a:pt x="14417" y="1570"/>
                    </a:cubicBezTo>
                    <a:cubicBezTo>
                      <a:pt x="14738" y="1651"/>
                      <a:pt x="15033" y="1749"/>
                      <a:pt x="15292" y="1847"/>
                    </a:cubicBezTo>
                    <a:cubicBezTo>
                      <a:pt x="17620" y="2801"/>
                      <a:pt x="17236" y="4586"/>
                      <a:pt x="16826" y="6486"/>
                    </a:cubicBezTo>
                    <a:cubicBezTo>
                      <a:pt x="16353" y="8663"/>
                      <a:pt x="15862" y="10920"/>
                      <a:pt x="19574" y="11990"/>
                    </a:cubicBezTo>
                    <a:cubicBezTo>
                      <a:pt x="20198" y="12169"/>
                      <a:pt x="20814" y="12258"/>
                      <a:pt x="21456" y="12258"/>
                    </a:cubicBezTo>
                    <a:cubicBezTo>
                      <a:pt x="22874" y="12258"/>
                      <a:pt x="24373" y="11803"/>
                      <a:pt x="26166" y="10848"/>
                    </a:cubicBezTo>
                    <a:cubicBezTo>
                      <a:pt x="28379" y="9671"/>
                      <a:pt x="30484" y="7940"/>
                      <a:pt x="32518" y="6263"/>
                    </a:cubicBezTo>
                    <a:cubicBezTo>
                      <a:pt x="35764" y="3597"/>
                      <a:pt x="38833" y="1069"/>
                      <a:pt x="41925" y="1069"/>
                    </a:cubicBezTo>
                    <a:cubicBezTo>
                      <a:pt x="42164" y="1069"/>
                      <a:pt x="42404" y="1084"/>
                      <a:pt x="42643" y="1115"/>
                    </a:cubicBezTo>
                    <a:cubicBezTo>
                      <a:pt x="45686" y="1508"/>
                      <a:pt x="47818" y="2079"/>
                      <a:pt x="49700" y="2587"/>
                    </a:cubicBezTo>
                    <a:cubicBezTo>
                      <a:pt x="52075" y="3230"/>
                      <a:pt x="54040" y="3761"/>
                      <a:pt x="56982" y="3761"/>
                    </a:cubicBezTo>
                    <a:cubicBezTo>
                      <a:pt x="57676" y="3761"/>
                      <a:pt x="58424" y="3732"/>
                      <a:pt x="59246" y="3667"/>
                    </a:cubicBezTo>
                    <a:cubicBezTo>
                      <a:pt x="59688" y="3632"/>
                      <a:pt x="60116" y="3615"/>
                      <a:pt x="60530" y="3615"/>
                    </a:cubicBezTo>
                    <a:cubicBezTo>
                      <a:pt x="68064" y="3615"/>
                      <a:pt x="70889" y="9119"/>
                      <a:pt x="71396" y="10277"/>
                    </a:cubicBezTo>
                    <a:lnTo>
                      <a:pt x="71494" y="10233"/>
                    </a:lnTo>
                    <a:cubicBezTo>
                      <a:pt x="70978" y="9065"/>
                      <a:pt x="68127" y="3509"/>
                      <a:pt x="60522" y="3509"/>
                    </a:cubicBezTo>
                    <a:cubicBezTo>
                      <a:pt x="60107" y="3509"/>
                      <a:pt x="59679" y="3525"/>
                      <a:pt x="59237" y="3560"/>
                    </a:cubicBezTo>
                    <a:cubicBezTo>
                      <a:pt x="58418" y="3625"/>
                      <a:pt x="57672" y="3654"/>
                      <a:pt x="56980" y="3654"/>
                    </a:cubicBezTo>
                    <a:cubicBezTo>
                      <a:pt x="54052" y="3654"/>
                      <a:pt x="52094" y="3124"/>
                      <a:pt x="49727" y="2489"/>
                    </a:cubicBezTo>
                    <a:cubicBezTo>
                      <a:pt x="47844" y="1981"/>
                      <a:pt x="45703" y="1401"/>
                      <a:pt x="42652" y="1008"/>
                    </a:cubicBezTo>
                    <a:cubicBezTo>
                      <a:pt x="42411" y="977"/>
                      <a:pt x="42169" y="962"/>
                      <a:pt x="41928" y="962"/>
                    </a:cubicBezTo>
                    <a:cubicBezTo>
                      <a:pt x="38804" y="962"/>
                      <a:pt x="35710" y="3499"/>
                      <a:pt x="32456" y="6183"/>
                    </a:cubicBezTo>
                    <a:cubicBezTo>
                      <a:pt x="30422" y="7851"/>
                      <a:pt x="28316" y="9581"/>
                      <a:pt x="26113" y="10750"/>
                    </a:cubicBezTo>
                    <a:cubicBezTo>
                      <a:pt x="24333" y="11702"/>
                      <a:pt x="22853" y="12157"/>
                      <a:pt x="21447" y="12157"/>
                    </a:cubicBezTo>
                    <a:cubicBezTo>
                      <a:pt x="20823" y="12157"/>
                      <a:pt x="20214" y="12067"/>
                      <a:pt x="19600" y="11892"/>
                    </a:cubicBezTo>
                    <a:cubicBezTo>
                      <a:pt x="15987" y="10848"/>
                      <a:pt x="16460" y="8645"/>
                      <a:pt x="16924" y="6504"/>
                    </a:cubicBezTo>
                    <a:cubicBezTo>
                      <a:pt x="17326" y="4657"/>
                      <a:pt x="17745" y="2739"/>
                      <a:pt x="15336" y="1749"/>
                    </a:cubicBezTo>
                    <a:cubicBezTo>
                      <a:pt x="15068" y="1651"/>
                      <a:pt x="14774" y="1553"/>
                      <a:pt x="14444" y="1463"/>
                    </a:cubicBezTo>
                    <a:cubicBezTo>
                      <a:pt x="12767" y="1036"/>
                      <a:pt x="11184" y="899"/>
                      <a:pt x="9724" y="899"/>
                    </a:cubicBezTo>
                    <a:cubicBezTo>
                      <a:pt x="8287" y="899"/>
                      <a:pt x="6967" y="1032"/>
                      <a:pt x="5791" y="1151"/>
                    </a:cubicBezTo>
                    <a:cubicBezTo>
                      <a:pt x="4824" y="1249"/>
                      <a:pt x="3953" y="1337"/>
                      <a:pt x="3186" y="1337"/>
                    </a:cubicBezTo>
                    <a:cubicBezTo>
                      <a:pt x="1795" y="1337"/>
                      <a:pt x="746" y="1047"/>
                      <a:pt x="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2"/>
              <p:cNvSpPr/>
              <p:nvPr/>
            </p:nvSpPr>
            <p:spPr>
              <a:xfrm>
                <a:off x="5186525" y="1602850"/>
                <a:ext cx="1790700" cy="312925"/>
              </a:xfrm>
              <a:custGeom>
                <a:avLst/>
                <a:gdLst/>
                <a:ahLst/>
                <a:cxnLst/>
                <a:rect l="l" t="t" r="r" b="b"/>
                <a:pathLst>
                  <a:path w="71628" h="12517" extrusionOk="0">
                    <a:moveTo>
                      <a:pt x="89" y="0"/>
                    </a:moveTo>
                    <a:lnTo>
                      <a:pt x="0" y="54"/>
                    </a:lnTo>
                    <a:cubicBezTo>
                      <a:pt x="750" y="1254"/>
                      <a:pt x="1915" y="1566"/>
                      <a:pt x="3452" y="1566"/>
                    </a:cubicBezTo>
                    <a:cubicBezTo>
                      <a:pt x="4201" y="1566"/>
                      <a:pt x="5039" y="1492"/>
                      <a:pt x="5959" y="1410"/>
                    </a:cubicBezTo>
                    <a:cubicBezTo>
                      <a:pt x="7046" y="1314"/>
                      <a:pt x="8255" y="1209"/>
                      <a:pt x="9567" y="1209"/>
                    </a:cubicBezTo>
                    <a:cubicBezTo>
                      <a:pt x="11066" y="1209"/>
                      <a:pt x="12698" y="1346"/>
                      <a:pt x="14434" y="1794"/>
                    </a:cubicBezTo>
                    <a:cubicBezTo>
                      <a:pt x="14764" y="1883"/>
                      <a:pt x="15059" y="1972"/>
                      <a:pt x="15318" y="2079"/>
                    </a:cubicBezTo>
                    <a:cubicBezTo>
                      <a:pt x="17646" y="3051"/>
                      <a:pt x="17182" y="4862"/>
                      <a:pt x="16682" y="6780"/>
                    </a:cubicBezTo>
                    <a:cubicBezTo>
                      <a:pt x="16112" y="9002"/>
                      <a:pt x="15514" y="11294"/>
                      <a:pt x="19368" y="12302"/>
                    </a:cubicBezTo>
                    <a:cubicBezTo>
                      <a:pt x="19921" y="12445"/>
                      <a:pt x="20474" y="12517"/>
                      <a:pt x="21036" y="12517"/>
                    </a:cubicBezTo>
                    <a:cubicBezTo>
                      <a:pt x="22544" y="12517"/>
                      <a:pt x="24123" y="11990"/>
                      <a:pt x="26032" y="10866"/>
                    </a:cubicBezTo>
                    <a:cubicBezTo>
                      <a:pt x="28092" y="9653"/>
                      <a:pt x="30091" y="7931"/>
                      <a:pt x="32009" y="6263"/>
                    </a:cubicBezTo>
                    <a:cubicBezTo>
                      <a:pt x="35290" y="3431"/>
                      <a:pt x="38407" y="740"/>
                      <a:pt x="41558" y="740"/>
                    </a:cubicBezTo>
                    <a:cubicBezTo>
                      <a:pt x="41851" y="740"/>
                      <a:pt x="42144" y="764"/>
                      <a:pt x="42438" y="812"/>
                    </a:cubicBezTo>
                    <a:cubicBezTo>
                      <a:pt x="45524" y="1321"/>
                      <a:pt x="47674" y="2017"/>
                      <a:pt x="49565" y="2632"/>
                    </a:cubicBezTo>
                    <a:cubicBezTo>
                      <a:pt x="52002" y="3422"/>
                      <a:pt x="54018" y="4078"/>
                      <a:pt x="57109" y="4078"/>
                    </a:cubicBezTo>
                    <a:cubicBezTo>
                      <a:pt x="57752" y="4078"/>
                      <a:pt x="58441" y="4050"/>
                      <a:pt x="59191" y="3988"/>
                    </a:cubicBezTo>
                    <a:cubicBezTo>
                      <a:pt x="59636" y="3952"/>
                      <a:pt x="60068" y="3934"/>
                      <a:pt x="60488" y="3934"/>
                    </a:cubicBezTo>
                    <a:cubicBezTo>
                      <a:pt x="66852" y="3934"/>
                      <a:pt x="70399" y="7937"/>
                      <a:pt x="71529" y="10456"/>
                    </a:cubicBezTo>
                    <a:lnTo>
                      <a:pt x="71627" y="10411"/>
                    </a:lnTo>
                    <a:cubicBezTo>
                      <a:pt x="70489" y="7876"/>
                      <a:pt x="66911" y="3826"/>
                      <a:pt x="60494" y="3826"/>
                    </a:cubicBezTo>
                    <a:cubicBezTo>
                      <a:pt x="60069" y="3826"/>
                      <a:pt x="59632" y="3844"/>
                      <a:pt x="59182" y="3881"/>
                    </a:cubicBezTo>
                    <a:cubicBezTo>
                      <a:pt x="58430" y="3943"/>
                      <a:pt x="57738" y="3972"/>
                      <a:pt x="57094" y="3972"/>
                    </a:cubicBezTo>
                    <a:cubicBezTo>
                      <a:pt x="54026" y="3972"/>
                      <a:pt x="52027" y="3323"/>
                      <a:pt x="49601" y="2534"/>
                    </a:cubicBezTo>
                    <a:cubicBezTo>
                      <a:pt x="47701" y="1918"/>
                      <a:pt x="45551" y="1214"/>
                      <a:pt x="42455" y="705"/>
                    </a:cubicBezTo>
                    <a:cubicBezTo>
                      <a:pt x="42155" y="655"/>
                      <a:pt x="41855" y="632"/>
                      <a:pt x="41555" y="632"/>
                    </a:cubicBezTo>
                    <a:cubicBezTo>
                      <a:pt x="38363" y="632"/>
                      <a:pt x="35233" y="3336"/>
                      <a:pt x="31946" y="6183"/>
                    </a:cubicBezTo>
                    <a:cubicBezTo>
                      <a:pt x="30019" y="7842"/>
                      <a:pt x="28030" y="9564"/>
                      <a:pt x="25978" y="10777"/>
                    </a:cubicBezTo>
                    <a:cubicBezTo>
                      <a:pt x="24088" y="11888"/>
                      <a:pt x="22529" y="12412"/>
                      <a:pt x="21043" y="12412"/>
                    </a:cubicBezTo>
                    <a:cubicBezTo>
                      <a:pt x="20488" y="12412"/>
                      <a:pt x="19943" y="12339"/>
                      <a:pt x="19394" y="12195"/>
                    </a:cubicBezTo>
                    <a:cubicBezTo>
                      <a:pt x="15648" y="11214"/>
                      <a:pt x="16227" y="8975"/>
                      <a:pt x="16781" y="6807"/>
                    </a:cubicBezTo>
                    <a:cubicBezTo>
                      <a:pt x="17271" y="4934"/>
                      <a:pt x="17771" y="2989"/>
                      <a:pt x="15353" y="1981"/>
                    </a:cubicBezTo>
                    <a:cubicBezTo>
                      <a:pt x="15095" y="1874"/>
                      <a:pt x="14791" y="1776"/>
                      <a:pt x="14461" y="1695"/>
                    </a:cubicBezTo>
                    <a:cubicBezTo>
                      <a:pt x="12724" y="1246"/>
                      <a:pt x="11092" y="1107"/>
                      <a:pt x="9593" y="1107"/>
                    </a:cubicBezTo>
                    <a:cubicBezTo>
                      <a:pt x="8268" y="1107"/>
                      <a:pt x="7047" y="1216"/>
                      <a:pt x="5950" y="1312"/>
                    </a:cubicBezTo>
                    <a:cubicBezTo>
                      <a:pt x="5038" y="1391"/>
                      <a:pt x="4208" y="1463"/>
                      <a:pt x="3467" y="1463"/>
                    </a:cubicBezTo>
                    <a:cubicBezTo>
                      <a:pt x="1956" y="1463"/>
                      <a:pt x="814" y="1162"/>
                      <a:pt x="8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2"/>
              <p:cNvSpPr/>
              <p:nvPr/>
            </p:nvSpPr>
            <p:spPr>
              <a:xfrm>
                <a:off x="5182725" y="1605300"/>
                <a:ext cx="1794275" cy="319400"/>
              </a:xfrm>
              <a:custGeom>
                <a:avLst/>
                <a:gdLst/>
                <a:ahLst/>
                <a:cxnLst/>
                <a:rect l="l" t="t" r="r" b="b"/>
                <a:pathLst>
                  <a:path w="71771" h="12776" extrusionOk="0">
                    <a:moveTo>
                      <a:pt x="90" y="1"/>
                    </a:moveTo>
                    <a:lnTo>
                      <a:pt x="0" y="54"/>
                    </a:lnTo>
                    <a:cubicBezTo>
                      <a:pt x="829" y="1374"/>
                      <a:pt x="2087" y="1699"/>
                      <a:pt x="3748" y="1699"/>
                    </a:cubicBezTo>
                    <a:cubicBezTo>
                      <a:pt x="4467" y="1699"/>
                      <a:pt x="5261" y="1638"/>
                      <a:pt x="6129" y="1571"/>
                    </a:cubicBezTo>
                    <a:cubicBezTo>
                      <a:pt x="7128" y="1497"/>
                      <a:pt x="8232" y="1414"/>
                      <a:pt x="9425" y="1414"/>
                    </a:cubicBezTo>
                    <a:cubicBezTo>
                      <a:pt x="10970" y="1414"/>
                      <a:pt x="12663" y="1552"/>
                      <a:pt x="14470" y="2026"/>
                    </a:cubicBezTo>
                    <a:cubicBezTo>
                      <a:pt x="14792" y="2106"/>
                      <a:pt x="15095" y="2204"/>
                      <a:pt x="15345" y="2311"/>
                    </a:cubicBezTo>
                    <a:cubicBezTo>
                      <a:pt x="17682" y="3301"/>
                      <a:pt x="17138" y="5139"/>
                      <a:pt x="16549" y="7093"/>
                    </a:cubicBezTo>
                    <a:cubicBezTo>
                      <a:pt x="16148" y="8449"/>
                      <a:pt x="15728" y="9849"/>
                      <a:pt x="16362" y="10947"/>
                    </a:cubicBezTo>
                    <a:cubicBezTo>
                      <a:pt x="16808" y="11723"/>
                      <a:pt x="17727" y="12267"/>
                      <a:pt x="19172" y="12606"/>
                    </a:cubicBezTo>
                    <a:cubicBezTo>
                      <a:pt x="19654" y="12722"/>
                      <a:pt x="20135" y="12775"/>
                      <a:pt x="20626" y="12775"/>
                    </a:cubicBezTo>
                    <a:cubicBezTo>
                      <a:pt x="22232" y="12775"/>
                      <a:pt x="23909" y="12169"/>
                      <a:pt x="25907" y="10884"/>
                    </a:cubicBezTo>
                    <a:cubicBezTo>
                      <a:pt x="27834" y="9635"/>
                      <a:pt x="29716" y="7922"/>
                      <a:pt x="31536" y="6272"/>
                    </a:cubicBezTo>
                    <a:cubicBezTo>
                      <a:pt x="34848" y="3267"/>
                      <a:pt x="37985" y="407"/>
                      <a:pt x="41203" y="407"/>
                    </a:cubicBezTo>
                    <a:cubicBezTo>
                      <a:pt x="41548" y="407"/>
                      <a:pt x="41894" y="440"/>
                      <a:pt x="42242" y="509"/>
                    </a:cubicBezTo>
                    <a:cubicBezTo>
                      <a:pt x="45382" y="1134"/>
                      <a:pt x="47541" y="1954"/>
                      <a:pt x="49450" y="2677"/>
                    </a:cubicBezTo>
                    <a:cubicBezTo>
                      <a:pt x="51940" y="3622"/>
                      <a:pt x="53989" y="4397"/>
                      <a:pt x="57198" y="4397"/>
                    </a:cubicBezTo>
                    <a:cubicBezTo>
                      <a:pt x="57805" y="4397"/>
                      <a:pt x="58454" y="4369"/>
                      <a:pt x="59156" y="4309"/>
                    </a:cubicBezTo>
                    <a:cubicBezTo>
                      <a:pt x="59624" y="4270"/>
                      <a:pt x="60085" y="4250"/>
                      <a:pt x="60538" y="4250"/>
                    </a:cubicBezTo>
                    <a:cubicBezTo>
                      <a:pt x="63342" y="4250"/>
                      <a:pt x="65857" y="5009"/>
                      <a:pt x="68015" y="6522"/>
                    </a:cubicBezTo>
                    <a:cubicBezTo>
                      <a:pt x="69941" y="7860"/>
                      <a:pt x="71190" y="9573"/>
                      <a:pt x="71672" y="10634"/>
                    </a:cubicBezTo>
                    <a:lnTo>
                      <a:pt x="71770" y="10590"/>
                    </a:lnTo>
                    <a:cubicBezTo>
                      <a:pt x="71280" y="9519"/>
                      <a:pt x="70022" y="7789"/>
                      <a:pt x="68077" y="6433"/>
                    </a:cubicBezTo>
                    <a:cubicBezTo>
                      <a:pt x="65893" y="4910"/>
                      <a:pt x="63358" y="4143"/>
                      <a:pt x="60529" y="4143"/>
                    </a:cubicBezTo>
                    <a:cubicBezTo>
                      <a:pt x="60076" y="4143"/>
                      <a:pt x="59615" y="4163"/>
                      <a:pt x="59147" y="4202"/>
                    </a:cubicBezTo>
                    <a:cubicBezTo>
                      <a:pt x="58436" y="4264"/>
                      <a:pt x="57779" y="4293"/>
                      <a:pt x="57165" y="4293"/>
                    </a:cubicBezTo>
                    <a:cubicBezTo>
                      <a:pt x="53990" y="4293"/>
                      <a:pt x="51961" y="3521"/>
                      <a:pt x="49494" y="2579"/>
                    </a:cubicBezTo>
                    <a:cubicBezTo>
                      <a:pt x="47576" y="1856"/>
                      <a:pt x="45409" y="1035"/>
                      <a:pt x="42259" y="402"/>
                    </a:cubicBezTo>
                    <a:cubicBezTo>
                      <a:pt x="41906" y="332"/>
                      <a:pt x="41553" y="298"/>
                      <a:pt x="41202" y="298"/>
                    </a:cubicBezTo>
                    <a:cubicBezTo>
                      <a:pt x="37949" y="298"/>
                      <a:pt x="34790" y="3172"/>
                      <a:pt x="31465" y="6192"/>
                    </a:cubicBezTo>
                    <a:cubicBezTo>
                      <a:pt x="29654" y="7842"/>
                      <a:pt x="27772" y="9555"/>
                      <a:pt x="25845" y="10795"/>
                    </a:cubicBezTo>
                    <a:cubicBezTo>
                      <a:pt x="23867" y="12068"/>
                      <a:pt x="22199" y="12674"/>
                      <a:pt x="20620" y="12674"/>
                    </a:cubicBezTo>
                    <a:cubicBezTo>
                      <a:pt x="20140" y="12674"/>
                      <a:pt x="19668" y="12618"/>
                      <a:pt x="19199" y="12508"/>
                    </a:cubicBezTo>
                    <a:cubicBezTo>
                      <a:pt x="17780" y="12169"/>
                      <a:pt x="16879" y="11642"/>
                      <a:pt x="16451" y="10902"/>
                    </a:cubicBezTo>
                    <a:cubicBezTo>
                      <a:pt x="15835" y="9840"/>
                      <a:pt x="16255" y="8458"/>
                      <a:pt x="16656" y="7119"/>
                    </a:cubicBezTo>
                    <a:cubicBezTo>
                      <a:pt x="17227" y="5210"/>
                      <a:pt x="17816" y="3239"/>
                      <a:pt x="15389" y="2213"/>
                    </a:cubicBezTo>
                    <a:cubicBezTo>
                      <a:pt x="15131" y="2106"/>
                      <a:pt x="14827" y="2008"/>
                      <a:pt x="14497" y="1919"/>
                    </a:cubicBezTo>
                    <a:cubicBezTo>
                      <a:pt x="12690" y="1448"/>
                      <a:pt x="10999" y="1309"/>
                      <a:pt x="9455" y="1309"/>
                    </a:cubicBezTo>
                    <a:cubicBezTo>
                      <a:pt x="8248" y="1309"/>
                      <a:pt x="7131" y="1394"/>
                      <a:pt x="6120" y="1473"/>
                    </a:cubicBezTo>
                    <a:cubicBezTo>
                      <a:pt x="5262" y="1537"/>
                      <a:pt x="4477" y="1596"/>
                      <a:pt x="3767" y="1596"/>
                    </a:cubicBezTo>
                    <a:cubicBezTo>
                      <a:pt x="2129" y="1596"/>
                      <a:pt x="892" y="1282"/>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2"/>
              <p:cNvSpPr/>
              <p:nvPr/>
            </p:nvSpPr>
            <p:spPr>
              <a:xfrm>
                <a:off x="5178925" y="1606950"/>
                <a:ext cx="1797625" cy="327125"/>
              </a:xfrm>
              <a:custGeom>
                <a:avLst/>
                <a:gdLst/>
                <a:ahLst/>
                <a:cxnLst/>
                <a:rect l="l" t="t" r="r" b="b"/>
                <a:pathLst>
                  <a:path w="71905" h="13085" extrusionOk="0">
                    <a:moveTo>
                      <a:pt x="40857" y="0"/>
                    </a:moveTo>
                    <a:cubicBezTo>
                      <a:pt x="37538" y="0"/>
                      <a:pt x="34360" y="3036"/>
                      <a:pt x="31019" y="6242"/>
                    </a:cubicBezTo>
                    <a:cubicBezTo>
                      <a:pt x="29298" y="7883"/>
                      <a:pt x="27522" y="9578"/>
                      <a:pt x="25720" y="10845"/>
                    </a:cubicBezTo>
                    <a:cubicBezTo>
                      <a:pt x="23655" y="12292"/>
                      <a:pt x="21923" y="12978"/>
                      <a:pt x="20264" y="12978"/>
                    </a:cubicBezTo>
                    <a:cubicBezTo>
                      <a:pt x="19837" y="12978"/>
                      <a:pt x="19415" y="12933"/>
                      <a:pt x="18994" y="12843"/>
                    </a:cubicBezTo>
                    <a:cubicBezTo>
                      <a:pt x="17531" y="12531"/>
                      <a:pt x="16612" y="12022"/>
                      <a:pt x="16192" y="11273"/>
                    </a:cubicBezTo>
                    <a:cubicBezTo>
                      <a:pt x="15586" y="10220"/>
                      <a:pt x="16059" y="8829"/>
                      <a:pt x="16523" y="7473"/>
                    </a:cubicBezTo>
                    <a:cubicBezTo>
                      <a:pt x="17174" y="5528"/>
                      <a:pt x="17852" y="3530"/>
                      <a:pt x="15425" y="2477"/>
                    </a:cubicBezTo>
                    <a:cubicBezTo>
                      <a:pt x="15158" y="2370"/>
                      <a:pt x="14854" y="2263"/>
                      <a:pt x="14533" y="2183"/>
                    </a:cubicBezTo>
                    <a:cubicBezTo>
                      <a:pt x="12639" y="1683"/>
                      <a:pt x="10876" y="1544"/>
                      <a:pt x="9282" y="1544"/>
                    </a:cubicBezTo>
                    <a:cubicBezTo>
                      <a:pt x="8203" y="1544"/>
                      <a:pt x="7201" y="1608"/>
                      <a:pt x="6290" y="1665"/>
                    </a:cubicBezTo>
                    <a:cubicBezTo>
                      <a:pt x="5495" y="1714"/>
                      <a:pt x="4761" y="1760"/>
                      <a:pt x="4089" y="1760"/>
                    </a:cubicBezTo>
                    <a:cubicBezTo>
                      <a:pt x="2317" y="1760"/>
                      <a:pt x="976" y="1443"/>
                      <a:pt x="90" y="33"/>
                    </a:cubicBezTo>
                    <a:lnTo>
                      <a:pt x="1" y="86"/>
                    </a:lnTo>
                    <a:cubicBezTo>
                      <a:pt x="910" y="1541"/>
                      <a:pt x="2283" y="1866"/>
                      <a:pt x="4093" y="1866"/>
                    </a:cubicBezTo>
                    <a:cubicBezTo>
                      <a:pt x="4768" y="1866"/>
                      <a:pt x="5504" y="1821"/>
                      <a:pt x="6299" y="1772"/>
                    </a:cubicBezTo>
                    <a:cubicBezTo>
                      <a:pt x="7211" y="1714"/>
                      <a:pt x="8214" y="1651"/>
                      <a:pt x="9294" y="1651"/>
                    </a:cubicBezTo>
                    <a:cubicBezTo>
                      <a:pt x="10878" y="1651"/>
                      <a:pt x="12629" y="1788"/>
                      <a:pt x="14506" y="2281"/>
                    </a:cubicBezTo>
                    <a:cubicBezTo>
                      <a:pt x="14828" y="2370"/>
                      <a:pt x="15122" y="2468"/>
                      <a:pt x="15381" y="2575"/>
                    </a:cubicBezTo>
                    <a:cubicBezTo>
                      <a:pt x="17727" y="3583"/>
                      <a:pt x="17094" y="5457"/>
                      <a:pt x="16424" y="7437"/>
                    </a:cubicBezTo>
                    <a:cubicBezTo>
                      <a:pt x="15952" y="8811"/>
                      <a:pt x="15479" y="10238"/>
                      <a:pt x="16094" y="11327"/>
                    </a:cubicBezTo>
                    <a:cubicBezTo>
                      <a:pt x="16540" y="12103"/>
                      <a:pt x="17477" y="12629"/>
                      <a:pt x="18976" y="12950"/>
                    </a:cubicBezTo>
                    <a:cubicBezTo>
                      <a:pt x="19404" y="13039"/>
                      <a:pt x="19832" y="13084"/>
                      <a:pt x="20269" y="13084"/>
                    </a:cubicBezTo>
                    <a:cubicBezTo>
                      <a:pt x="21947" y="13084"/>
                      <a:pt x="23695" y="12388"/>
                      <a:pt x="25774" y="10934"/>
                    </a:cubicBezTo>
                    <a:cubicBezTo>
                      <a:pt x="27594" y="9658"/>
                      <a:pt x="29369" y="7955"/>
                      <a:pt x="31091" y="6313"/>
                    </a:cubicBezTo>
                    <a:cubicBezTo>
                      <a:pt x="34418" y="3129"/>
                      <a:pt x="37583" y="101"/>
                      <a:pt x="40856" y="101"/>
                    </a:cubicBezTo>
                    <a:cubicBezTo>
                      <a:pt x="41251" y="101"/>
                      <a:pt x="41647" y="145"/>
                      <a:pt x="42046" y="238"/>
                    </a:cubicBezTo>
                    <a:cubicBezTo>
                      <a:pt x="45239" y="978"/>
                      <a:pt x="47425" y="1924"/>
                      <a:pt x="49352" y="2763"/>
                    </a:cubicBezTo>
                    <a:cubicBezTo>
                      <a:pt x="51867" y="3853"/>
                      <a:pt x="53939" y="4751"/>
                      <a:pt x="57233" y="4751"/>
                    </a:cubicBezTo>
                    <a:cubicBezTo>
                      <a:pt x="57818" y="4751"/>
                      <a:pt x="58441" y="4723"/>
                      <a:pt x="59112" y="4663"/>
                    </a:cubicBezTo>
                    <a:cubicBezTo>
                      <a:pt x="59597" y="4619"/>
                      <a:pt x="60069" y="4599"/>
                      <a:pt x="60526" y="4599"/>
                    </a:cubicBezTo>
                    <a:cubicBezTo>
                      <a:pt x="67322" y="4599"/>
                      <a:pt x="71021" y="9131"/>
                      <a:pt x="71815" y="10845"/>
                    </a:cubicBezTo>
                    <a:lnTo>
                      <a:pt x="71904" y="10800"/>
                    </a:lnTo>
                    <a:cubicBezTo>
                      <a:pt x="71101" y="9077"/>
                      <a:pt x="67374" y="4492"/>
                      <a:pt x="60515" y="4492"/>
                    </a:cubicBezTo>
                    <a:cubicBezTo>
                      <a:pt x="60058" y="4492"/>
                      <a:pt x="59588" y="4513"/>
                      <a:pt x="59103" y="4556"/>
                    </a:cubicBezTo>
                    <a:cubicBezTo>
                      <a:pt x="58432" y="4616"/>
                      <a:pt x="57809" y="4645"/>
                      <a:pt x="57224" y="4645"/>
                    </a:cubicBezTo>
                    <a:cubicBezTo>
                      <a:pt x="53955" y="4645"/>
                      <a:pt x="51893" y="3754"/>
                      <a:pt x="49388" y="2664"/>
                    </a:cubicBezTo>
                    <a:cubicBezTo>
                      <a:pt x="47461" y="1826"/>
                      <a:pt x="45275" y="880"/>
                      <a:pt x="42072" y="140"/>
                    </a:cubicBezTo>
                    <a:cubicBezTo>
                      <a:pt x="41665" y="45"/>
                      <a:pt x="41260" y="0"/>
                      <a:pt x="4085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2"/>
              <p:cNvSpPr/>
              <p:nvPr/>
            </p:nvSpPr>
            <p:spPr>
              <a:xfrm>
                <a:off x="5175375" y="1600825"/>
                <a:ext cx="1800950" cy="342600"/>
              </a:xfrm>
              <a:custGeom>
                <a:avLst/>
                <a:gdLst/>
                <a:ahLst/>
                <a:cxnLst/>
                <a:rect l="l" t="t" r="r" b="b"/>
                <a:pathLst>
                  <a:path w="72038" h="13704" extrusionOk="0">
                    <a:moveTo>
                      <a:pt x="40507" y="0"/>
                    </a:moveTo>
                    <a:cubicBezTo>
                      <a:pt x="37136" y="0"/>
                      <a:pt x="33942" y="3217"/>
                      <a:pt x="30581" y="6594"/>
                    </a:cubicBezTo>
                    <a:cubicBezTo>
                      <a:pt x="28958" y="8226"/>
                      <a:pt x="27281" y="9912"/>
                      <a:pt x="25577" y="11206"/>
                    </a:cubicBezTo>
                    <a:cubicBezTo>
                      <a:pt x="23460" y="12821"/>
                      <a:pt x="21618" y="13601"/>
                      <a:pt x="19873" y="13601"/>
                    </a:cubicBezTo>
                    <a:cubicBezTo>
                      <a:pt x="19508" y="13601"/>
                      <a:pt x="19146" y="13567"/>
                      <a:pt x="18788" y="13499"/>
                    </a:cubicBezTo>
                    <a:cubicBezTo>
                      <a:pt x="17271" y="13213"/>
                      <a:pt x="16334" y="12714"/>
                      <a:pt x="15915" y="11973"/>
                    </a:cubicBezTo>
                    <a:cubicBezTo>
                      <a:pt x="15326" y="10920"/>
                      <a:pt x="15862" y="9502"/>
                      <a:pt x="16379" y="8137"/>
                    </a:cubicBezTo>
                    <a:cubicBezTo>
                      <a:pt x="17120" y="6157"/>
                      <a:pt x="17887" y="4123"/>
                      <a:pt x="15442" y="3052"/>
                    </a:cubicBezTo>
                    <a:cubicBezTo>
                      <a:pt x="15184" y="2945"/>
                      <a:pt x="14880" y="2838"/>
                      <a:pt x="14550" y="2749"/>
                    </a:cubicBezTo>
                    <a:cubicBezTo>
                      <a:pt x="12579" y="2225"/>
                      <a:pt x="10749" y="2089"/>
                      <a:pt x="9109" y="2089"/>
                    </a:cubicBezTo>
                    <a:cubicBezTo>
                      <a:pt x="8152" y="2089"/>
                      <a:pt x="7260" y="2135"/>
                      <a:pt x="6441" y="2178"/>
                    </a:cubicBezTo>
                    <a:cubicBezTo>
                      <a:pt x="5718" y="2213"/>
                      <a:pt x="5045" y="2246"/>
                      <a:pt x="4421" y="2246"/>
                    </a:cubicBezTo>
                    <a:cubicBezTo>
                      <a:pt x="2505" y="2246"/>
                      <a:pt x="1058" y="1931"/>
                      <a:pt x="89" y="376"/>
                    </a:cubicBezTo>
                    <a:lnTo>
                      <a:pt x="0" y="429"/>
                    </a:lnTo>
                    <a:cubicBezTo>
                      <a:pt x="987" y="2021"/>
                      <a:pt x="2455" y="2349"/>
                      <a:pt x="4392" y="2349"/>
                    </a:cubicBezTo>
                    <a:cubicBezTo>
                      <a:pt x="5027" y="2349"/>
                      <a:pt x="5714" y="2313"/>
                      <a:pt x="6450" y="2276"/>
                    </a:cubicBezTo>
                    <a:cubicBezTo>
                      <a:pt x="7254" y="2237"/>
                      <a:pt x="8129" y="2194"/>
                      <a:pt x="9067" y="2194"/>
                    </a:cubicBezTo>
                    <a:cubicBezTo>
                      <a:pt x="10711" y="2194"/>
                      <a:pt x="12547" y="2328"/>
                      <a:pt x="14524" y="2856"/>
                    </a:cubicBezTo>
                    <a:cubicBezTo>
                      <a:pt x="14845" y="2936"/>
                      <a:pt x="15148" y="3043"/>
                      <a:pt x="15407" y="3150"/>
                    </a:cubicBezTo>
                    <a:cubicBezTo>
                      <a:pt x="17753" y="4176"/>
                      <a:pt x="17039" y="6085"/>
                      <a:pt x="16281" y="8101"/>
                    </a:cubicBezTo>
                    <a:cubicBezTo>
                      <a:pt x="15755" y="9493"/>
                      <a:pt x="15219" y="10929"/>
                      <a:pt x="15826" y="12018"/>
                    </a:cubicBezTo>
                    <a:cubicBezTo>
                      <a:pt x="16263" y="12794"/>
                      <a:pt x="17227" y="13311"/>
                      <a:pt x="18770" y="13597"/>
                    </a:cubicBezTo>
                    <a:cubicBezTo>
                      <a:pt x="19136" y="13668"/>
                      <a:pt x="19501" y="13704"/>
                      <a:pt x="19876" y="13704"/>
                    </a:cubicBezTo>
                    <a:cubicBezTo>
                      <a:pt x="21643" y="13704"/>
                      <a:pt x="23507" y="12919"/>
                      <a:pt x="25639" y="11295"/>
                    </a:cubicBezTo>
                    <a:cubicBezTo>
                      <a:pt x="27343" y="9993"/>
                      <a:pt x="29029" y="8307"/>
                      <a:pt x="30653" y="6674"/>
                    </a:cubicBezTo>
                    <a:cubicBezTo>
                      <a:pt x="33997" y="3306"/>
                      <a:pt x="37181" y="106"/>
                      <a:pt x="40518" y="106"/>
                    </a:cubicBezTo>
                    <a:cubicBezTo>
                      <a:pt x="40956" y="106"/>
                      <a:pt x="41396" y="161"/>
                      <a:pt x="41840" y="278"/>
                    </a:cubicBezTo>
                    <a:cubicBezTo>
                      <a:pt x="45096" y="1143"/>
                      <a:pt x="47299" y="2214"/>
                      <a:pt x="49244" y="3159"/>
                    </a:cubicBezTo>
                    <a:cubicBezTo>
                      <a:pt x="51785" y="4403"/>
                      <a:pt x="53875" y="5418"/>
                      <a:pt x="57240" y="5418"/>
                    </a:cubicBezTo>
                    <a:cubicBezTo>
                      <a:pt x="57809" y="5418"/>
                      <a:pt x="58415" y="5389"/>
                      <a:pt x="59066" y="5327"/>
                    </a:cubicBezTo>
                    <a:cubicBezTo>
                      <a:pt x="59575" y="5280"/>
                      <a:pt x="60069" y="5258"/>
                      <a:pt x="60548" y="5258"/>
                    </a:cubicBezTo>
                    <a:cubicBezTo>
                      <a:pt x="67558" y="5258"/>
                      <a:pt x="71297" y="9997"/>
                      <a:pt x="71948" y="11366"/>
                    </a:cubicBezTo>
                    <a:lnTo>
                      <a:pt x="72038" y="11322"/>
                    </a:lnTo>
                    <a:cubicBezTo>
                      <a:pt x="71386" y="9936"/>
                      <a:pt x="67617" y="5159"/>
                      <a:pt x="60555" y="5159"/>
                    </a:cubicBezTo>
                    <a:cubicBezTo>
                      <a:pt x="60072" y="5159"/>
                      <a:pt x="59572" y="5181"/>
                      <a:pt x="59057" y="5229"/>
                    </a:cubicBezTo>
                    <a:cubicBezTo>
                      <a:pt x="58420" y="5289"/>
                      <a:pt x="57827" y="5317"/>
                      <a:pt x="57268" y="5317"/>
                    </a:cubicBezTo>
                    <a:cubicBezTo>
                      <a:pt x="53909" y="5317"/>
                      <a:pt x="51828" y="4302"/>
                      <a:pt x="49289" y="3070"/>
                    </a:cubicBezTo>
                    <a:cubicBezTo>
                      <a:pt x="47335" y="2115"/>
                      <a:pt x="45132" y="1045"/>
                      <a:pt x="41867" y="180"/>
                    </a:cubicBezTo>
                    <a:cubicBezTo>
                      <a:pt x="41410" y="58"/>
                      <a:pt x="40957" y="0"/>
                      <a:pt x="4050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2"/>
              <p:cNvSpPr/>
              <p:nvPr/>
            </p:nvSpPr>
            <p:spPr>
              <a:xfrm>
                <a:off x="5171575" y="1594725"/>
                <a:ext cx="1804525" cy="358300"/>
              </a:xfrm>
              <a:custGeom>
                <a:avLst/>
                <a:gdLst/>
                <a:ahLst/>
                <a:cxnLst/>
                <a:rect l="l" t="t" r="r" b="b"/>
                <a:pathLst>
                  <a:path w="72181" h="14332" extrusionOk="0">
                    <a:moveTo>
                      <a:pt x="40191" y="0"/>
                    </a:moveTo>
                    <a:cubicBezTo>
                      <a:pt x="36757" y="0"/>
                      <a:pt x="33543" y="3396"/>
                      <a:pt x="30171" y="6963"/>
                    </a:cubicBezTo>
                    <a:cubicBezTo>
                      <a:pt x="26785" y="10539"/>
                      <a:pt x="23299" y="14222"/>
                      <a:pt x="19532" y="14222"/>
                    </a:cubicBezTo>
                    <a:cubicBezTo>
                      <a:pt x="19220" y="14222"/>
                      <a:pt x="18907" y="14196"/>
                      <a:pt x="18592" y="14144"/>
                    </a:cubicBezTo>
                    <a:cubicBezTo>
                      <a:pt x="17031" y="13885"/>
                      <a:pt x="16067" y="13404"/>
                      <a:pt x="15657" y="12663"/>
                    </a:cubicBezTo>
                    <a:cubicBezTo>
                      <a:pt x="15086" y="11628"/>
                      <a:pt x="15675" y="10192"/>
                      <a:pt x="16246" y="8800"/>
                    </a:cubicBezTo>
                    <a:cubicBezTo>
                      <a:pt x="16825" y="7400"/>
                      <a:pt x="17423" y="5946"/>
                      <a:pt x="16879" y="4831"/>
                    </a:cubicBezTo>
                    <a:cubicBezTo>
                      <a:pt x="16540" y="4144"/>
                      <a:pt x="15782" y="3644"/>
                      <a:pt x="14586" y="3323"/>
                    </a:cubicBezTo>
                    <a:cubicBezTo>
                      <a:pt x="12487" y="2757"/>
                      <a:pt x="10553" y="2627"/>
                      <a:pt x="8842" y="2627"/>
                    </a:cubicBezTo>
                    <a:cubicBezTo>
                      <a:pt x="8045" y="2627"/>
                      <a:pt x="7297" y="2655"/>
                      <a:pt x="6602" y="2681"/>
                    </a:cubicBezTo>
                    <a:cubicBezTo>
                      <a:pt x="5946" y="2708"/>
                      <a:pt x="5331" y="2733"/>
                      <a:pt x="4755" y="2733"/>
                    </a:cubicBezTo>
                    <a:cubicBezTo>
                      <a:pt x="2699" y="2733"/>
                      <a:pt x="1149" y="2412"/>
                      <a:pt x="90" y="718"/>
                    </a:cubicBezTo>
                    <a:lnTo>
                      <a:pt x="0" y="771"/>
                    </a:lnTo>
                    <a:cubicBezTo>
                      <a:pt x="1094" y="2518"/>
                      <a:pt x="2679" y="2836"/>
                      <a:pt x="4780" y="2836"/>
                    </a:cubicBezTo>
                    <a:cubicBezTo>
                      <a:pt x="5352" y="2836"/>
                      <a:pt x="5962" y="2812"/>
                      <a:pt x="6611" y="2788"/>
                    </a:cubicBezTo>
                    <a:cubicBezTo>
                      <a:pt x="7306" y="2762"/>
                      <a:pt x="8056" y="2734"/>
                      <a:pt x="8854" y="2734"/>
                    </a:cubicBezTo>
                    <a:cubicBezTo>
                      <a:pt x="10556" y="2734"/>
                      <a:pt x="12477" y="2862"/>
                      <a:pt x="14560" y="3421"/>
                    </a:cubicBezTo>
                    <a:cubicBezTo>
                      <a:pt x="15728" y="3733"/>
                      <a:pt x="16460" y="4215"/>
                      <a:pt x="16781" y="4884"/>
                    </a:cubicBezTo>
                    <a:cubicBezTo>
                      <a:pt x="17316" y="5946"/>
                      <a:pt x="16718" y="7382"/>
                      <a:pt x="16156" y="8756"/>
                    </a:cubicBezTo>
                    <a:cubicBezTo>
                      <a:pt x="15568" y="10174"/>
                      <a:pt x="14970" y="11637"/>
                      <a:pt x="15568" y="12717"/>
                    </a:cubicBezTo>
                    <a:cubicBezTo>
                      <a:pt x="15996" y="13484"/>
                      <a:pt x="16977" y="13983"/>
                      <a:pt x="18574" y="14251"/>
                    </a:cubicBezTo>
                    <a:cubicBezTo>
                      <a:pt x="18895" y="14305"/>
                      <a:pt x="19216" y="14331"/>
                      <a:pt x="19529" y="14331"/>
                    </a:cubicBezTo>
                    <a:cubicBezTo>
                      <a:pt x="23338" y="14331"/>
                      <a:pt x="26844" y="10620"/>
                      <a:pt x="30243" y="7034"/>
                    </a:cubicBezTo>
                    <a:cubicBezTo>
                      <a:pt x="33599" y="3483"/>
                      <a:pt x="36791" y="109"/>
                      <a:pt x="40184" y="109"/>
                    </a:cubicBezTo>
                    <a:cubicBezTo>
                      <a:pt x="40669" y="109"/>
                      <a:pt x="41158" y="178"/>
                      <a:pt x="41653" y="325"/>
                    </a:cubicBezTo>
                    <a:cubicBezTo>
                      <a:pt x="44962" y="1307"/>
                      <a:pt x="47184" y="2502"/>
                      <a:pt x="49146" y="3555"/>
                    </a:cubicBezTo>
                    <a:cubicBezTo>
                      <a:pt x="51716" y="4947"/>
                      <a:pt x="53820" y="6081"/>
                      <a:pt x="57262" y="6081"/>
                    </a:cubicBezTo>
                    <a:cubicBezTo>
                      <a:pt x="57812" y="6081"/>
                      <a:pt x="58396" y="6052"/>
                      <a:pt x="59022" y="5990"/>
                    </a:cubicBezTo>
                    <a:cubicBezTo>
                      <a:pt x="59538" y="5940"/>
                      <a:pt x="60040" y="5917"/>
                      <a:pt x="60529" y="5917"/>
                    </a:cubicBezTo>
                    <a:cubicBezTo>
                      <a:pt x="67108" y="5917"/>
                      <a:pt x="71269" y="10185"/>
                      <a:pt x="72091" y="11887"/>
                    </a:cubicBezTo>
                    <a:lnTo>
                      <a:pt x="72181" y="11833"/>
                    </a:lnTo>
                    <a:cubicBezTo>
                      <a:pt x="71681" y="10790"/>
                      <a:pt x="70209" y="9157"/>
                      <a:pt x="68068" y="7873"/>
                    </a:cubicBezTo>
                    <a:cubicBezTo>
                      <a:pt x="66431" y="6895"/>
                      <a:pt x="63875" y="5816"/>
                      <a:pt x="60554" y="5816"/>
                    </a:cubicBezTo>
                    <a:cubicBezTo>
                      <a:pt x="60057" y="5816"/>
                      <a:pt x="59544" y="5840"/>
                      <a:pt x="59013" y="5892"/>
                    </a:cubicBezTo>
                    <a:cubicBezTo>
                      <a:pt x="58402" y="5951"/>
                      <a:pt x="57830" y="5979"/>
                      <a:pt x="57291" y="5979"/>
                    </a:cubicBezTo>
                    <a:cubicBezTo>
                      <a:pt x="53860" y="5979"/>
                      <a:pt x="51760" y="4846"/>
                      <a:pt x="49200" y="3466"/>
                    </a:cubicBezTo>
                    <a:cubicBezTo>
                      <a:pt x="47228" y="2404"/>
                      <a:pt x="44998" y="1209"/>
                      <a:pt x="41680" y="218"/>
                    </a:cubicBezTo>
                    <a:cubicBezTo>
                      <a:pt x="41178" y="70"/>
                      <a:pt x="40682" y="0"/>
                      <a:pt x="4019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 name="Google Shape;64;p2"/>
            <p:cNvGrpSpPr/>
            <p:nvPr/>
          </p:nvGrpSpPr>
          <p:grpSpPr>
            <a:xfrm rot="3813896">
              <a:off x="-1054571" y="2679218"/>
              <a:ext cx="6915375" cy="3849761"/>
              <a:chOff x="411750" y="2489850"/>
              <a:chExt cx="3341229" cy="1860049"/>
            </a:xfrm>
          </p:grpSpPr>
          <p:sp>
            <p:nvSpPr>
              <p:cNvPr id="65" name="Google Shape;65;p2"/>
              <p:cNvSpPr/>
              <p:nvPr/>
            </p:nvSpPr>
            <p:spPr>
              <a:xfrm>
                <a:off x="411750" y="2784692"/>
                <a:ext cx="2968932" cy="1447325"/>
              </a:xfrm>
              <a:custGeom>
                <a:avLst/>
                <a:gdLst/>
                <a:ahLst/>
                <a:cxnLst/>
                <a:rect l="l" t="t" r="r" b="b"/>
                <a:pathLst>
                  <a:path w="49441" h="24102" extrusionOk="0">
                    <a:moveTo>
                      <a:pt x="46258" y="1"/>
                    </a:moveTo>
                    <a:cubicBezTo>
                      <a:pt x="44408" y="1"/>
                      <a:pt x="42511" y="366"/>
                      <a:pt x="40707" y="1086"/>
                    </a:cubicBezTo>
                    <a:cubicBezTo>
                      <a:pt x="37852" y="2218"/>
                      <a:pt x="35488" y="4145"/>
                      <a:pt x="34061" y="6509"/>
                    </a:cubicBezTo>
                    <a:cubicBezTo>
                      <a:pt x="33651" y="7187"/>
                      <a:pt x="33303" y="7919"/>
                      <a:pt x="32964" y="8615"/>
                    </a:cubicBezTo>
                    <a:cubicBezTo>
                      <a:pt x="32598" y="9391"/>
                      <a:pt x="32214" y="10194"/>
                      <a:pt x="31742" y="10934"/>
                    </a:cubicBezTo>
                    <a:cubicBezTo>
                      <a:pt x="31126" y="11898"/>
                      <a:pt x="29806" y="13566"/>
                      <a:pt x="27807" y="13941"/>
                    </a:cubicBezTo>
                    <a:cubicBezTo>
                      <a:pt x="27502" y="14000"/>
                      <a:pt x="27196" y="14024"/>
                      <a:pt x="26890" y="14024"/>
                    </a:cubicBezTo>
                    <a:cubicBezTo>
                      <a:pt x="25989" y="14024"/>
                      <a:pt x="25089" y="13808"/>
                      <a:pt x="24203" y="13602"/>
                    </a:cubicBezTo>
                    <a:cubicBezTo>
                      <a:pt x="23299" y="13382"/>
                      <a:pt x="22364" y="13162"/>
                      <a:pt x="21411" y="13162"/>
                    </a:cubicBezTo>
                    <a:cubicBezTo>
                      <a:pt x="21357" y="13162"/>
                      <a:pt x="21304" y="13163"/>
                      <a:pt x="21250" y="13165"/>
                    </a:cubicBezTo>
                    <a:cubicBezTo>
                      <a:pt x="19029" y="13236"/>
                      <a:pt x="16817" y="14583"/>
                      <a:pt x="14693" y="17179"/>
                    </a:cubicBezTo>
                    <a:cubicBezTo>
                      <a:pt x="14345" y="17607"/>
                      <a:pt x="13998" y="18062"/>
                      <a:pt x="13659" y="18499"/>
                    </a:cubicBezTo>
                    <a:cubicBezTo>
                      <a:pt x="12445" y="20078"/>
                      <a:pt x="11179" y="21711"/>
                      <a:pt x="9430" y="22764"/>
                    </a:cubicBezTo>
                    <a:cubicBezTo>
                      <a:pt x="8104" y="23563"/>
                      <a:pt x="6536" y="23957"/>
                      <a:pt x="4978" y="23957"/>
                    </a:cubicBezTo>
                    <a:cubicBezTo>
                      <a:pt x="3213" y="23957"/>
                      <a:pt x="1459" y="23451"/>
                      <a:pt x="81" y="22451"/>
                    </a:cubicBezTo>
                    <a:lnTo>
                      <a:pt x="0" y="22567"/>
                    </a:lnTo>
                    <a:cubicBezTo>
                      <a:pt x="1401" y="23584"/>
                      <a:pt x="3185" y="24102"/>
                      <a:pt x="4978" y="24102"/>
                    </a:cubicBezTo>
                    <a:cubicBezTo>
                      <a:pt x="6566" y="24102"/>
                      <a:pt x="8154" y="23700"/>
                      <a:pt x="9501" y="22888"/>
                    </a:cubicBezTo>
                    <a:cubicBezTo>
                      <a:pt x="11286" y="21818"/>
                      <a:pt x="12552" y="20176"/>
                      <a:pt x="13775" y="18589"/>
                    </a:cubicBezTo>
                    <a:cubicBezTo>
                      <a:pt x="14114" y="18151"/>
                      <a:pt x="14461" y="17705"/>
                      <a:pt x="14809" y="17268"/>
                    </a:cubicBezTo>
                    <a:cubicBezTo>
                      <a:pt x="16906" y="14717"/>
                      <a:pt x="19074" y="13379"/>
                      <a:pt x="21259" y="13316"/>
                    </a:cubicBezTo>
                    <a:cubicBezTo>
                      <a:pt x="21311" y="13315"/>
                      <a:pt x="21364" y="13314"/>
                      <a:pt x="21416" y="13314"/>
                    </a:cubicBezTo>
                    <a:cubicBezTo>
                      <a:pt x="22345" y="13314"/>
                      <a:pt x="23272" y="13533"/>
                      <a:pt x="24168" y="13744"/>
                    </a:cubicBezTo>
                    <a:cubicBezTo>
                      <a:pt x="25061" y="13958"/>
                      <a:pt x="25979" y="14176"/>
                      <a:pt x="26899" y="14176"/>
                    </a:cubicBezTo>
                    <a:cubicBezTo>
                      <a:pt x="27211" y="14176"/>
                      <a:pt x="27523" y="14151"/>
                      <a:pt x="27834" y="14092"/>
                    </a:cubicBezTo>
                    <a:cubicBezTo>
                      <a:pt x="29886" y="13709"/>
                      <a:pt x="31242" y="11996"/>
                      <a:pt x="31866" y="11015"/>
                    </a:cubicBezTo>
                    <a:cubicBezTo>
                      <a:pt x="32339" y="10265"/>
                      <a:pt x="32732" y="9462"/>
                      <a:pt x="33098" y="8677"/>
                    </a:cubicBezTo>
                    <a:cubicBezTo>
                      <a:pt x="33437" y="7981"/>
                      <a:pt x="33784" y="7259"/>
                      <a:pt x="34195" y="6590"/>
                    </a:cubicBezTo>
                    <a:cubicBezTo>
                      <a:pt x="36564" y="2655"/>
                      <a:pt x="41482" y="159"/>
                      <a:pt x="46284" y="159"/>
                    </a:cubicBezTo>
                    <a:cubicBezTo>
                      <a:pt x="47339" y="159"/>
                      <a:pt x="48389" y="280"/>
                      <a:pt x="49405" y="532"/>
                    </a:cubicBezTo>
                    <a:lnTo>
                      <a:pt x="49441" y="381"/>
                    </a:lnTo>
                    <a:cubicBezTo>
                      <a:pt x="48415" y="127"/>
                      <a:pt x="47344" y="1"/>
                      <a:pt x="46258"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2"/>
              <p:cNvSpPr/>
              <p:nvPr/>
            </p:nvSpPr>
            <p:spPr>
              <a:xfrm>
                <a:off x="454085" y="2779347"/>
                <a:ext cx="2942150" cy="1450568"/>
              </a:xfrm>
              <a:custGeom>
                <a:avLst/>
                <a:gdLst/>
                <a:ahLst/>
                <a:cxnLst/>
                <a:rect l="l" t="t" r="r" b="b"/>
                <a:pathLst>
                  <a:path w="48995" h="24156" extrusionOk="0">
                    <a:moveTo>
                      <a:pt x="46438" y="0"/>
                    </a:moveTo>
                    <a:cubicBezTo>
                      <a:pt x="42623" y="0"/>
                      <a:pt x="38592" y="1606"/>
                      <a:pt x="35809" y="4359"/>
                    </a:cubicBezTo>
                    <a:cubicBezTo>
                      <a:pt x="35078" y="5082"/>
                      <a:pt x="34444" y="5876"/>
                      <a:pt x="33927" y="6706"/>
                    </a:cubicBezTo>
                    <a:cubicBezTo>
                      <a:pt x="33517" y="7357"/>
                      <a:pt x="33169" y="8053"/>
                      <a:pt x="32830" y="8722"/>
                    </a:cubicBezTo>
                    <a:cubicBezTo>
                      <a:pt x="32437" y="9498"/>
                      <a:pt x="32027" y="10301"/>
                      <a:pt x="31536" y="11041"/>
                    </a:cubicBezTo>
                    <a:cubicBezTo>
                      <a:pt x="30903" y="11978"/>
                      <a:pt x="29556" y="13601"/>
                      <a:pt x="27566" y="13949"/>
                    </a:cubicBezTo>
                    <a:cubicBezTo>
                      <a:pt x="27278" y="13999"/>
                      <a:pt x="26982" y="14028"/>
                      <a:pt x="26667" y="14028"/>
                    </a:cubicBezTo>
                    <a:cubicBezTo>
                      <a:pt x="26533" y="14028"/>
                      <a:pt x="26396" y="14022"/>
                      <a:pt x="26255" y="14012"/>
                    </a:cubicBezTo>
                    <a:cubicBezTo>
                      <a:pt x="25497" y="13958"/>
                      <a:pt x="24729" y="13771"/>
                      <a:pt x="23989" y="13593"/>
                    </a:cubicBezTo>
                    <a:cubicBezTo>
                      <a:pt x="23075" y="13373"/>
                      <a:pt x="22137" y="13144"/>
                      <a:pt x="21190" y="13144"/>
                    </a:cubicBezTo>
                    <a:cubicBezTo>
                      <a:pt x="21139" y="13144"/>
                      <a:pt x="21087" y="13145"/>
                      <a:pt x="21036" y="13147"/>
                    </a:cubicBezTo>
                    <a:cubicBezTo>
                      <a:pt x="18815" y="13200"/>
                      <a:pt x="16611" y="14538"/>
                      <a:pt x="14497" y="17107"/>
                    </a:cubicBezTo>
                    <a:cubicBezTo>
                      <a:pt x="14327" y="17322"/>
                      <a:pt x="14158" y="17527"/>
                      <a:pt x="13988" y="17741"/>
                    </a:cubicBezTo>
                    <a:cubicBezTo>
                      <a:pt x="13792" y="18000"/>
                      <a:pt x="13596" y="18258"/>
                      <a:pt x="13400" y="18508"/>
                    </a:cubicBezTo>
                    <a:cubicBezTo>
                      <a:pt x="12204" y="20060"/>
                      <a:pt x="10982" y="21657"/>
                      <a:pt x="9287" y="22719"/>
                    </a:cubicBezTo>
                    <a:cubicBezTo>
                      <a:pt x="8877" y="22977"/>
                      <a:pt x="8431" y="23200"/>
                      <a:pt x="7967" y="23388"/>
                    </a:cubicBezTo>
                    <a:cubicBezTo>
                      <a:pt x="6910" y="23808"/>
                      <a:pt x="5776" y="24015"/>
                      <a:pt x="4657" y="24015"/>
                    </a:cubicBezTo>
                    <a:cubicBezTo>
                      <a:pt x="3000" y="24015"/>
                      <a:pt x="1375" y="23562"/>
                      <a:pt x="80" y="22683"/>
                    </a:cubicBezTo>
                    <a:lnTo>
                      <a:pt x="0" y="22808"/>
                    </a:lnTo>
                    <a:cubicBezTo>
                      <a:pt x="1321" y="23700"/>
                      <a:pt x="2971" y="24155"/>
                      <a:pt x="4657" y="24155"/>
                    </a:cubicBezTo>
                    <a:cubicBezTo>
                      <a:pt x="5799" y="24155"/>
                      <a:pt x="6950" y="23950"/>
                      <a:pt x="8020" y="23522"/>
                    </a:cubicBezTo>
                    <a:cubicBezTo>
                      <a:pt x="8493" y="23334"/>
                      <a:pt x="8948" y="23102"/>
                      <a:pt x="9367" y="22835"/>
                    </a:cubicBezTo>
                    <a:cubicBezTo>
                      <a:pt x="11080" y="21764"/>
                      <a:pt x="12311" y="20149"/>
                      <a:pt x="13507" y="18597"/>
                    </a:cubicBezTo>
                    <a:cubicBezTo>
                      <a:pt x="13703" y="18339"/>
                      <a:pt x="13899" y="18089"/>
                      <a:pt x="14104" y="17830"/>
                    </a:cubicBezTo>
                    <a:cubicBezTo>
                      <a:pt x="14265" y="17616"/>
                      <a:pt x="14434" y="17411"/>
                      <a:pt x="14613" y="17197"/>
                    </a:cubicBezTo>
                    <a:cubicBezTo>
                      <a:pt x="16691" y="14663"/>
                      <a:pt x="18859" y="13343"/>
                      <a:pt x="21045" y="13289"/>
                    </a:cubicBezTo>
                    <a:cubicBezTo>
                      <a:pt x="21095" y="13288"/>
                      <a:pt x="21146" y="13287"/>
                      <a:pt x="21196" y="13287"/>
                    </a:cubicBezTo>
                    <a:cubicBezTo>
                      <a:pt x="22127" y="13287"/>
                      <a:pt x="23056" y="13515"/>
                      <a:pt x="23953" y="13726"/>
                    </a:cubicBezTo>
                    <a:cubicBezTo>
                      <a:pt x="24703" y="13905"/>
                      <a:pt x="25479" y="14092"/>
                      <a:pt x="26246" y="14155"/>
                    </a:cubicBezTo>
                    <a:cubicBezTo>
                      <a:pt x="26390" y="14165"/>
                      <a:pt x="26530" y="14170"/>
                      <a:pt x="26668" y="14170"/>
                    </a:cubicBezTo>
                    <a:cubicBezTo>
                      <a:pt x="26992" y="14170"/>
                      <a:pt x="27299" y="14142"/>
                      <a:pt x="27593" y="14092"/>
                    </a:cubicBezTo>
                    <a:cubicBezTo>
                      <a:pt x="29110" y="13825"/>
                      <a:pt x="30546" y="12772"/>
                      <a:pt x="31652" y="11121"/>
                    </a:cubicBezTo>
                    <a:cubicBezTo>
                      <a:pt x="32152" y="10372"/>
                      <a:pt x="32562" y="9569"/>
                      <a:pt x="32955" y="8784"/>
                    </a:cubicBezTo>
                    <a:cubicBezTo>
                      <a:pt x="33294" y="8115"/>
                      <a:pt x="33641" y="7428"/>
                      <a:pt x="34043" y="6777"/>
                    </a:cubicBezTo>
                    <a:cubicBezTo>
                      <a:pt x="34560" y="5956"/>
                      <a:pt x="35185" y="5180"/>
                      <a:pt x="35907" y="4466"/>
                    </a:cubicBezTo>
                    <a:cubicBezTo>
                      <a:pt x="38672" y="1731"/>
                      <a:pt x="42671" y="140"/>
                      <a:pt x="46448" y="140"/>
                    </a:cubicBezTo>
                    <a:cubicBezTo>
                      <a:pt x="47302" y="140"/>
                      <a:pt x="48144" y="222"/>
                      <a:pt x="48959" y="389"/>
                    </a:cubicBezTo>
                    <a:lnTo>
                      <a:pt x="48995" y="256"/>
                    </a:lnTo>
                    <a:cubicBezTo>
                      <a:pt x="48165" y="83"/>
                      <a:pt x="47307" y="0"/>
                      <a:pt x="4643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2"/>
              <p:cNvSpPr/>
              <p:nvPr/>
            </p:nvSpPr>
            <p:spPr>
              <a:xfrm>
                <a:off x="496359" y="2771781"/>
                <a:ext cx="2914887" cy="1456513"/>
              </a:xfrm>
              <a:custGeom>
                <a:avLst/>
                <a:gdLst/>
                <a:ahLst/>
                <a:cxnLst/>
                <a:rect l="l" t="t" r="r" b="b"/>
                <a:pathLst>
                  <a:path w="48541" h="24255" extrusionOk="0">
                    <a:moveTo>
                      <a:pt x="46552" y="1"/>
                    </a:moveTo>
                    <a:cubicBezTo>
                      <a:pt x="42694" y="1"/>
                      <a:pt x="38593" y="1701"/>
                      <a:pt x="35676" y="4610"/>
                    </a:cubicBezTo>
                    <a:cubicBezTo>
                      <a:pt x="34945" y="5333"/>
                      <a:pt x="34311" y="6118"/>
                      <a:pt x="33785" y="6939"/>
                    </a:cubicBezTo>
                    <a:cubicBezTo>
                      <a:pt x="33384" y="7563"/>
                      <a:pt x="33036" y="8223"/>
                      <a:pt x="32697" y="8857"/>
                    </a:cubicBezTo>
                    <a:cubicBezTo>
                      <a:pt x="32277" y="9642"/>
                      <a:pt x="31849" y="10445"/>
                      <a:pt x="31323" y="11185"/>
                    </a:cubicBezTo>
                    <a:cubicBezTo>
                      <a:pt x="30217" y="12755"/>
                      <a:pt x="28798" y="13754"/>
                      <a:pt x="27335" y="13995"/>
                    </a:cubicBezTo>
                    <a:cubicBezTo>
                      <a:pt x="27070" y="14040"/>
                      <a:pt x="26800" y="14064"/>
                      <a:pt x="26521" y="14064"/>
                    </a:cubicBezTo>
                    <a:cubicBezTo>
                      <a:pt x="26359" y="14064"/>
                      <a:pt x="26194" y="14056"/>
                      <a:pt x="26024" y="14040"/>
                    </a:cubicBezTo>
                    <a:cubicBezTo>
                      <a:pt x="25274" y="13986"/>
                      <a:pt x="24507" y="13799"/>
                      <a:pt x="23776" y="13612"/>
                    </a:cubicBezTo>
                    <a:cubicBezTo>
                      <a:pt x="22846" y="13388"/>
                      <a:pt x="21891" y="13156"/>
                      <a:pt x="20928" y="13156"/>
                    </a:cubicBezTo>
                    <a:cubicBezTo>
                      <a:pt x="20893" y="13156"/>
                      <a:pt x="20858" y="13156"/>
                      <a:pt x="20823" y="13157"/>
                    </a:cubicBezTo>
                    <a:cubicBezTo>
                      <a:pt x="18601" y="13210"/>
                      <a:pt x="16407" y="14530"/>
                      <a:pt x="14301" y="17082"/>
                    </a:cubicBezTo>
                    <a:cubicBezTo>
                      <a:pt x="14132" y="17287"/>
                      <a:pt x="13962" y="17501"/>
                      <a:pt x="13793" y="17706"/>
                    </a:cubicBezTo>
                    <a:cubicBezTo>
                      <a:pt x="13570" y="17992"/>
                      <a:pt x="13347" y="18277"/>
                      <a:pt x="13133" y="18563"/>
                    </a:cubicBezTo>
                    <a:cubicBezTo>
                      <a:pt x="11973" y="20079"/>
                      <a:pt x="10778" y="21640"/>
                      <a:pt x="9154" y="22702"/>
                    </a:cubicBezTo>
                    <a:cubicBezTo>
                      <a:pt x="8753" y="22970"/>
                      <a:pt x="8315" y="23202"/>
                      <a:pt x="7860" y="23398"/>
                    </a:cubicBezTo>
                    <a:cubicBezTo>
                      <a:pt x="6740" y="23878"/>
                      <a:pt x="5527" y="24114"/>
                      <a:pt x="4334" y="24114"/>
                    </a:cubicBezTo>
                    <a:cubicBezTo>
                      <a:pt x="2800" y="24114"/>
                      <a:pt x="1301" y="23724"/>
                      <a:pt x="81" y="22961"/>
                    </a:cubicBezTo>
                    <a:lnTo>
                      <a:pt x="1" y="23077"/>
                    </a:lnTo>
                    <a:cubicBezTo>
                      <a:pt x="1250" y="23853"/>
                      <a:pt x="2775" y="24254"/>
                      <a:pt x="4337" y="24254"/>
                    </a:cubicBezTo>
                    <a:cubicBezTo>
                      <a:pt x="5550" y="24254"/>
                      <a:pt x="6781" y="24013"/>
                      <a:pt x="7914" y="23523"/>
                    </a:cubicBezTo>
                    <a:cubicBezTo>
                      <a:pt x="8378" y="23326"/>
                      <a:pt x="8815" y="23095"/>
                      <a:pt x="9225" y="22818"/>
                    </a:cubicBezTo>
                    <a:cubicBezTo>
                      <a:pt x="10867" y="21739"/>
                      <a:pt x="12071" y="20168"/>
                      <a:pt x="13240" y="18652"/>
                    </a:cubicBezTo>
                    <a:cubicBezTo>
                      <a:pt x="13463" y="18366"/>
                      <a:pt x="13677" y="18081"/>
                      <a:pt x="13900" y="17795"/>
                    </a:cubicBezTo>
                    <a:cubicBezTo>
                      <a:pt x="14069" y="17581"/>
                      <a:pt x="14239" y="17376"/>
                      <a:pt x="14408" y="17162"/>
                    </a:cubicBezTo>
                    <a:cubicBezTo>
                      <a:pt x="16487" y="14646"/>
                      <a:pt x="18646" y="13344"/>
                      <a:pt x="20823" y="13299"/>
                    </a:cubicBezTo>
                    <a:cubicBezTo>
                      <a:pt x="20873" y="13298"/>
                      <a:pt x="20923" y="13297"/>
                      <a:pt x="20974" y="13297"/>
                    </a:cubicBezTo>
                    <a:cubicBezTo>
                      <a:pt x="21905" y="13297"/>
                      <a:pt x="22834" y="13525"/>
                      <a:pt x="23740" y="13745"/>
                    </a:cubicBezTo>
                    <a:cubicBezTo>
                      <a:pt x="24480" y="13933"/>
                      <a:pt x="25248" y="14120"/>
                      <a:pt x="26006" y="14182"/>
                    </a:cubicBezTo>
                    <a:cubicBezTo>
                      <a:pt x="26171" y="14195"/>
                      <a:pt x="26332" y="14201"/>
                      <a:pt x="26489" y="14201"/>
                    </a:cubicBezTo>
                    <a:cubicBezTo>
                      <a:pt x="26791" y="14201"/>
                      <a:pt x="27077" y="14179"/>
                      <a:pt x="27353" y="14138"/>
                    </a:cubicBezTo>
                    <a:cubicBezTo>
                      <a:pt x="29280" y="13817"/>
                      <a:pt x="30636" y="12398"/>
                      <a:pt x="31439" y="11265"/>
                    </a:cubicBezTo>
                    <a:cubicBezTo>
                      <a:pt x="31965" y="10516"/>
                      <a:pt x="32393" y="9704"/>
                      <a:pt x="32813" y="8919"/>
                    </a:cubicBezTo>
                    <a:cubicBezTo>
                      <a:pt x="33152" y="8286"/>
                      <a:pt x="33508" y="7634"/>
                      <a:pt x="33901" y="7010"/>
                    </a:cubicBezTo>
                    <a:cubicBezTo>
                      <a:pt x="34427" y="6198"/>
                      <a:pt x="35052" y="5422"/>
                      <a:pt x="35774" y="4708"/>
                    </a:cubicBezTo>
                    <a:cubicBezTo>
                      <a:pt x="38670" y="1821"/>
                      <a:pt x="42730" y="137"/>
                      <a:pt x="46555" y="137"/>
                    </a:cubicBezTo>
                    <a:cubicBezTo>
                      <a:pt x="47220" y="137"/>
                      <a:pt x="47879" y="188"/>
                      <a:pt x="48523" y="292"/>
                    </a:cubicBezTo>
                    <a:lnTo>
                      <a:pt x="48540" y="159"/>
                    </a:lnTo>
                    <a:cubicBezTo>
                      <a:pt x="47890" y="53"/>
                      <a:pt x="47225" y="1"/>
                      <a:pt x="4655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2"/>
              <p:cNvSpPr/>
              <p:nvPr/>
            </p:nvSpPr>
            <p:spPr>
              <a:xfrm>
                <a:off x="539235" y="2763434"/>
                <a:ext cx="2887564" cy="1463238"/>
              </a:xfrm>
              <a:custGeom>
                <a:avLst/>
                <a:gdLst/>
                <a:ahLst/>
                <a:cxnLst/>
                <a:rect l="l" t="t" r="r" b="b"/>
                <a:pathLst>
                  <a:path w="48086" h="24367" extrusionOk="0">
                    <a:moveTo>
                      <a:pt x="46746" y="0"/>
                    </a:moveTo>
                    <a:cubicBezTo>
                      <a:pt x="42842" y="0"/>
                      <a:pt x="38571" y="1828"/>
                      <a:pt x="35533" y="4874"/>
                    </a:cubicBezTo>
                    <a:cubicBezTo>
                      <a:pt x="34811" y="5597"/>
                      <a:pt x="34177" y="6373"/>
                      <a:pt x="33642" y="7176"/>
                    </a:cubicBezTo>
                    <a:cubicBezTo>
                      <a:pt x="33249" y="7773"/>
                      <a:pt x="32893" y="8398"/>
                      <a:pt x="32554" y="8996"/>
                    </a:cubicBezTo>
                    <a:cubicBezTo>
                      <a:pt x="32116" y="9790"/>
                      <a:pt x="31653" y="10601"/>
                      <a:pt x="31108" y="11342"/>
                    </a:cubicBezTo>
                    <a:cubicBezTo>
                      <a:pt x="30305" y="12421"/>
                      <a:pt x="28949" y="13768"/>
                      <a:pt x="27085" y="14054"/>
                    </a:cubicBezTo>
                    <a:cubicBezTo>
                      <a:pt x="26829" y="14093"/>
                      <a:pt x="26567" y="14114"/>
                      <a:pt x="26291" y="14114"/>
                    </a:cubicBezTo>
                    <a:cubicBezTo>
                      <a:pt x="26124" y="14114"/>
                      <a:pt x="25952" y="14106"/>
                      <a:pt x="25774" y="14090"/>
                    </a:cubicBezTo>
                    <a:cubicBezTo>
                      <a:pt x="25033" y="14027"/>
                      <a:pt x="24275" y="13840"/>
                      <a:pt x="23543" y="13652"/>
                    </a:cubicBezTo>
                    <a:cubicBezTo>
                      <a:pt x="22636" y="13423"/>
                      <a:pt x="21697" y="13187"/>
                      <a:pt x="20748" y="13187"/>
                    </a:cubicBezTo>
                    <a:cubicBezTo>
                      <a:pt x="20699" y="13187"/>
                      <a:pt x="20649" y="13187"/>
                      <a:pt x="20599" y="13188"/>
                    </a:cubicBezTo>
                    <a:cubicBezTo>
                      <a:pt x="18378" y="13224"/>
                      <a:pt x="16183" y="14527"/>
                      <a:pt x="14087" y="17060"/>
                    </a:cubicBezTo>
                    <a:cubicBezTo>
                      <a:pt x="13935" y="17248"/>
                      <a:pt x="13766" y="17453"/>
                      <a:pt x="13587" y="17694"/>
                    </a:cubicBezTo>
                    <a:cubicBezTo>
                      <a:pt x="13338" y="18006"/>
                      <a:pt x="13097" y="18318"/>
                      <a:pt x="12856" y="18639"/>
                    </a:cubicBezTo>
                    <a:cubicBezTo>
                      <a:pt x="11732" y="20111"/>
                      <a:pt x="10563" y="21637"/>
                      <a:pt x="9011" y="22707"/>
                    </a:cubicBezTo>
                    <a:cubicBezTo>
                      <a:pt x="8609" y="22984"/>
                      <a:pt x="8181" y="23225"/>
                      <a:pt x="7744" y="23430"/>
                    </a:cubicBezTo>
                    <a:cubicBezTo>
                      <a:pt x="6560" y="23971"/>
                      <a:pt x="5262" y="24240"/>
                      <a:pt x="3993" y="24240"/>
                    </a:cubicBezTo>
                    <a:cubicBezTo>
                      <a:pt x="2583" y="24240"/>
                      <a:pt x="1208" y="23908"/>
                      <a:pt x="63" y="23251"/>
                    </a:cubicBezTo>
                    <a:lnTo>
                      <a:pt x="1" y="23358"/>
                    </a:lnTo>
                    <a:cubicBezTo>
                      <a:pt x="1160" y="24036"/>
                      <a:pt x="2561" y="24366"/>
                      <a:pt x="3988" y="24366"/>
                    </a:cubicBezTo>
                    <a:cubicBezTo>
                      <a:pt x="5282" y="24366"/>
                      <a:pt x="6593" y="24099"/>
                      <a:pt x="7798" y="23546"/>
                    </a:cubicBezTo>
                    <a:cubicBezTo>
                      <a:pt x="8244" y="23341"/>
                      <a:pt x="8681" y="23091"/>
                      <a:pt x="9082" y="22814"/>
                    </a:cubicBezTo>
                    <a:cubicBezTo>
                      <a:pt x="10652" y="21735"/>
                      <a:pt x="11830" y="20200"/>
                      <a:pt x="12963" y="18720"/>
                    </a:cubicBezTo>
                    <a:cubicBezTo>
                      <a:pt x="13204" y="18398"/>
                      <a:pt x="13445" y="18086"/>
                      <a:pt x="13686" y="17774"/>
                    </a:cubicBezTo>
                    <a:cubicBezTo>
                      <a:pt x="13873" y="17542"/>
                      <a:pt x="14033" y="17337"/>
                      <a:pt x="14194" y="17140"/>
                    </a:cubicBezTo>
                    <a:cubicBezTo>
                      <a:pt x="16264" y="14643"/>
                      <a:pt x="18414" y="13358"/>
                      <a:pt x="20599" y="13322"/>
                    </a:cubicBezTo>
                    <a:cubicBezTo>
                      <a:pt x="20634" y="13322"/>
                      <a:pt x="20668" y="13321"/>
                      <a:pt x="20703" y="13321"/>
                    </a:cubicBezTo>
                    <a:cubicBezTo>
                      <a:pt x="21650" y="13321"/>
                      <a:pt x="22595" y="13554"/>
                      <a:pt x="23517" y="13786"/>
                    </a:cubicBezTo>
                    <a:cubicBezTo>
                      <a:pt x="24248" y="13965"/>
                      <a:pt x="25006" y="14161"/>
                      <a:pt x="25765" y="14223"/>
                    </a:cubicBezTo>
                    <a:cubicBezTo>
                      <a:pt x="25950" y="14237"/>
                      <a:pt x="26129" y="14244"/>
                      <a:pt x="26303" y="14244"/>
                    </a:cubicBezTo>
                    <a:cubicBezTo>
                      <a:pt x="26580" y="14244"/>
                      <a:pt x="26845" y="14226"/>
                      <a:pt x="27103" y="14188"/>
                    </a:cubicBezTo>
                    <a:cubicBezTo>
                      <a:pt x="29012" y="13893"/>
                      <a:pt x="30395" y="12519"/>
                      <a:pt x="31215" y="11413"/>
                    </a:cubicBezTo>
                    <a:cubicBezTo>
                      <a:pt x="31768" y="10673"/>
                      <a:pt x="32223" y="9852"/>
                      <a:pt x="32670" y="9067"/>
                    </a:cubicBezTo>
                    <a:cubicBezTo>
                      <a:pt x="33009" y="8460"/>
                      <a:pt x="33356" y="7845"/>
                      <a:pt x="33749" y="7247"/>
                    </a:cubicBezTo>
                    <a:cubicBezTo>
                      <a:pt x="34275" y="6453"/>
                      <a:pt x="34909" y="5686"/>
                      <a:pt x="35622" y="4963"/>
                    </a:cubicBezTo>
                    <a:cubicBezTo>
                      <a:pt x="38634" y="1944"/>
                      <a:pt x="42868" y="133"/>
                      <a:pt x="46731" y="133"/>
                    </a:cubicBezTo>
                    <a:cubicBezTo>
                      <a:pt x="47182" y="133"/>
                      <a:pt x="47629" y="158"/>
                      <a:pt x="48067" y="208"/>
                    </a:cubicBezTo>
                    <a:lnTo>
                      <a:pt x="48085" y="75"/>
                    </a:lnTo>
                    <a:cubicBezTo>
                      <a:pt x="47645" y="25"/>
                      <a:pt x="47198" y="0"/>
                      <a:pt x="46746"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2"/>
              <p:cNvSpPr/>
              <p:nvPr/>
            </p:nvSpPr>
            <p:spPr>
              <a:xfrm>
                <a:off x="581569" y="2753166"/>
                <a:ext cx="2860182" cy="1474047"/>
              </a:xfrm>
              <a:custGeom>
                <a:avLst/>
                <a:gdLst/>
                <a:ahLst/>
                <a:cxnLst/>
                <a:rect l="l" t="t" r="r" b="b"/>
                <a:pathLst>
                  <a:path w="47630" h="24547" extrusionOk="0">
                    <a:moveTo>
                      <a:pt x="46920" y="0"/>
                    </a:moveTo>
                    <a:cubicBezTo>
                      <a:pt x="43006" y="0"/>
                      <a:pt x="38561" y="1975"/>
                      <a:pt x="35399" y="5170"/>
                    </a:cubicBezTo>
                    <a:cubicBezTo>
                      <a:pt x="34677" y="5893"/>
                      <a:pt x="34043" y="6660"/>
                      <a:pt x="33499" y="7454"/>
                    </a:cubicBezTo>
                    <a:cubicBezTo>
                      <a:pt x="33124" y="8016"/>
                      <a:pt x="32776" y="8596"/>
                      <a:pt x="32437" y="9167"/>
                    </a:cubicBezTo>
                    <a:cubicBezTo>
                      <a:pt x="31973" y="9961"/>
                      <a:pt x="31483" y="10781"/>
                      <a:pt x="30903" y="11531"/>
                    </a:cubicBezTo>
                    <a:cubicBezTo>
                      <a:pt x="30082" y="12574"/>
                      <a:pt x="28708" y="13877"/>
                      <a:pt x="26844" y="14145"/>
                    </a:cubicBezTo>
                    <a:cubicBezTo>
                      <a:pt x="26604" y="14181"/>
                      <a:pt x="26359" y="14199"/>
                      <a:pt x="26104" y="14199"/>
                    </a:cubicBezTo>
                    <a:cubicBezTo>
                      <a:pt x="25922" y="14199"/>
                      <a:pt x="25735" y="14190"/>
                      <a:pt x="25541" y="14171"/>
                    </a:cubicBezTo>
                    <a:cubicBezTo>
                      <a:pt x="24801" y="14100"/>
                      <a:pt x="24052" y="13913"/>
                      <a:pt x="23329" y="13725"/>
                    </a:cubicBezTo>
                    <a:cubicBezTo>
                      <a:pt x="22391" y="13489"/>
                      <a:pt x="21419" y="13243"/>
                      <a:pt x="20437" y="13243"/>
                    </a:cubicBezTo>
                    <a:cubicBezTo>
                      <a:pt x="20420" y="13243"/>
                      <a:pt x="20402" y="13243"/>
                      <a:pt x="20385" y="13244"/>
                    </a:cubicBezTo>
                    <a:cubicBezTo>
                      <a:pt x="18164" y="13279"/>
                      <a:pt x="15978" y="14564"/>
                      <a:pt x="13890" y="17071"/>
                    </a:cubicBezTo>
                    <a:cubicBezTo>
                      <a:pt x="13730" y="17267"/>
                      <a:pt x="13560" y="17472"/>
                      <a:pt x="13382" y="17704"/>
                    </a:cubicBezTo>
                    <a:cubicBezTo>
                      <a:pt x="13114" y="18043"/>
                      <a:pt x="12847" y="18400"/>
                      <a:pt x="12588" y="18739"/>
                    </a:cubicBezTo>
                    <a:cubicBezTo>
                      <a:pt x="11491" y="20184"/>
                      <a:pt x="10358" y="21674"/>
                      <a:pt x="8868" y="22744"/>
                    </a:cubicBezTo>
                    <a:cubicBezTo>
                      <a:pt x="8484" y="23021"/>
                      <a:pt x="8065" y="23271"/>
                      <a:pt x="7628" y="23485"/>
                    </a:cubicBezTo>
                    <a:cubicBezTo>
                      <a:pt x="6369" y="24105"/>
                      <a:pt x="4996" y="24415"/>
                      <a:pt x="3660" y="24415"/>
                    </a:cubicBezTo>
                    <a:cubicBezTo>
                      <a:pt x="2383" y="24415"/>
                      <a:pt x="1140" y="24132"/>
                      <a:pt x="63" y="23565"/>
                    </a:cubicBezTo>
                    <a:lnTo>
                      <a:pt x="0" y="23681"/>
                    </a:lnTo>
                    <a:cubicBezTo>
                      <a:pt x="1098" y="24252"/>
                      <a:pt x="2356" y="24546"/>
                      <a:pt x="3649" y="24546"/>
                    </a:cubicBezTo>
                    <a:cubicBezTo>
                      <a:pt x="5005" y="24546"/>
                      <a:pt x="6406" y="24225"/>
                      <a:pt x="7690" y="23601"/>
                    </a:cubicBezTo>
                    <a:cubicBezTo>
                      <a:pt x="8127" y="23378"/>
                      <a:pt x="8556" y="23128"/>
                      <a:pt x="8948" y="22843"/>
                    </a:cubicBezTo>
                    <a:cubicBezTo>
                      <a:pt x="10447" y="21763"/>
                      <a:pt x="11589" y="20264"/>
                      <a:pt x="12686" y="18819"/>
                    </a:cubicBezTo>
                    <a:cubicBezTo>
                      <a:pt x="12945" y="18471"/>
                      <a:pt x="13212" y="18123"/>
                      <a:pt x="13489" y="17775"/>
                    </a:cubicBezTo>
                    <a:cubicBezTo>
                      <a:pt x="13667" y="17552"/>
                      <a:pt x="13828" y="17347"/>
                      <a:pt x="13989" y="17151"/>
                    </a:cubicBezTo>
                    <a:cubicBezTo>
                      <a:pt x="16049" y="14680"/>
                      <a:pt x="18199" y="13404"/>
                      <a:pt x="20385" y="13368"/>
                    </a:cubicBezTo>
                    <a:cubicBezTo>
                      <a:pt x="20402" y="13368"/>
                      <a:pt x="20419" y="13368"/>
                      <a:pt x="20436" y="13368"/>
                    </a:cubicBezTo>
                    <a:cubicBezTo>
                      <a:pt x="21400" y="13368"/>
                      <a:pt x="22364" y="13613"/>
                      <a:pt x="23293" y="13850"/>
                    </a:cubicBezTo>
                    <a:cubicBezTo>
                      <a:pt x="24025" y="14037"/>
                      <a:pt x="24783" y="14225"/>
                      <a:pt x="25524" y="14296"/>
                    </a:cubicBezTo>
                    <a:cubicBezTo>
                      <a:pt x="25724" y="14315"/>
                      <a:pt x="25917" y="14324"/>
                      <a:pt x="26104" y="14324"/>
                    </a:cubicBezTo>
                    <a:cubicBezTo>
                      <a:pt x="26366" y="14324"/>
                      <a:pt x="26617" y="14306"/>
                      <a:pt x="26862" y="14269"/>
                    </a:cubicBezTo>
                    <a:cubicBezTo>
                      <a:pt x="28771" y="14002"/>
                      <a:pt x="30162" y="12673"/>
                      <a:pt x="31001" y="11602"/>
                    </a:cubicBezTo>
                    <a:cubicBezTo>
                      <a:pt x="31590" y="10853"/>
                      <a:pt x="32080" y="10032"/>
                      <a:pt x="32553" y="9229"/>
                    </a:cubicBezTo>
                    <a:cubicBezTo>
                      <a:pt x="32883" y="8667"/>
                      <a:pt x="33231" y="8087"/>
                      <a:pt x="33606" y="7525"/>
                    </a:cubicBezTo>
                    <a:cubicBezTo>
                      <a:pt x="34141" y="6740"/>
                      <a:pt x="34775" y="5973"/>
                      <a:pt x="35488" y="5259"/>
                    </a:cubicBezTo>
                    <a:cubicBezTo>
                      <a:pt x="38629" y="2085"/>
                      <a:pt x="43049" y="127"/>
                      <a:pt x="46941" y="127"/>
                    </a:cubicBezTo>
                    <a:cubicBezTo>
                      <a:pt x="47173" y="127"/>
                      <a:pt x="47402" y="133"/>
                      <a:pt x="47630" y="147"/>
                    </a:cubicBezTo>
                    <a:lnTo>
                      <a:pt x="47630" y="23"/>
                    </a:lnTo>
                    <a:cubicBezTo>
                      <a:pt x="47395" y="8"/>
                      <a:pt x="47158" y="0"/>
                      <a:pt x="4692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2"/>
              <p:cNvSpPr/>
              <p:nvPr/>
            </p:nvSpPr>
            <p:spPr>
              <a:xfrm>
                <a:off x="624444" y="2741576"/>
                <a:ext cx="2832859" cy="1485097"/>
              </a:xfrm>
              <a:custGeom>
                <a:avLst/>
                <a:gdLst/>
                <a:ahLst/>
                <a:cxnLst/>
                <a:rect l="l" t="t" r="r" b="b"/>
                <a:pathLst>
                  <a:path w="47175" h="24731" extrusionOk="0">
                    <a:moveTo>
                      <a:pt x="47050" y="1"/>
                    </a:moveTo>
                    <a:cubicBezTo>
                      <a:pt x="43101" y="1"/>
                      <a:pt x="38584" y="2098"/>
                      <a:pt x="35256" y="5488"/>
                    </a:cubicBezTo>
                    <a:cubicBezTo>
                      <a:pt x="34542" y="6211"/>
                      <a:pt x="33900" y="6969"/>
                      <a:pt x="33356" y="7754"/>
                    </a:cubicBezTo>
                    <a:cubicBezTo>
                      <a:pt x="32990" y="8280"/>
                      <a:pt x="32651" y="8824"/>
                      <a:pt x="32321" y="9351"/>
                    </a:cubicBezTo>
                    <a:cubicBezTo>
                      <a:pt x="31795" y="10198"/>
                      <a:pt x="31295" y="10992"/>
                      <a:pt x="30680" y="11742"/>
                    </a:cubicBezTo>
                    <a:cubicBezTo>
                      <a:pt x="29841" y="12750"/>
                      <a:pt x="28458" y="14016"/>
                      <a:pt x="26594" y="14257"/>
                    </a:cubicBezTo>
                    <a:cubicBezTo>
                      <a:pt x="26361" y="14288"/>
                      <a:pt x="26122" y="14304"/>
                      <a:pt x="25874" y="14304"/>
                    </a:cubicBezTo>
                    <a:cubicBezTo>
                      <a:pt x="25686" y="14304"/>
                      <a:pt x="25492" y="14294"/>
                      <a:pt x="25291" y="14275"/>
                    </a:cubicBezTo>
                    <a:cubicBezTo>
                      <a:pt x="24560" y="14195"/>
                      <a:pt x="23819" y="14007"/>
                      <a:pt x="23106" y="13820"/>
                    </a:cubicBezTo>
                    <a:cubicBezTo>
                      <a:pt x="22159" y="13575"/>
                      <a:pt x="21186" y="13329"/>
                      <a:pt x="20205" y="13329"/>
                    </a:cubicBezTo>
                    <a:cubicBezTo>
                      <a:pt x="20187" y="13329"/>
                      <a:pt x="20170" y="13329"/>
                      <a:pt x="20153" y="13329"/>
                    </a:cubicBezTo>
                    <a:cubicBezTo>
                      <a:pt x="17396" y="13356"/>
                      <a:pt x="15112" y="15399"/>
                      <a:pt x="13685" y="17103"/>
                    </a:cubicBezTo>
                    <a:cubicBezTo>
                      <a:pt x="13524" y="17299"/>
                      <a:pt x="13355" y="17504"/>
                      <a:pt x="13176" y="17736"/>
                    </a:cubicBezTo>
                    <a:cubicBezTo>
                      <a:pt x="12882" y="18111"/>
                      <a:pt x="12588" y="18495"/>
                      <a:pt x="12302" y="18869"/>
                    </a:cubicBezTo>
                    <a:cubicBezTo>
                      <a:pt x="11241" y="20279"/>
                      <a:pt x="10143" y="21733"/>
                      <a:pt x="8725" y="22795"/>
                    </a:cubicBezTo>
                    <a:cubicBezTo>
                      <a:pt x="8341" y="23080"/>
                      <a:pt x="7940" y="23339"/>
                      <a:pt x="7512" y="23562"/>
                    </a:cubicBezTo>
                    <a:cubicBezTo>
                      <a:pt x="6182" y="24261"/>
                      <a:pt x="4717" y="24615"/>
                      <a:pt x="3302" y="24615"/>
                    </a:cubicBezTo>
                    <a:cubicBezTo>
                      <a:pt x="2153" y="24615"/>
                      <a:pt x="1037" y="24382"/>
                      <a:pt x="54" y="23910"/>
                    </a:cubicBezTo>
                    <a:lnTo>
                      <a:pt x="0" y="24017"/>
                    </a:lnTo>
                    <a:cubicBezTo>
                      <a:pt x="999" y="24499"/>
                      <a:pt x="2132" y="24730"/>
                      <a:pt x="3301" y="24730"/>
                    </a:cubicBezTo>
                    <a:cubicBezTo>
                      <a:pt x="4737" y="24730"/>
                      <a:pt x="6227" y="24374"/>
                      <a:pt x="7574" y="23669"/>
                    </a:cubicBezTo>
                    <a:cubicBezTo>
                      <a:pt x="8002" y="23446"/>
                      <a:pt x="8413" y="23187"/>
                      <a:pt x="8796" y="22893"/>
                    </a:cubicBezTo>
                    <a:cubicBezTo>
                      <a:pt x="10233" y="21822"/>
                      <a:pt x="11339" y="20359"/>
                      <a:pt x="12400" y="18950"/>
                    </a:cubicBezTo>
                    <a:cubicBezTo>
                      <a:pt x="12686" y="18575"/>
                      <a:pt x="12980" y="18182"/>
                      <a:pt x="13275" y="17808"/>
                    </a:cubicBezTo>
                    <a:cubicBezTo>
                      <a:pt x="13453" y="17585"/>
                      <a:pt x="13614" y="17380"/>
                      <a:pt x="13774" y="17183"/>
                    </a:cubicBezTo>
                    <a:cubicBezTo>
                      <a:pt x="15184" y="15497"/>
                      <a:pt x="17441" y="13481"/>
                      <a:pt x="20162" y="13445"/>
                    </a:cubicBezTo>
                    <a:cubicBezTo>
                      <a:pt x="21143" y="13445"/>
                      <a:pt x="22124" y="13695"/>
                      <a:pt x="23070" y="13936"/>
                    </a:cubicBezTo>
                    <a:cubicBezTo>
                      <a:pt x="23793" y="14123"/>
                      <a:pt x="24542" y="14320"/>
                      <a:pt x="25282" y="14391"/>
                    </a:cubicBezTo>
                    <a:cubicBezTo>
                      <a:pt x="25508" y="14412"/>
                      <a:pt x="25725" y="14423"/>
                      <a:pt x="25937" y="14423"/>
                    </a:cubicBezTo>
                    <a:cubicBezTo>
                      <a:pt x="26168" y="14423"/>
                      <a:pt x="26392" y="14410"/>
                      <a:pt x="26612" y="14382"/>
                    </a:cubicBezTo>
                    <a:cubicBezTo>
                      <a:pt x="28512" y="14132"/>
                      <a:pt x="29921" y="12848"/>
                      <a:pt x="30778" y="11813"/>
                    </a:cubicBezTo>
                    <a:cubicBezTo>
                      <a:pt x="31393" y="11064"/>
                      <a:pt x="31920" y="10225"/>
                      <a:pt x="32419" y="9413"/>
                    </a:cubicBezTo>
                    <a:cubicBezTo>
                      <a:pt x="32749" y="8887"/>
                      <a:pt x="33088" y="8343"/>
                      <a:pt x="33454" y="7825"/>
                    </a:cubicBezTo>
                    <a:cubicBezTo>
                      <a:pt x="33998" y="7049"/>
                      <a:pt x="34632" y="6291"/>
                      <a:pt x="35336" y="5568"/>
                    </a:cubicBezTo>
                    <a:cubicBezTo>
                      <a:pt x="38655" y="2196"/>
                      <a:pt x="43133" y="117"/>
                      <a:pt x="47059" y="117"/>
                    </a:cubicBezTo>
                    <a:lnTo>
                      <a:pt x="47175" y="117"/>
                    </a:lnTo>
                    <a:lnTo>
                      <a:pt x="47175" y="1"/>
                    </a:lnTo>
                    <a:cubicBezTo>
                      <a:pt x="47133" y="1"/>
                      <a:pt x="47092" y="1"/>
                      <a:pt x="4705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2"/>
              <p:cNvSpPr/>
              <p:nvPr/>
            </p:nvSpPr>
            <p:spPr>
              <a:xfrm>
                <a:off x="666719" y="2728245"/>
                <a:ext cx="2806137" cy="1499509"/>
              </a:xfrm>
              <a:custGeom>
                <a:avLst/>
                <a:gdLst/>
                <a:ahLst/>
                <a:cxnLst/>
                <a:rect l="l" t="t" r="r" b="b"/>
                <a:pathLst>
                  <a:path w="46730" h="24971" extrusionOk="0">
                    <a:moveTo>
                      <a:pt x="46729" y="0"/>
                    </a:moveTo>
                    <a:cubicBezTo>
                      <a:pt x="42902" y="179"/>
                      <a:pt x="38459" y="2418"/>
                      <a:pt x="35123" y="5826"/>
                    </a:cubicBezTo>
                    <a:cubicBezTo>
                      <a:pt x="34418" y="6548"/>
                      <a:pt x="33776" y="7307"/>
                      <a:pt x="33214" y="8083"/>
                    </a:cubicBezTo>
                    <a:cubicBezTo>
                      <a:pt x="32866" y="8574"/>
                      <a:pt x="32536" y="9073"/>
                      <a:pt x="32224" y="9555"/>
                    </a:cubicBezTo>
                    <a:cubicBezTo>
                      <a:pt x="31662" y="10420"/>
                      <a:pt x="31126" y="11223"/>
                      <a:pt x="30475" y="11972"/>
                    </a:cubicBezTo>
                    <a:cubicBezTo>
                      <a:pt x="29619" y="12963"/>
                      <a:pt x="28209" y="14176"/>
                      <a:pt x="26354" y="14399"/>
                    </a:cubicBezTo>
                    <a:cubicBezTo>
                      <a:pt x="26148" y="14426"/>
                      <a:pt x="25939" y="14439"/>
                      <a:pt x="25724" y="14439"/>
                    </a:cubicBezTo>
                    <a:cubicBezTo>
                      <a:pt x="25508" y="14439"/>
                      <a:pt x="25288" y="14426"/>
                      <a:pt x="25060" y="14399"/>
                    </a:cubicBezTo>
                    <a:cubicBezTo>
                      <a:pt x="24329" y="14319"/>
                      <a:pt x="23597" y="14131"/>
                      <a:pt x="22883" y="13944"/>
                    </a:cubicBezTo>
                    <a:cubicBezTo>
                      <a:pt x="21944" y="13698"/>
                      <a:pt x="20971" y="13435"/>
                      <a:pt x="19988" y="13435"/>
                    </a:cubicBezTo>
                    <a:cubicBezTo>
                      <a:pt x="19972" y="13435"/>
                      <a:pt x="19956" y="13435"/>
                      <a:pt x="19939" y="13435"/>
                    </a:cubicBezTo>
                    <a:cubicBezTo>
                      <a:pt x="17183" y="13453"/>
                      <a:pt x="14908" y="15478"/>
                      <a:pt x="13489" y="17173"/>
                    </a:cubicBezTo>
                    <a:cubicBezTo>
                      <a:pt x="13320" y="17361"/>
                      <a:pt x="13159" y="17566"/>
                      <a:pt x="12981" y="17798"/>
                    </a:cubicBezTo>
                    <a:cubicBezTo>
                      <a:pt x="12660" y="18208"/>
                      <a:pt x="12339" y="18628"/>
                      <a:pt x="12035" y="19038"/>
                    </a:cubicBezTo>
                    <a:cubicBezTo>
                      <a:pt x="11001" y="20403"/>
                      <a:pt x="9939" y="21821"/>
                      <a:pt x="8592" y="22883"/>
                    </a:cubicBezTo>
                    <a:cubicBezTo>
                      <a:pt x="8217" y="23177"/>
                      <a:pt x="7816" y="23445"/>
                      <a:pt x="7405" y="23677"/>
                    </a:cubicBezTo>
                    <a:cubicBezTo>
                      <a:pt x="6014" y="24454"/>
                      <a:pt x="4457" y="24852"/>
                      <a:pt x="2962" y="24852"/>
                    </a:cubicBezTo>
                    <a:cubicBezTo>
                      <a:pt x="1936" y="24852"/>
                      <a:pt x="939" y="24665"/>
                      <a:pt x="45" y="24283"/>
                    </a:cubicBezTo>
                    <a:lnTo>
                      <a:pt x="1" y="24390"/>
                    </a:lnTo>
                    <a:cubicBezTo>
                      <a:pt x="911" y="24774"/>
                      <a:pt x="1919" y="24970"/>
                      <a:pt x="2963" y="24970"/>
                    </a:cubicBezTo>
                    <a:cubicBezTo>
                      <a:pt x="4470" y="24970"/>
                      <a:pt x="6049" y="24560"/>
                      <a:pt x="7459" y="23775"/>
                    </a:cubicBezTo>
                    <a:cubicBezTo>
                      <a:pt x="7878" y="23534"/>
                      <a:pt x="8289" y="23266"/>
                      <a:pt x="8663" y="22972"/>
                    </a:cubicBezTo>
                    <a:cubicBezTo>
                      <a:pt x="10028" y="21902"/>
                      <a:pt x="11090" y="20483"/>
                      <a:pt x="12125" y="19109"/>
                    </a:cubicBezTo>
                    <a:cubicBezTo>
                      <a:pt x="12428" y="18699"/>
                      <a:pt x="12749" y="18271"/>
                      <a:pt x="13070" y="17869"/>
                    </a:cubicBezTo>
                    <a:cubicBezTo>
                      <a:pt x="13249" y="17637"/>
                      <a:pt x="13409" y="17441"/>
                      <a:pt x="13570" y="17245"/>
                    </a:cubicBezTo>
                    <a:cubicBezTo>
                      <a:pt x="14979" y="15568"/>
                      <a:pt x="17227" y="13569"/>
                      <a:pt x="19939" y="13551"/>
                    </a:cubicBezTo>
                    <a:lnTo>
                      <a:pt x="19975" y="13551"/>
                    </a:lnTo>
                    <a:cubicBezTo>
                      <a:pt x="20947" y="13551"/>
                      <a:pt x="21920" y="13810"/>
                      <a:pt x="22857" y="14051"/>
                    </a:cubicBezTo>
                    <a:cubicBezTo>
                      <a:pt x="23570" y="14238"/>
                      <a:pt x="24311" y="14435"/>
                      <a:pt x="25042" y="14515"/>
                    </a:cubicBezTo>
                    <a:cubicBezTo>
                      <a:pt x="25279" y="14542"/>
                      <a:pt x="25506" y="14555"/>
                      <a:pt x="25726" y="14555"/>
                    </a:cubicBezTo>
                    <a:cubicBezTo>
                      <a:pt x="25945" y="14555"/>
                      <a:pt x="26157" y="14542"/>
                      <a:pt x="26363" y="14515"/>
                    </a:cubicBezTo>
                    <a:cubicBezTo>
                      <a:pt x="28263" y="14292"/>
                      <a:pt x="29690" y="13052"/>
                      <a:pt x="30564" y="12053"/>
                    </a:cubicBezTo>
                    <a:cubicBezTo>
                      <a:pt x="31225" y="11294"/>
                      <a:pt x="31751" y="10483"/>
                      <a:pt x="32313" y="9617"/>
                    </a:cubicBezTo>
                    <a:cubicBezTo>
                      <a:pt x="32634" y="9136"/>
                      <a:pt x="32964" y="8636"/>
                      <a:pt x="33312" y="8145"/>
                    </a:cubicBezTo>
                    <a:cubicBezTo>
                      <a:pt x="33865" y="7378"/>
                      <a:pt x="34499" y="6629"/>
                      <a:pt x="35203" y="5906"/>
                    </a:cubicBezTo>
                    <a:cubicBezTo>
                      <a:pt x="38522" y="2516"/>
                      <a:pt x="42938" y="295"/>
                      <a:pt x="46729" y="116"/>
                    </a:cubicBezTo>
                    <a:lnTo>
                      <a:pt x="46729"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2"/>
              <p:cNvSpPr/>
              <p:nvPr/>
            </p:nvSpPr>
            <p:spPr>
              <a:xfrm>
                <a:off x="709594" y="2714854"/>
                <a:ext cx="2779294" cy="1515062"/>
              </a:xfrm>
              <a:custGeom>
                <a:avLst/>
                <a:gdLst/>
                <a:ahLst/>
                <a:cxnLst/>
                <a:rect l="l" t="t" r="r" b="b"/>
                <a:pathLst>
                  <a:path w="46283" h="25230" extrusionOk="0">
                    <a:moveTo>
                      <a:pt x="46265" y="0"/>
                    </a:moveTo>
                    <a:cubicBezTo>
                      <a:pt x="42554" y="411"/>
                      <a:pt x="38334" y="2712"/>
                      <a:pt x="34980" y="6174"/>
                    </a:cubicBezTo>
                    <a:cubicBezTo>
                      <a:pt x="34275" y="6896"/>
                      <a:pt x="33633" y="7655"/>
                      <a:pt x="33071" y="8413"/>
                    </a:cubicBezTo>
                    <a:cubicBezTo>
                      <a:pt x="32741" y="8859"/>
                      <a:pt x="32429" y="9314"/>
                      <a:pt x="32116" y="9760"/>
                    </a:cubicBezTo>
                    <a:cubicBezTo>
                      <a:pt x="31519" y="10634"/>
                      <a:pt x="30957" y="11464"/>
                      <a:pt x="30261" y="12213"/>
                    </a:cubicBezTo>
                    <a:cubicBezTo>
                      <a:pt x="29386" y="13168"/>
                      <a:pt x="27959" y="14345"/>
                      <a:pt x="26104" y="14542"/>
                    </a:cubicBezTo>
                    <a:cubicBezTo>
                      <a:pt x="25908" y="14563"/>
                      <a:pt x="25710" y="14574"/>
                      <a:pt x="25506" y="14574"/>
                    </a:cubicBezTo>
                    <a:cubicBezTo>
                      <a:pt x="25283" y="14574"/>
                      <a:pt x="25052" y="14561"/>
                      <a:pt x="24810" y="14533"/>
                    </a:cubicBezTo>
                    <a:cubicBezTo>
                      <a:pt x="24087" y="14452"/>
                      <a:pt x="23365" y="14256"/>
                      <a:pt x="22660" y="14069"/>
                    </a:cubicBezTo>
                    <a:cubicBezTo>
                      <a:pt x="21705" y="13810"/>
                      <a:pt x="20724" y="13551"/>
                      <a:pt x="19716" y="13551"/>
                    </a:cubicBezTo>
                    <a:cubicBezTo>
                      <a:pt x="16959" y="13560"/>
                      <a:pt x="14694" y="15559"/>
                      <a:pt x="13275" y="17236"/>
                    </a:cubicBezTo>
                    <a:cubicBezTo>
                      <a:pt x="13114" y="17432"/>
                      <a:pt x="12945" y="17637"/>
                      <a:pt x="12775" y="17860"/>
                    </a:cubicBezTo>
                    <a:cubicBezTo>
                      <a:pt x="12419" y="18297"/>
                      <a:pt x="12080" y="18761"/>
                      <a:pt x="11750" y="19207"/>
                    </a:cubicBezTo>
                    <a:cubicBezTo>
                      <a:pt x="10759" y="20537"/>
                      <a:pt x="9733" y="21919"/>
                      <a:pt x="8440" y="22972"/>
                    </a:cubicBezTo>
                    <a:cubicBezTo>
                      <a:pt x="8083" y="23266"/>
                      <a:pt x="7690" y="23543"/>
                      <a:pt x="7289" y="23784"/>
                    </a:cubicBezTo>
                    <a:cubicBezTo>
                      <a:pt x="5814" y="24665"/>
                      <a:pt x="4186" y="25117"/>
                      <a:pt x="2628" y="25117"/>
                    </a:cubicBezTo>
                    <a:cubicBezTo>
                      <a:pt x="1726" y="25117"/>
                      <a:pt x="848" y="24966"/>
                      <a:pt x="36" y="24658"/>
                    </a:cubicBezTo>
                    <a:lnTo>
                      <a:pt x="1" y="24756"/>
                    </a:lnTo>
                    <a:cubicBezTo>
                      <a:pt x="821" y="25068"/>
                      <a:pt x="1713" y="25229"/>
                      <a:pt x="2632" y="25229"/>
                    </a:cubicBezTo>
                    <a:cubicBezTo>
                      <a:pt x="4211" y="25229"/>
                      <a:pt x="5853" y="24765"/>
                      <a:pt x="7343" y="23873"/>
                    </a:cubicBezTo>
                    <a:cubicBezTo>
                      <a:pt x="7753" y="23632"/>
                      <a:pt x="8145" y="23356"/>
                      <a:pt x="8511" y="23052"/>
                    </a:cubicBezTo>
                    <a:cubicBezTo>
                      <a:pt x="9814" y="21991"/>
                      <a:pt x="10840" y="20608"/>
                      <a:pt x="11830" y="19279"/>
                    </a:cubicBezTo>
                    <a:cubicBezTo>
                      <a:pt x="12169" y="18833"/>
                      <a:pt x="12508" y="18369"/>
                      <a:pt x="12856" y="17923"/>
                    </a:cubicBezTo>
                    <a:cubicBezTo>
                      <a:pt x="13034" y="17700"/>
                      <a:pt x="13195" y="17503"/>
                      <a:pt x="13364" y="17307"/>
                    </a:cubicBezTo>
                    <a:cubicBezTo>
                      <a:pt x="14756" y="15648"/>
                      <a:pt x="16995" y="13667"/>
                      <a:pt x="19716" y="13658"/>
                    </a:cubicBezTo>
                    <a:cubicBezTo>
                      <a:pt x="20706" y="13658"/>
                      <a:pt x="21679" y="13917"/>
                      <a:pt x="22633" y="14176"/>
                    </a:cubicBezTo>
                    <a:cubicBezTo>
                      <a:pt x="23338" y="14363"/>
                      <a:pt x="24070" y="14560"/>
                      <a:pt x="24801" y="14640"/>
                    </a:cubicBezTo>
                    <a:cubicBezTo>
                      <a:pt x="25064" y="14670"/>
                      <a:pt x="25316" y="14686"/>
                      <a:pt x="25562" y="14686"/>
                    </a:cubicBezTo>
                    <a:cubicBezTo>
                      <a:pt x="25748" y="14686"/>
                      <a:pt x="25931" y="14677"/>
                      <a:pt x="26112" y="14658"/>
                    </a:cubicBezTo>
                    <a:cubicBezTo>
                      <a:pt x="28004" y="14452"/>
                      <a:pt x="29458" y="13257"/>
                      <a:pt x="30341" y="12294"/>
                    </a:cubicBezTo>
                    <a:cubicBezTo>
                      <a:pt x="31037" y="11526"/>
                      <a:pt x="31608" y="10697"/>
                      <a:pt x="32214" y="9822"/>
                    </a:cubicBezTo>
                    <a:cubicBezTo>
                      <a:pt x="32518" y="9376"/>
                      <a:pt x="32830" y="8921"/>
                      <a:pt x="33160" y="8475"/>
                    </a:cubicBezTo>
                    <a:cubicBezTo>
                      <a:pt x="33722" y="7717"/>
                      <a:pt x="34355" y="6977"/>
                      <a:pt x="35060" y="6254"/>
                    </a:cubicBezTo>
                    <a:cubicBezTo>
                      <a:pt x="38397" y="2811"/>
                      <a:pt x="42590" y="509"/>
                      <a:pt x="46283" y="107"/>
                    </a:cubicBezTo>
                    <a:lnTo>
                      <a:pt x="46265"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2"/>
              <p:cNvSpPr/>
              <p:nvPr/>
            </p:nvSpPr>
            <p:spPr>
              <a:xfrm>
                <a:off x="751929" y="2702004"/>
                <a:ext cx="2752512" cy="1530014"/>
              </a:xfrm>
              <a:custGeom>
                <a:avLst/>
                <a:gdLst/>
                <a:ahLst/>
                <a:cxnLst/>
                <a:rect l="l" t="t" r="r" b="b"/>
                <a:pathLst>
                  <a:path w="45837" h="25479" extrusionOk="0">
                    <a:moveTo>
                      <a:pt x="45819" y="0"/>
                    </a:moveTo>
                    <a:cubicBezTo>
                      <a:pt x="42277" y="616"/>
                      <a:pt x="38173" y="3051"/>
                      <a:pt x="34846" y="6513"/>
                    </a:cubicBezTo>
                    <a:cubicBezTo>
                      <a:pt x="34150" y="7235"/>
                      <a:pt x="33499" y="7985"/>
                      <a:pt x="32928" y="8734"/>
                    </a:cubicBezTo>
                    <a:cubicBezTo>
                      <a:pt x="32625" y="9135"/>
                      <a:pt x="32330" y="9546"/>
                      <a:pt x="32045" y="9938"/>
                    </a:cubicBezTo>
                    <a:cubicBezTo>
                      <a:pt x="31402" y="10839"/>
                      <a:pt x="30796" y="11687"/>
                      <a:pt x="30046" y="12445"/>
                    </a:cubicBezTo>
                    <a:cubicBezTo>
                      <a:pt x="29163" y="13364"/>
                      <a:pt x="27709" y="14497"/>
                      <a:pt x="25862" y="14675"/>
                    </a:cubicBezTo>
                    <a:cubicBezTo>
                      <a:pt x="25685" y="14695"/>
                      <a:pt x="25506" y="14704"/>
                      <a:pt x="25323" y="14704"/>
                    </a:cubicBezTo>
                    <a:cubicBezTo>
                      <a:pt x="25083" y="14704"/>
                      <a:pt x="24836" y="14688"/>
                      <a:pt x="24578" y="14658"/>
                    </a:cubicBezTo>
                    <a:cubicBezTo>
                      <a:pt x="23864" y="14568"/>
                      <a:pt x="23141" y="14372"/>
                      <a:pt x="22446" y="14185"/>
                    </a:cubicBezTo>
                    <a:cubicBezTo>
                      <a:pt x="21491" y="13917"/>
                      <a:pt x="20501" y="13649"/>
                      <a:pt x="19502" y="13649"/>
                    </a:cubicBezTo>
                    <a:lnTo>
                      <a:pt x="19493" y="13649"/>
                    </a:lnTo>
                    <a:cubicBezTo>
                      <a:pt x="16736" y="13649"/>
                      <a:pt x="14488" y="15630"/>
                      <a:pt x="13079" y="17289"/>
                    </a:cubicBezTo>
                    <a:cubicBezTo>
                      <a:pt x="12909" y="17485"/>
                      <a:pt x="12748" y="17691"/>
                      <a:pt x="12570" y="17914"/>
                    </a:cubicBezTo>
                    <a:cubicBezTo>
                      <a:pt x="12195" y="18395"/>
                      <a:pt x="11821" y="18895"/>
                      <a:pt x="11464" y="19377"/>
                    </a:cubicBezTo>
                    <a:cubicBezTo>
                      <a:pt x="10509" y="20670"/>
                      <a:pt x="9528" y="22000"/>
                      <a:pt x="8306" y="23043"/>
                    </a:cubicBezTo>
                    <a:cubicBezTo>
                      <a:pt x="7949" y="23356"/>
                      <a:pt x="7574" y="23632"/>
                      <a:pt x="7182" y="23882"/>
                    </a:cubicBezTo>
                    <a:cubicBezTo>
                      <a:pt x="5639" y="24862"/>
                      <a:pt x="3915" y="25374"/>
                      <a:pt x="2279" y="25374"/>
                    </a:cubicBezTo>
                    <a:cubicBezTo>
                      <a:pt x="1502" y="25374"/>
                      <a:pt x="745" y="25259"/>
                      <a:pt x="36" y="25024"/>
                    </a:cubicBezTo>
                    <a:lnTo>
                      <a:pt x="0" y="25122"/>
                    </a:lnTo>
                    <a:cubicBezTo>
                      <a:pt x="723" y="25363"/>
                      <a:pt x="1499" y="25479"/>
                      <a:pt x="2284" y="25479"/>
                    </a:cubicBezTo>
                    <a:cubicBezTo>
                      <a:pt x="3943" y="25479"/>
                      <a:pt x="5683" y="24961"/>
                      <a:pt x="7235" y="23971"/>
                    </a:cubicBezTo>
                    <a:cubicBezTo>
                      <a:pt x="7637" y="23721"/>
                      <a:pt x="8011" y="23436"/>
                      <a:pt x="8377" y="23124"/>
                    </a:cubicBezTo>
                    <a:cubicBezTo>
                      <a:pt x="9599" y="22071"/>
                      <a:pt x="10590" y="20733"/>
                      <a:pt x="11553" y="19439"/>
                    </a:cubicBezTo>
                    <a:cubicBezTo>
                      <a:pt x="11910" y="18957"/>
                      <a:pt x="12276" y="18458"/>
                      <a:pt x="12659" y="17976"/>
                    </a:cubicBezTo>
                    <a:cubicBezTo>
                      <a:pt x="12829" y="17753"/>
                      <a:pt x="12989" y="17557"/>
                      <a:pt x="13159" y="17361"/>
                    </a:cubicBezTo>
                    <a:cubicBezTo>
                      <a:pt x="14551" y="15719"/>
                      <a:pt x="16781" y="13757"/>
                      <a:pt x="19493" y="13757"/>
                    </a:cubicBezTo>
                    <a:lnTo>
                      <a:pt x="19502" y="13757"/>
                    </a:lnTo>
                    <a:cubicBezTo>
                      <a:pt x="20492" y="13757"/>
                      <a:pt x="21464" y="14024"/>
                      <a:pt x="22410" y="14283"/>
                    </a:cubicBezTo>
                    <a:cubicBezTo>
                      <a:pt x="23115" y="14470"/>
                      <a:pt x="23837" y="14666"/>
                      <a:pt x="24560" y="14756"/>
                    </a:cubicBezTo>
                    <a:cubicBezTo>
                      <a:pt x="24838" y="14788"/>
                      <a:pt x="25104" y="14804"/>
                      <a:pt x="25362" y="14804"/>
                    </a:cubicBezTo>
                    <a:cubicBezTo>
                      <a:pt x="25534" y="14804"/>
                      <a:pt x="25704" y="14797"/>
                      <a:pt x="25871" y="14782"/>
                    </a:cubicBezTo>
                    <a:cubicBezTo>
                      <a:pt x="27754" y="14604"/>
                      <a:pt x="29226" y="13453"/>
                      <a:pt x="30127" y="12525"/>
                    </a:cubicBezTo>
                    <a:cubicBezTo>
                      <a:pt x="30867" y="11749"/>
                      <a:pt x="31483" y="10902"/>
                      <a:pt x="32125" y="10001"/>
                    </a:cubicBezTo>
                    <a:cubicBezTo>
                      <a:pt x="32410" y="9608"/>
                      <a:pt x="32705" y="9198"/>
                      <a:pt x="33017" y="8796"/>
                    </a:cubicBezTo>
                    <a:cubicBezTo>
                      <a:pt x="33579" y="8047"/>
                      <a:pt x="34221" y="7307"/>
                      <a:pt x="34917" y="6584"/>
                    </a:cubicBezTo>
                    <a:cubicBezTo>
                      <a:pt x="38236" y="3141"/>
                      <a:pt x="42322" y="714"/>
                      <a:pt x="45837" y="98"/>
                    </a:cubicBezTo>
                    <a:lnTo>
                      <a:pt x="45819"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2"/>
              <p:cNvSpPr/>
              <p:nvPr/>
            </p:nvSpPr>
            <p:spPr>
              <a:xfrm>
                <a:off x="794264" y="2688613"/>
                <a:ext cx="2725730" cy="1546107"/>
              </a:xfrm>
              <a:custGeom>
                <a:avLst/>
                <a:gdLst/>
                <a:ahLst/>
                <a:cxnLst/>
                <a:rect l="l" t="t" r="r" b="b"/>
                <a:pathLst>
                  <a:path w="45391" h="25747" extrusionOk="0">
                    <a:moveTo>
                      <a:pt x="45373" y="0"/>
                    </a:moveTo>
                    <a:cubicBezTo>
                      <a:pt x="42009" y="830"/>
                      <a:pt x="38030" y="3390"/>
                      <a:pt x="34712" y="6861"/>
                    </a:cubicBezTo>
                    <a:cubicBezTo>
                      <a:pt x="34016" y="7583"/>
                      <a:pt x="33374" y="8324"/>
                      <a:pt x="32794" y="9055"/>
                    </a:cubicBezTo>
                    <a:cubicBezTo>
                      <a:pt x="32517" y="9412"/>
                      <a:pt x="32241" y="9778"/>
                      <a:pt x="31982" y="10126"/>
                    </a:cubicBezTo>
                    <a:cubicBezTo>
                      <a:pt x="31286" y="11045"/>
                      <a:pt x="30635" y="11919"/>
                      <a:pt x="29841" y="12686"/>
                    </a:cubicBezTo>
                    <a:cubicBezTo>
                      <a:pt x="28931" y="13578"/>
                      <a:pt x="27468" y="14666"/>
                      <a:pt x="25621" y="14818"/>
                    </a:cubicBezTo>
                    <a:cubicBezTo>
                      <a:pt x="25463" y="14832"/>
                      <a:pt x="25304" y="14839"/>
                      <a:pt x="25142" y="14839"/>
                    </a:cubicBezTo>
                    <a:cubicBezTo>
                      <a:pt x="24883" y="14839"/>
                      <a:pt x="24616" y="14821"/>
                      <a:pt x="24337" y="14782"/>
                    </a:cubicBezTo>
                    <a:cubicBezTo>
                      <a:pt x="23632" y="14693"/>
                      <a:pt x="22918" y="14497"/>
                      <a:pt x="22222" y="14301"/>
                    </a:cubicBezTo>
                    <a:cubicBezTo>
                      <a:pt x="21268" y="14042"/>
                      <a:pt x="20287" y="13765"/>
                      <a:pt x="19287" y="13765"/>
                    </a:cubicBezTo>
                    <a:lnTo>
                      <a:pt x="19252" y="13765"/>
                    </a:lnTo>
                    <a:cubicBezTo>
                      <a:pt x="16513" y="13765"/>
                      <a:pt x="14274" y="15719"/>
                      <a:pt x="12882" y="17361"/>
                    </a:cubicBezTo>
                    <a:cubicBezTo>
                      <a:pt x="12713" y="17548"/>
                      <a:pt x="12543" y="17762"/>
                      <a:pt x="12374" y="17976"/>
                    </a:cubicBezTo>
                    <a:cubicBezTo>
                      <a:pt x="11963" y="18494"/>
                      <a:pt x="11571" y="19038"/>
                      <a:pt x="11187" y="19555"/>
                    </a:cubicBezTo>
                    <a:cubicBezTo>
                      <a:pt x="10268" y="20804"/>
                      <a:pt x="9323" y="22098"/>
                      <a:pt x="8172" y="23132"/>
                    </a:cubicBezTo>
                    <a:cubicBezTo>
                      <a:pt x="7824" y="23445"/>
                      <a:pt x="7449" y="23730"/>
                      <a:pt x="7074" y="23998"/>
                    </a:cubicBezTo>
                    <a:cubicBezTo>
                      <a:pt x="5479" y="25079"/>
                      <a:pt x="3666" y="25649"/>
                      <a:pt x="1952" y="25649"/>
                    </a:cubicBezTo>
                    <a:cubicBezTo>
                      <a:pt x="1289" y="25649"/>
                      <a:pt x="641" y="25564"/>
                      <a:pt x="27" y="25389"/>
                    </a:cubicBezTo>
                    <a:lnTo>
                      <a:pt x="0" y="25488"/>
                    </a:lnTo>
                    <a:cubicBezTo>
                      <a:pt x="625" y="25666"/>
                      <a:pt x="1276" y="25746"/>
                      <a:pt x="1945" y="25746"/>
                    </a:cubicBezTo>
                    <a:cubicBezTo>
                      <a:pt x="3676" y="25746"/>
                      <a:pt x="5513" y="25166"/>
                      <a:pt x="7128" y="24078"/>
                    </a:cubicBezTo>
                    <a:cubicBezTo>
                      <a:pt x="7512" y="23810"/>
                      <a:pt x="7886" y="23516"/>
                      <a:pt x="8234" y="23204"/>
                    </a:cubicBezTo>
                    <a:cubicBezTo>
                      <a:pt x="9394" y="22169"/>
                      <a:pt x="10348" y="20867"/>
                      <a:pt x="11267" y="19618"/>
                    </a:cubicBezTo>
                    <a:cubicBezTo>
                      <a:pt x="11651" y="19091"/>
                      <a:pt x="12043" y="18556"/>
                      <a:pt x="12454" y="18039"/>
                    </a:cubicBezTo>
                    <a:cubicBezTo>
                      <a:pt x="12623" y="17816"/>
                      <a:pt x="12793" y="17610"/>
                      <a:pt x="12953" y="17423"/>
                    </a:cubicBezTo>
                    <a:cubicBezTo>
                      <a:pt x="14336" y="15799"/>
                      <a:pt x="16549" y="13864"/>
                      <a:pt x="19252" y="13864"/>
                    </a:cubicBezTo>
                    <a:lnTo>
                      <a:pt x="19278" y="13864"/>
                    </a:lnTo>
                    <a:cubicBezTo>
                      <a:pt x="20269" y="13864"/>
                      <a:pt x="21250" y="14140"/>
                      <a:pt x="22196" y="14399"/>
                    </a:cubicBezTo>
                    <a:cubicBezTo>
                      <a:pt x="22891" y="14595"/>
                      <a:pt x="23614" y="14791"/>
                      <a:pt x="24328" y="14881"/>
                    </a:cubicBezTo>
                    <a:cubicBezTo>
                      <a:pt x="24607" y="14919"/>
                      <a:pt x="24877" y="14937"/>
                      <a:pt x="25141" y="14937"/>
                    </a:cubicBezTo>
                    <a:cubicBezTo>
                      <a:pt x="25306" y="14937"/>
                      <a:pt x="25469" y="14930"/>
                      <a:pt x="25630" y="14916"/>
                    </a:cubicBezTo>
                    <a:cubicBezTo>
                      <a:pt x="27504" y="14765"/>
                      <a:pt x="28993" y="13658"/>
                      <a:pt x="29912" y="12757"/>
                    </a:cubicBezTo>
                    <a:cubicBezTo>
                      <a:pt x="30706" y="11981"/>
                      <a:pt x="31366" y="11107"/>
                      <a:pt x="32062" y="10179"/>
                    </a:cubicBezTo>
                    <a:cubicBezTo>
                      <a:pt x="32321" y="9831"/>
                      <a:pt x="32589" y="9474"/>
                      <a:pt x="32874" y="9118"/>
                    </a:cubicBezTo>
                    <a:cubicBezTo>
                      <a:pt x="33445" y="8386"/>
                      <a:pt x="34087" y="7655"/>
                      <a:pt x="34783" y="6923"/>
                    </a:cubicBezTo>
                    <a:cubicBezTo>
                      <a:pt x="38084" y="3471"/>
                      <a:pt x="42054" y="919"/>
                      <a:pt x="45390" y="98"/>
                    </a:cubicBezTo>
                    <a:lnTo>
                      <a:pt x="45373"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2"/>
              <p:cNvSpPr/>
              <p:nvPr/>
            </p:nvSpPr>
            <p:spPr>
              <a:xfrm>
                <a:off x="837079" y="2675222"/>
                <a:ext cx="2698947" cy="1563762"/>
              </a:xfrm>
              <a:custGeom>
                <a:avLst/>
                <a:gdLst/>
                <a:ahLst/>
                <a:cxnLst/>
                <a:rect l="l" t="t" r="r" b="b"/>
                <a:pathLst>
                  <a:path w="44945" h="26041" extrusionOk="0">
                    <a:moveTo>
                      <a:pt x="44918" y="0"/>
                    </a:moveTo>
                    <a:cubicBezTo>
                      <a:pt x="41698" y="1044"/>
                      <a:pt x="37924" y="3667"/>
                      <a:pt x="34570" y="7208"/>
                    </a:cubicBezTo>
                    <a:cubicBezTo>
                      <a:pt x="33874" y="7931"/>
                      <a:pt x="33232" y="8663"/>
                      <a:pt x="32643" y="9385"/>
                    </a:cubicBezTo>
                    <a:cubicBezTo>
                      <a:pt x="32402" y="9688"/>
                      <a:pt x="32161" y="9992"/>
                      <a:pt x="31929" y="10286"/>
                    </a:cubicBezTo>
                    <a:cubicBezTo>
                      <a:pt x="31189" y="11241"/>
                      <a:pt x="30475" y="12142"/>
                      <a:pt x="29628" y="12927"/>
                    </a:cubicBezTo>
                    <a:cubicBezTo>
                      <a:pt x="28298" y="14158"/>
                      <a:pt x="26835" y="14854"/>
                      <a:pt x="25372" y="14961"/>
                    </a:cubicBezTo>
                    <a:cubicBezTo>
                      <a:pt x="25231" y="14973"/>
                      <a:pt x="25090" y="14979"/>
                      <a:pt x="24946" y="14979"/>
                    </a:cubicBezTo>
                    <a:cubicBezTo>
                      <a:pt x="24671" y="14979"/>
                      <a:pt x="24389" y="14957"/>
                      <a:pt x="24096" y="14916"/>
                    </a:cubicBezTo>
                    <a:cubicBezTo>
                      <a:pt x="23392" y="14818"/>
                      <a:pt x="22687" y="14622"/>
                      <a:pt x="22000" y="14426"/>
                    </a:cubicBezTo>
                    <a:cubicBezTo>
                      <a:pt x="21045" y="14158"/>
                      <a:pt x="20064" y="13881"/>
                      <a:pt x="19056" y="13872"/>
                    </a:cubicBezTo>
                    <a:cubicBezTo>
                      <a:pt x="19037" y="13872"/>
                      <a:pt x="19019" y="13872"/>
                      <a:pt x="19000" y="13872"/>
                    </a:cubicBezTo>
                    <a:cubicBezTo>
                      <a:pt x="16278" y="13872"/>
                      <a:pt x="14060" y="15802"/>
                      <a:pt x="12669" y="17423"/>
                    </a:cubicBezTo>
                    <a:cubicBezTo>
                      <a:pt x="12508" y="17619"/>
                      <a:pt x="12339" y="17824"/>
                      <a:pt x="12169" y="18039"/>
                    </a:cubicBezTo>
                    <a:cubicBezTo>
                      <a:pt x="11732" y="18592"/>
                      <a:pt x="11304" y="19180"/>
                      <a:pt x="10893" y="19742"/>
                    </a:cubicBezTo>
                    <a:cubicBezTo>
                      <a:pt x="10019" y="20956"/>
                      <a:pt x="9109" y="22205"/>
                      <a:pt x="8030" y="23222"/>
                    </a:cubicBezTo>
                    <a:cubicBezTo>
                      <a:pt x="7691" y="23534"/>
                      <a:pt x="7325" y="23837"/>
                      <a:pt x="6950" y="24105"/>
                    </a:cubicBezTo>
                    <a:cubicBezTo>
                      <a:pt x="5294" y="25303"/>
                      <a:pt x="3386" y="25944"/>
                      <a:pt x="1600" y="25944"/>
                    </a:cubicBezTo>
                    <a:cubicBezTo>
                      <a:pt x="1058" y="25944"/>
                      <a:pt x="527" y="25885"/>
                      <a:pt x="19" y="25764"/>
                    </a:cubicBezTo>
                    <a:lnTo>
                      <a:pt x="1" y="25853"/>
                    </a:lnTo>
                    <a:cubicBezTo>
                      <a:pt x="509" y="25978"/>
                      <a:pt x="1045" y="26041"/>
                      <a:pt x="1598" y="26041"/>
                    </a:cubicBezTo>
                    <a:cubicBezTo>
                      <a:pt x="3400" y="26041"/>
                      <a:pt x="5336" y="25389"/>
                      <a:pt x="7013" y="24176"/>
                    </a:cubicBezTo>
                    <a:cubicBezTo>
                      <a:pt x="7387" y="23909"/>
                      <a:pt x="7744" y="23605"/>
                      <a:pt x="8092" y="23284"/>
                    </a:cubicBezTo>
                    <a:cubicBezTo>
                      <a:pt x="9181" y="22258"/>
                      <a:pt x="10090" y="21009"/>
                      <a:pt x="10965" y="19805"/>
                    </a:cubicBezTo>
                    <a:cubicBezTo>
                      <a:pt x="11375" y="19234"/>
                      <a:pt x="11803" y="18654"/>
                      <a:pt x="12240" y="18092"/>
                    </a:cubicBezTo>
                    <a:cubicBezTo>
                      <a:pt x="12410" y="17887"/>
                      <a:pt x="12579" y="17682"/>
                      <a:pt x="12740" y="17485"/>
                    </a:cubicBezTo>
                    <a:cubicBezTo>
                      <a:pt x="14114" y="15880"/>
                      <a:pt x="16317" y="13962"/>
                      <a:pt x="19012" y="13962"/>
                    </a:cubicBezTo>
                    <a:lnTo>
                      <a:pt x="19056" y="13962"/>
                    </a:lnTo>
                    <a:cubicBezTo>
                      <a:pt x="20046" y="13979"/>
                      <a:pt x="21028" y="14256"/>
                      <a:pt x="21973" y="14515"/>
                    </a:cubicBezTo>
                    <a:cubicBezTo>
                      <a:pt x="22660" y="14711"/>
                      <a:pt x="23374" y="14916"/>
                      <a:pt x="24079" y="15005"/>
                    </a:cubicBezTo>
                    <a:cubicBezTo>
                      <a:pt x="24403" y="15049"/>
                      <a:pt x="24706" y="15071"/>
                      <a:pt x="25003" y="15071"/>
                    </a:cubicBezTo>
                    <a:cubicBezTo>
                      <a:pt x="25130" y="15071"/>
                      <a:pt x="25255" y="15067"/>
                      <a:pt x="25381" y="15059"/>
                    </a:cubicBezTo>
                    <a:cubicBezTo>
                      <a:pt x="26862" y="14952"/>
                      <a:pt x="28352" y="14238"/>
                      <a:pt x="29690" y="12998"/>
                    </a:cubicBezTo>
                    <a:cubicBezTo>
                      <a:pt x="30546" y="12204"/>
                      <a:pt x="31251" y="11303"/>
                      <a:pt x="32001" y="10349"/>
                    </a:cubicBezTo>
                    <a:cubicBezTo>
                      <a:pt x="32232" y="10054"/>
                      <a:pt x="32473" y="9751"/>
                      <a:pt x="32714" y="9448"/>
                    </a:cubicBezTo>
                    <a:cubicBezTo>
                      <a:pt x="33303" y="8725"/>
                      <a:pt x="33945" y="7994"/>
                      <a:pt x="34632" y="7271"/>
                    </a:cubicBezTo>
                    <a:cubicBezTo>
                      <a:pt x="37987" y="3738"/>
                      <a:pt x="41742" y="1124"/>
                      <a:pt x="44945" y="89"/>
                    </a:cubicBezTo>
                    <a:lnTo>
                      <a:pt x="44918"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2"/>
              <p:cNvSpPr/>
              <p:nvPr/>
            </p:nvSpPr>
            <p:spPr>
              <a:xfrm>
                <a:off x="879413" y="2662371"/>
                <a:ext cx="2672165" cy="1581417"/>
              </a:xfrm>
              <a:custGeom>
                <a:avLst/>
                <a:gdLst/>
                <a:ahLst/>
                <a:cxnLst/>
                <a:rect l="l" t="t" r="r" b="b"/>
                <a:pathLst>
                  <a:path w="44499" h="26335" extrusionOk="0">
                    <a:moveTo>
                      <a:pt x="44463" y="0"/>
                    </a:moveTo>
                    <a:cubicBezTo>
                      <a:pt x="41412" y="1240"/>
                      <a:pt x="37853" y="3917"/>
                      <a:pt x="34436" y="7547"/>
                    </a:cubicBezTo>
                    <a:cubicBezTo>
                      <a:pt x="33749" y="8270"/>
                      <a:pt x="33098" y="9001"/>
                      <a:pt x="32509" y="9706"/>
                    </a:cubicBezTo>
                    <a:cubicBezTo>
                      <a:pt x="32304" y="9947"/>
                      <a:pt x="32107" y="10188"/>
                      <a:pt x="31911" y="10429"/>
                    </a:cubicBezTo>
                    <a:cubicBezTo>
                      <a:pt x="31099" y="11419"/>
                      <a:pt x="30341" y="12356"/>
                      <a:pt x="29413" y="13159"/>
                    </a:cubicBezTo>
                    <a:cubicBezTo>
                      <a:pt x="28066" y="14336"/>
                      <a:pt x="26585" y="15005"/>
                      <a:pt x="25131" y="15095"/>
                    </a:cubicBezTo>
                    <a:cubicBezTo>
                      <a:pt x="25008" y="15103"/>
                      <a:pt x="24884" y="15107"/>
                      <a:pt x="24759" y="15107"/>
                    </a:cubicBezTo>
                    <a:cubicBezTo>
                      <a:pt x="24467" y="15107"/>
                      <a:pt x="24168" y="15085"/>
                      <a:pt x="23855" y="15041"/>
                    </a:cubicBezTo>
                    <a:cubicBezTo>
                      <a:pt x="23160" y="14943"/>
                      <a:pt x="22464" y="14738"/>
                      <a:pt x="21786" y="14541"/>
                    </a:cubicBezTo>
                    <a:cubicBezTo>
                      <a:pt x="20831" y="14274"/>
                      <a:pt x="19850" y="13988"/>
                      <a:pt x="18842" y="13979"/>
                    </a:cubicBezTo>
                    <a:cubicBezTo>
                      <a:pt x="18816" y="13979"/>
                      <a:pt x="18791" y="13979"/>
                      <a:pt x="18766" y="13979"/>
                    </a:cubicBezTo>
                    <a:cubicBezTo>
                      <a:pt x="16044" y="13979"/>
                      <a:pt x="13851" y="15877"/>
                      <a:pt x="12472" y="17476"/>
                    </a:cubicBezTo>
                    <a:cubicBezTo>
                      <a:pt x="12312" y="17673"/>
                      <a:pt x="12142" y="17878"/>
                      <a:pt x="11973" y="18092"/>
                    </a:cubicBezTo>
                    <a:cubicBezTo>
                      <a:pt x="11500" y="18690"/>
                      <a:pt x="11045" y="19323"/>
                      <a:pt x="10608" y="19930"/>
                    </a:cubicBezTo>
                    <a:cubicBezTo>
                      <a:pt x="9769" y="21098"/>
                      <a:pt x="8913" y="22294"/>
                      <a:pt x="7887" y="23293"/>
                    </a:cubicBezTo>
                    <a:cubicBezTo>
                      <a:pt x="7557" y="23623"/>
                      <a:pt x="7209" y="23926"/>
                      <a:pt x="6843" y="24203"/>
                    </a:cubicBezTo>
                    <a:cubicBezTo>
                      <a:pt x="5115" y="25533"/>
                      <a:pt x="3152" y="26248"/>
                      <a:pt x="1297" y="26248"/>
                    </a:cubicBezTo>
                    <a:cubicBezTo>
                      <a:pt x="864" y="26248"/>
                      <a:pt x="436" y="26209"/>
                      <a:pt x="18" y="26130"/>
                    </a:cubicBezTo>
                    <a:lnTo>
                      <a:pt x="1" y="26219"/>
                    </a:lnTo>
                    <a:cubicBezTo>
                      <a:pt x="420" y="26299"/>
                      <a:pt x="857" y="26335"/>
                      <a:pt x="1294" y="26335"/>
                    </a:cubicBezTo>
                    <a:cubicBezTo>
                      <a:pt x="3167" y="26335"/>
                      <a:pt x="5148" y="25612"/>
                      <a:pt x="6896" y="24274"/>
                    </a:cubicBezTo>
                    <a:cubicBezTo>
                      <a:pt x="7262" y="23998"/>
                      <a:pt x="7619" y="23685"/>
                      <a:pt x="7949" y="23355"/>
                    </a:cubicBezTo>
                    <a:cubicBezTo>
                      <a:pt x="8975" y="22356"/>
                      <a:pt x="9840" y="21152"/>
                      <a:pt x="10679" y="19983"/>
                    </a:cubicBezTo>
                    <a:cubicBezTo>
                      <a:pt x="11116" y="19377"/>
                      <a:pt x="11562" y="18743"/>
                      <a:pt x="12035" y="18145"/>
                    </a:cubicBezTo>
                    <a:cubicBezTo>
                      <a:pt x="12205" y="17931"/>
                      <a:pt x="12374" y="17726"/>
                      <a:pt x="12535" y="17539"/>
                    </a:cubicBezTo>
                    <a:cubicBezTo>
                      <a:pt x="13900" y="15951"/>
                      <a:pt x="16085" y="14060"/>
                      <a:pt x="18770" y="14060"/>
                    </a:cubicBezTo>
                    <a:lnTo>
                      <a:pt x="18842" y="14060"/>
                    </a:lnTo>
                    <a:cubicBezTo>
                      <a:pt x="19832" y="14078"/>
                      <a:pt x="20813" y="14354"/>
                      <a:pt x="21759" y="14631"/>
                    </a:cubicBezTo>
                    <a:cubicBezTo>
                      <a:pt x="22437" y="14827"/>
                      <a:pt x="23142" y="15023"/>
                      <a:pt x="23846" y="15121"/>
                    </a:cubicBezTo>
                    <a:cubicBezTo>
                      <a:pt x="24169" y="15172"/>
                      <a:pt x="24473" y="15196"/>
                      <a:pt x="24772" y="15196"/>
                    </a:cubicBezTo>
                    <a:cubicBezTo>
                      <a:pt x="24896" y="15196"/>
                      <a:pt x="25018" y="15192"/>
                      <a:pt x="25140" y="15184"/>
                    </a:cubicBezTo>
                    <a:cubicBezTo>
                      <a:pt x="26612" y="15095"/>
                      <a:pt x="28111" y="14417"/>
                      <a:pt x="29476" y="13230"/>
                    </a:cubicBezTo>
                    <a:cubicBezTo>
                      <a:pt x="30403" y="12418"/>
                      <a:pt x="31171" y="11482"/>
                      <a:pt x="31982" y="10491"/>
                    </a:cubicBezTo>
                    <a:cubicBezTo>
                      <a:pt x="32179" y="10250"/>
                      <a:pt x="32375" y="10010"/>
                      <a:pt x="32571" y="9769"/>
                    </a:cubicBezTo>
                    <a:cubicBezTo>
                      <a:pt x="33160" y="9064"/>
                      <a:pt x="33811" y="8332"/>
                      <a:pt x="34498" y="7601"/>
                    </a:cubicBezTo>
                    <a:cubicBezTo>
                      <a:pt x="37906" y="3988"/>
                      <a:pt x="41457" y="1312"/>
                      <a:pt x="44499" y="80"/>
                    </a:cubicBezTo>
                    <a:lnTo>
                      <a:pt x="44463"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2"/>
              <p:cNvSpPr/>
              <p:nvPr/>
            </p:nvSpPr>
            <p:spPr>
              <a:xfrm>
                <a:off x="921748" y="2648980"/>
                <a:ext cx="2645383" cy="1600753"/>
              </a:xfrm>
              <a:custGeom>
                <a:avLst/>
                <a:gdLst/>
                <a:ahLst/>
                <a:cxnLst/>
                <a:rect l="l" t="t" r="r" b="b"/>
                <a:pathLst>
                  <a:path w="44053" h="26657" extrusionOk="0">
                    <a:moveTo>
                      <a:pt x="44017" y="0"/>
                    </a:moveTo>
                    <a:cubicBezTo>
                      <a:pt x="40413" y="1793"/>
                      <a:pt x="36746" y="5281"/>
                      <a:pt x="34302" y="7886"/>
                    </a:cubicBezTo>
                    <a:cubicBezTo>
                      <a:pt x="33606" y="8627"/>
                      <a:pt x="32964" y="9349"/>
                      <a:pt x="32366" y="10036"/>
                    </a:cubicBezTo>
                    <a:cubicBezTo>
                      <a:pt x="32214" y="10215"/>
                      <a:pt x="32071" y="10393"/>
                      <a:pt x="31920" y="10563"/>
                    </a:cubicBezTo>
                    <a:cubicBezTo>
                      <a:pt x="31037" y="11597"/>
                      <a:pt x="30207" y="12579"/>
                      <a:pt x="29208" y="13399"/>
                    </a:cubicBezTo>
                    <a:cubicBezTo>
                      <a:pt x="27843" y="14532"/>
                      <a:pt x="26344" y="15166"/>
                      <a:pt x="24890" y="15237"/>
                    </a:cubicBezTo>
                    <a:cubicBezTo>
                      <a:pt x="24795" y="15241"/>
                      <a:pt x="24699" y="15244"/>
                      <a:pt x="24601" y="15244"/>
                    </a:cubicBezTo>
                    <a:cubicBezTo>
                      <a:pt x="24285" y="15244"/>
                      <a:pt x="23955" y="15220"/>
                      <a:pt x="23614" y="15166"/>
                    </a:cubicBezTo>
                    <a:cubicBezTo>
                      <a:pt x="22927" y="15068"/>
                      <a:pt x="22240" y="14863"/>
                      <a:pt x="21562" y="14666"/>
                    </a:cubicBezTo>
                    <a:cubicBezTo>
                      <a:pt x="20617" y="14390"/>
                      <a:pt x="19627" y="14104"/>
                      <a:pt x="18627" y="14086"/>
                    </a:cubicBezTo>
                    <a:lnTo>
                      <a:pt x="18529" y="14086"/>
                    </a:lnTo>
                    <a:cubicBezTo>
                      <a:pt x="15826" y="14086"/>
                      <a:pt x="13641" y="15960"/>
                      <a:pt x="12276" y="17548"/>
                    </a:cubicBezTo>
                    <a:cubicBezTo>
                      <a:pt x="12106" y="17735"/>
                      <a:pt x="11937" y="17940"/>
                      <a:pt x="11776" y="18154"/>
                    </a:cubicBezTo>
                    <a:cubicBezTo>
                      <a:pt x="11259" y="18797"/>
                      <a:pt x="10786" y="19475"/>
                      <a:pt x="10313" y="20135"/>
                    </a:cubicBezTo>
                    <a:cubicBezTo>
                      <a:pt x="9528" y="21250"/>
                      <a:pt x="8707" y="22401"/>
                      <a:pt x="7753" y="23382"/>
                    </a:cubicBezTo>
                    <a:cubicBezTo>
                      <a:pt x="7432" y="23712"/>
                      <a:pt x="7093" y="24024"/>
                      <a:pt x="6736" y="24310"/>
                    </a:cubicBezTo>
                    <a:cubicBezTo>
                      <a:pt x="4946" y="25778"/>
                      <a:pt x="2895" y="26571"/>
                      <a:pt x="969" y="26571"/>
                    </a:cubicBezTo>
                    <a:cubicBezTo>
                      <a:pt x="648" y="26571"/>
                      <a:pt x="330" y="26549"/>
                      <a:pt x="18" y="26504"/>
                    </a:cubicBezTo>
                    <a:lnTo>
                      <a:pt x="0" y="26585"/>
                    </a:lnTo>
                    <a:cubicBezTo>
                      <a:pt x="321" y="26629"/>
                      <a:pt x="643" y="26656"/>
                      <a:pt x="964" y="26656"/>
                    </a:cubicBezTo>
                    <a:cubicBezTo>
                      <a:pt x="2909" y="26656"/>
                      <a:pt x="4987" y="25853"/>
                      <a:pt x="6789" y="24381"/>
                    </a:cubicBezTo>
                    <a:cubicBezTo>
                      <a:pt x="7146" y="24087"/>
                      <a:pt x="7485" y="23775"/>
                      <a:pt x="7815" y="23436"/>
                    </a:cubicBezTo>
                    <a:cubicBezTo>
                      <a:pt x="8770" y="22454"/>
                      <a:pt x="9590" y="21303"/>
                      <a:pt x="10384" y="20179"/>
                    </a:cubicBezTo>
                    <a:cubicBezTo>
                      <a:pt x="10848" y="19528"/>
                      <a:pt x="11330" y="18850"/>
                      <a:pt x="11839" y="18208"/>
                    </a:cubicBezTo>
                    <a:cubicBezTo>
                      <a:pt x="11999" y="17994"/>
                      <a:pt x="12169" y="17789"/>
                      <a:pt x="12338" y="17601"/>
                    </a:cubicBezTo>
                    <a:cubicBezTo>
                      <a:pt x="13687" y="16023"/>
                      <a:pt x="15855" y="14166"/>
                      <a:pt x="18533" y="14166"/>
                    </a:cubicBezTo>
                    <a:cubicBezTo>
                      <a:pt x="18564" y="14166"/>
                      <a:pt x="18596" y="14166"/>
                      <a:pt x="18627" y="14167"/>
                    </a:cubicBezTo>
                    <a:cubicBezTo>
                      <a:pt x="19618" y="14185"/>
                      <a:pt x="20599" y="14470"/>
                      <a:pt x="21545" y="14747"/>
                    </a:cubicBezTo>
                    <a:cubicBezTo>
                      <a:pt x="22214" y="14943"/>
                      <a:pt x="22910" y="15148"/>
                      <a:pt x="23605" y="15246"/>
                    </a:cubicBezTo>
                    <a:cubicBezTo>
                      <a:pt x="23937" y="15299"/>
                      <a:pt x="24265" y="15328"/>
                      <a:pt x="24580" y="15328"/>
                    </a:cubicBezTo>
                    <a:cubicBezTo>
                      <a:pt x="24688" y="15328"/>
                      <a:pt x="24794" y="15324"/>
                      <a:pt x="24899" y="15318"/>
                    </a:cubicBezTo>
                    <a:cubicBezTo>
                      <a:pt x="26371" y="15246"/>
                      <a:pt x="27879" y="14604"/>
                      <a:pt x="29261" y="13462"/>
                    </a:cubicBezTo>
                    <a:cubicBezTo>
                      <a:pt x="30260" y="12641"/>
                      <a:pt x="31099" y="11660"/>
                      <a:pt x="31982" y="10616"/>
                    </a:cubicBezTo>
                    <a:cubicBezTo>
                      <a:pt x="32134" y="10447"/>
                      <a:pt x="32277" y="10268"/>
                      <a:pt x="32428" y="10090"/>
                    </a:cubicBezTo>
                    <a:cubicBezTo>
                      <a:pt x="33017" y="9403"/>
                      <a:pt x="33668" y="8680"/>
                      <a:pt x="34364" y="7949"/>
                    </a:cubicBezTo>
                    <a:cubicBezTo>
                      <a:pt x="36800" y="5344"/>
                      <a:pt x="40457" y="1856"/>
                      <a:pt x="44052" y="72"/>
                    </a:cubicBezTo>
                    <a:lnTo>
                      <a:pt x="44017"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2"/>
              <p:cNvSpPr/>
              <p:nvPr/>
            </p:nvSpPr>
            <p:spPr>
              <a:xfrm>
                <a:off x="964563" y="2635589"/>
                <a:ext cx="2618120" cy="1620569"/>
              </a:xfrm>
              <a:custGeom>
                <a:avLst/>
                <a:gdLst/>
                <a:ahLst/>
                <a:cxnLst/>
                <a:rect l="l" t="t" r="r" b="b"/>
                <a:pathLst>
                  <a:path w="43599" h="26987" extrusionOk="0">
                    <a:moveTo>
                      <a:pt x="43562" y="0"/>
                    </a:moveTo>
                    <a:cubicBezTo>
                      <a:pt x="40957" y="1552"/>
                      <a:pt x="37791" y="4327"/>
                      <a:pt x="34160" y="8234"/>
                    </a:cubicBezTo>
                    <a:cubicBezTo>
                      <a:pt x="33464" y="8984"/>
                      <a:pt x="32804" y="9706"/>
                      <a:pt x="32224" y="10366"/>
                    </a:cubicBezTo>
                    <a:lnTo>
                      <a:pt x="31956" y="10670"/>
                    </a:lnTo>
                    <a:cubicBezTo>
                      <a:pt x="30993" y="11767"/>
                      <a:pt x="30083" y="12793"/>
                      <a:pt x="28994" y="13640"/>
                    </a:cubicBezTo>
                    <a:cubicBezTo>
                      <a:pt x="27585" y="14747"/>
                      <a:pt x="26122" y="15326"/>
                      <a:pt x="24641" y="15380"/>
                    </a:cubicBezTo>
                    <a:cubicBezTo>
                      <a:pt x="24561" y="15383"/>
                      <a:pt x="24479" y="15385"/>
                      <a:pt x="24397" y="15385"/>
                    </a:cubicBezTo>
                    <a:cubicBezTo>
                      <a:pt x="24068" y="15385"/>
                      <a:pt x="23724" y="15357"/>
                      <a:pt x="23374" y="15300"/>
                    </a:cubicBezTo>
                    <a:cubicBezTo>
                      <a:pt x="22687" y="15193"/>
                      <a:pt x="22000" y="14987"/>
                      <a:pt x="21340" y="14791"/>
                    </a:cubicBezTo>
                    <a:cubicBezTo>
                      <a:pt x="20394" y="14515"/>
                      <a:pt x="19404" y="14220"/>
                      <a:pt x="18405" y="14193"/>
                    </a:cubicBezTo>
                    <a:cubicBezTo>
                      <a:pt x="18367" y="14193"/>
                      <a:pt x="18329" y="14192"/>
                      <a:pt x="18291" y="14192"/>
                    </a:cubicBezTo>
                    <a:cubicBezTo>
                      <a:pt x="16184" y="14192"/>
                      <a:pt x="13972" y="15402"/>
                      <a:pt x="12062" y="17610"/>
                    </a:cubicBezTo>
                    <a:cubicBezTo>
                      <a:pt x="11902" y="17798"/>
                      <a:pt x="11732" y="18003"/>
                      <a:pt x="11563" y="18217"/>
                    </a:cubicBezTo>
                    <a:cubicBezTo>
                      <a:pt x="11018" y="18904"/>
                      <a:pt x="10510" y="19635"/>
                      <a:pt x="10019" y="20340"/>
                    </a:cubicBezTo>
                    <a:cubicBezTo>
                      <a:pt x="9270" y="21411"/>
                      <a:pt x="8494" y="22517"/>
                      <a:pt x="7611" y="23462"/>
                    </a:cubicBezTo>
                    <a:cubicBezTo>
                      <a:pt x="7289" y="23810"/>
                      <a:pt x="6959" y="24131"/>
                      <a:pt x="6620" y="24426"/>
                    </a:cubicBezTo>
                    <a:cubicBezTo>
                      <a:pt x="4778" y="26025"/>
                      <a:pt x="2622" y="26908"/>
                      <a:pt x="628" y="26908"/>
                    </a:cubicBezTo>
                    <a:cubicBezTo>
                      <a:pt x="420" y="26908"/>
                      <a:pt x="214" y="26898"/>
                      <a:pt x="10" y="26879"/>
                    </a:cubicBezTo>
                    <a:lnTo>
                      <a:pt x="1" y="26950"/>
                    </a:lnTo>
                    <a:cubicBezTo>
                      <a:pt x="206" y="26977"/>
                      <a:pt x="420" y="26986"/>
                      <a:pt x="634" y="26986"/>
                    </a:cubicBezTo>
                    <a:cubicBezTo>
                      <a:pt x="2651" y="26986"/>
                      <a:pt x="4818" y="26094"/>
                      <a:pt x="6674" y="24479"/>
                    </a:cubicBezTo>
                    <a:cubicBezTo>
                      <a:pt x="7013" y="24185"/>
                      <a:pt x="7352" y="23864"/>
                      <a:pt x="7664" y="23516"/>
                    </a:cubicBezTo>
                    <a:cubicBezTo>
                      <a:pt x="8556" y="22561"/>
                      <a:pt x="9332" y="21455"/>
                      <a:pt x="10082" y="20385"/>
                    </a:cubicBezTo>
                    <a:cubicBezTo>
                      <a:pt x="10572" y="19680"/>
                      <a:pt x="11081" y="18948"/>
                      <a:pt x="11625" y="18261"/>
                    </a:cubicBezTo>
                    <a:cubicBezTo>
                      <a:pt x="11795" y="18056"/>
                      <a:pt x="11955" y="17851"/>
                      <a:pt x="12125" y="17664"/>
                    </a:cubicBezTo>
                    <a:cubicBezTo>
                      <a:pt x="14016" y="15469"/>
                      <a:pt x="16202" y="14274"/>
                      <a:pt x="18289" y="14274"/>
                    </a:cubicBezTo>
                    <a:lnTo>
                      <a:pt x="18396" y="14274"/>
                    </a:lnTo>
                    <a:cubicBezTo>
                      <a:pt x="19395" y="14300"/>
                      <a:pt x="20377" y="14586"/>
                      <a:pt x="21322" y="14863"/>
                    </a:cubicBezTo>
                    <a:cubicBezTo>
                      <a:pt x="21982" y="15068"/>
                      <a:pt x="22678" y="15264"/>
                      <a:pt x="23365" y="15380"/>
                    </a:cubicBezTo>
                    <a:cubicBezTo>
                      <a:pt x="23726" y="15431"/>
                      <a:pt x="24087" y="15465"/>
                      <a:pt x="24433" y="15465"/>
                    </a:cubicBezTo>
                    <a:cubicBezTo>
                      <a:pt x="24506" y="15465"/>
                      <a:pt x="24578" y="15463"/>
                      <a:pt x="24650" y="15460"/>
                    </a:cubicBezTo>
                    <a:cubicBezTo>
                      <a:pt x="26140" y="15407"/>
                      <a:pt x="27612" y="14818"/>
                      <a:pt x="29039" y="13703"/>
                    </a:cubicBezTo>
                    <a:cubicBezTo>
                      <a:pt x="30136" y="12855"/>
                      <a:pt x="31046" y="11820"/>
                      <a:pt x="32010" y="10723"/>
                    </a:cubicBezTo>
                    <a:lnTo>
                      <a:pt x="32277" y="10420"/>
                    </a:lnTo>
                    <a:cubicBezTo>
                      <a:pt x="32866" y="9760"/>
                      <a:pt x="33517" y="9037"/>
                      <a:pt x="34213" y="8288"/>
                    </a:cubicBezTo>
                    <a:cubicBezTo>
                      <a:pt x="37844" y="4380"/>
                      <a:pt x="41002" y="1615"/>
                      <a:pt x="43598" y="72"/>
                    </a:cubicBezTo>
                    <a:lnTo>
                      <a:pt x="43562"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2"/>
              <p:cNvSpPr/>
              <p:nvPr/>
            </p:nvSpPr>
            <p:spPr>
              <a:xfrm>
                <a:off x="1006898" y="2622739"/>
                <a:ext cx="2591818" cy="1640926"/>
              </a:xfrm>
              <a:custGeom>
                <a:avLst/>
                <a:gdLst/>
                <a:ahLst/>
                <a:cxnLst/>
                <a:rect l="l" t="t" r="r" b="b"/>
                <a:pathLst>
                  <a:path w="43161" h="27326" extrusionOk="0">
                    <a:moveTo>
                      <a:pt x="43116" y="0"/>
                    </a:moveTo>
                    <a:cubicBezTo>
                      <a:pt x="40145" y="2088"/>
                      <a:pt x="36854" y="5504"/>
                      <a:pt x="34026" y="8573"/>
                    </a:cubicBezTo>
                    <a:cubicBezTo>
                      <a:pt x="33437" y="9215"/>
                      <a:pt x="32750" y="9956"/>
                      <a:pt x="32081" y="10687"/>
                    </a:cubicBezTo>
                    <a:lnTo>
                      <a:pt x="32036" y="10732"/>
                    </a:lnTo>
                    <a:cubicBezTo>
                      <a:pt x="30984" y="11901"/>
                      <a:pt x="29975" y="12998"/>
                      <a:pt x="28780" y="13881"/>
                    </a:cubicBezTo>
                    <a:cubicBezTo>
                      <a:pt x="27353" y="14925"/>
                      <a:pt x="25881" y="15478"/>
                      <a:pt x="24400" y="15514"/>
                    </a:cubicBezTo>
                    <a:cubicBezTo>
                      <a:pt x="24350" y="15515"/>
                      <a:pt x="24301" y="15515"/>
                      <a:pt x="24250" y="15515"/>
                    </a:cubicBezTo>
                    <a:cubicBezTo>
                      <a:pt x="23893" y="15515"/>
                      <a:pt x="23516" y="15487"/>
                      <a:pt x="23133" y="15424"/>
                    </a:cubicBezTo>
                    <a:cubicBezTo>
                      <a:pt x="22464" y="15308"/>
                      <a:pt x="21777" y="15103"/>
                      <a:pt x="21126" y="14907"/>
                    </a:cubicBezTo>
                    <a:cubicBezTo>
                      <a:pt x="20171" y="14622"/>
                      <a:pt x="19190" y="14327"/>
                      <a:pt x="18182" y="14300"/>
                    </a:cubicBezTo>
                    <a:cubicBezTo>
                      <a:pt x="18135" y="14299"/>
                      <a:pt x="18088" y="14299"/>
                      <a:pt x="18042" y="14299"/>
                    </a:cubicBezTo>
                    <a:cubicBezTo>
                      <a:pt x="15226" y="14299"/>
                      <a:pt x="12972" y="16400"/>
                      <a:pt x="11866" y="17664"/>
                    </a:cubicBezTo>
                    <a:cubicBezTo>
                      <a:pt x="11696" y="17860"/>
                      <a:pt x="11536" y="18056"/>
                      <a:pt x="11366" y="18270"/>
                    </a:cubicBezTo>
                    <a:cubicBezTo>
                      <a:pt x="10786" y="19011"/>
                      <a:pt x="10242" y="19796"/>
                      <a:pt x="9716" y="20554"/>
                    </a:cubicBezTo>
                    <a:cubicBezTo>
                      <a:pt x="9020" y="21571"/>
                      <a:pt x="8288" y="22624"/>
                      <a:pt x="7477" y="23543"/>
                    </a:cubicBezTo>
                    <a:cubicBezTo>
                      <a:pt x="7164" y="23890"/>
                      <a:pt x="6843" y="24221"/>
                      <a:pt x="6513" y="24524"/>
                    </a:cubicBezTo>
                    <a:cubicBezTo>
                      <a:pt x="4598" y="26295"/>
                      <a:pt x="2410" y="27253"/>
                      <a:pt x="330" y="27253"/>
                    </a:cubicBezTo>
                    <a:cubicBezTo>
                      <a:pt x="220" y="27253"/>
                      <a:pt x="110" y="27250"/>
                      <a:pt x="1" y="27245"/>
                    </a:cubicBezTo>
                    <a:lnTo>
                      <a:pt x="1" y="27316"/>
                    </a:lnTo>
                    <a:cubicBezTo>
                      <a:pt x="117" y="27316"/>
                      <a:pt x="233" y="27325"/>
                      <a:pt x="340" y="27325"/>
                    </a:cubicBezTo>
                    <a:cubicBezTo>
                      <a:pt x="2436" y="27325"/>
                      <a:pt x="4631" y="26353"/>
                      <a:pt x="6558" y="24577"/>
                    </a:cubicBezTo>
                    <a:cubicBezTo>
                      <a:pt x="6888" y="24274"/>
                      <a:pt x="7218" y="23935"/>
                      <a:pt x="7530" y="23587"/>
                    </a:cubicBezTo>
                    <a:cubicBezTo>
                      <a:pt x="8351" y="22668"/>
                      <a:pt x="9073" y="21607"/>
                      <a:pt x="9778" y="20590"/>
                    </a:cubicBezTo>
                    <a:cubicBezTo>
                      <a:pt x="10296" y="19831"/>
                      <a:pt x="10840" y="19046"/>
                      <a:pt x="11420" y="18315"/>
                    </a:cubicBezTo>
                    <a:cubicBezTo>
                      <a:pt x="11589" y="18101"/>
                      <a:pt x="11759" y="17904"/>
                      <a:pt x="11919" y="17717"/>
                    </a:cubicBezTo>
                    <a:cubicBezTo>
                      <a:pt x="13016" y="16454"/>
                      <a:pt x="15252" y="14370"/>
                      <a:pt x="18042" y="14370"/>
                    </a:cubicBezTo>
                    <a:cubicBezTo>
                      <a:pt x="18088" y="14370"/>
                      <a:pt x="18135" y="14371"/>
                      <a:pt x="18182" y="14372"/>
                    </a:cubicBezTo>
                    <a:cubicBezTo>
                      <a:pt x="19181" y="14399"/>
                      <a:pt x="20162" y="14693"/>
                      <a:pt x="21108" y="14978"/>
                    </a:cubicBezTo>
                    <a:cubicBezTo>
                      <a:pt x="21759" y="15175"/>
                      <a:pt x="22446" y="15380"/>
                      <a:pt x="23124" y="15496"/>
                    </a:cubicBezTo>
                    <a:cubicBezTo>
                      <a:pt x="23507" y="15558"/>
                      <a:pt x="23891" y="15587"/>
                      <a:pt x="24250" y="15587"/>
                    </a:cubicBezTo>
                    <a:cubicBezTo>
                      <a:pt x="24300" y="15587"/>
                      <a:pt x="24350" y="15586"/>
                      <a:pt x="24400" y="15585"/>
                    </a:cubicBezTo>
                    <a:cubicBezTo>
                      <a:pt x="25890" y="15549"/>
                      <a:pt x="27379" y="14996"/>
                      <a:pt x="28825" y="13935"/>
                    </a:cubicBezTo>
                    <a:cubicBezTo>
                      <a:pt x="30029" y="13051"/>
                      <a:pt x="31028" y="11945"/>
                      <a:pt x="32090" y="10786"/>
                    </a:cubicBezTo>
                    <a:lnTo>
                      <a:pt x="32134" y="10732"/>
                    </a:lnTo>
                    <a:cubicBezTo>
                      <a:pt x="32794" y="10009"/>
                      <a:pt x="33481" y="9260"/>
                      <a:pt x="34079" y="8618"/>
                    </a:cubicBezTo>
                    <a:cubicBezTo>
                      <a:pt x="36907" y="5558"/>
                      <a:pt x="40190" y="2141"/>
                      <a:pt x="43161" y="54"/>
                    </a:cubicBezTo>
                    <a:lnTo>
                      <a:pt x="43116"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2"/>
              <p:cNvSpPr/>
              <p:nvPr/>
            </p:nvSpPr>
            <p:spPr>
              <a:xfrm>
                <a:off x="1049233" y="2609348"/>
                <a:ext cx="2565036" cy="1662304"/>
              </a:xfrm>
              <a:custGeom>
                <a:avLst/>
                <a:gdLst/>
                <a:ahLst/>
                <a:cxnLst/>
                <a:rect l="l" t="t" r="r" b="b"/>
                <a:pathLst>
                  <a:path w="42715" h="27682" extrusionOk="0">
                    <a:moveTo>
                      <a:pt x="42670" y="0"/>
                    </a:moveTo>
                    <a:cubicBezTo>
                      <a:pt x="40154" y="2070"/>
                      <a:pt x="37415" y="5067"/>
                      <a:pt x="34516" y="8234"/>
                    </a:cubicBezTo>
                    <a:lnTo>
                      <a:pt x="33892" y="8921"/>
                    </a:lnTo>
                    <a:cubicBezTo>
                      <a:pt x="33312" y="9554"/>
                      <a:pt x="32669" y="10241"/>
                      <a:pt x="31947" y="11017"/>
                    </a:cubicBezTo>
                    <a:cubicBezTo>
                      <a:pt x="30823" y="12213"/>
                      <a:pt x="29788" y="13274"/>
                      <a:pt x="28575" y="14122"/>
                    </a:cubicBezTo>
                    <a:cubicBezTo>
                      <a:pt x="27120" y="15121"/>
                      <a:pt x="25640" y="15639"/>
                      <a:pt x="24159" y="15656"/>
                    </a:cubicBezTo>
                    <a:cubicBezTo>
                      <a:pt x="24118" y="15657"/>
                      <a:pt x="24077" y="15658"/>
                      <a:pt x="24036" y="15658"/>
                    </a:cubicBezTo>
                    <a:cubicBezTo>
                      <a:pt x="23671" y="15658"/>
                      <a:pt x="23286" y="15622"/>
                      <a:pt x="22901" y="15558"/>
                    </a:cubicBezTo>
                    <a:cubicBezTo>
                      <a:pt x="22232" y="15442"/>
                      <a:pt x="21554" y="15228"/>
                      <a:pt x="20911" y="15032"/>
                    </a:cubicBezTo>
                    <a:cubicBezTo>
                      <a:pt x="19957" y="14746"/>
                      <a:pt x="18976" y="14443"/>
                      <a:pt x="17967" y="14407"/>
                    </a:cubicBezTo>
                    <a:lnTo>
                      <a:pt x="17798" y="14407"/>
                    </a:lnTo>
                    <a:cubicBezTo>
                      <a:pt x="14997" y="14407"/>
                      <a:pt x="12758" y="16477"/>
                      <a:pt x="11669" y="17735"/>
                    </a:cubicBezTo>
                    <a:cubicBezTo>
                      <a:pt x="11500" y="17922"/>
                      <a:pt x="11330" y="18127"/>
                      <a:pt x="11170" y="18333"/>
                    </a:cubicBezTo>
                    <a:cubicBezTo>
                      <a:pt x="10545" y="19118"/>
                      <a:pt x="9974" y="19965"/>
                      <a:pt x="9421" y="20777"/>
                    </a:cubicBezTo>
                    <a:cubicBezTo>
                      <a:pt x="8770" y="21740"/>
                      <a:pt x="8092" y="22740"/>
                      <a:pt x="7334" y="23632"/>
                    </a:cubicBezTo>
                    <a:cubicBezTo>
                      <a:pt x="7039" y="23980"/>
                      <a:pt x="6727" y="24319"/>
                      <a:pt x="6406" y="24631"/>
                    </a:cubicBezTo>
                    <a:cubicBezTo>
                      <a:pt x="4443" y="26558"/>
                      <a:pt x="2186" y="27619"/>
                      <a:pt x="36" y="27619"/>
                    </a:cubicBezTo>
                    <a:lnTo>
                      <a:pt x="0" y="27619"/>
                    </a:lnTo>
                    <a:lnTo>
                      <a:pt x="0" y="27682"/>
                    </a:lnTo>
                    <a:lnTo>
                      <a:pt x="36" y="27682"/>
                    </a:lnTo>
                    <a:cubicBezTo>
                      <a:pt x="2204" y="27682"/>
                      <a:pt x="4479" y="26620"/>
                      <a:pt x="6450" y="24684"/>
                    </a:cubicBezTo>
                    <a:cubicBezTo>
                      <a:pt x="6772" y="24363"/>
                      <a:pt x="7084" y="24024"/>
                      <a:pt x="7387" y="23667"/>
                    </a:cubicBezTo>
                    <a:cubicBezTo>
                      <a:pt x="8145" y="22775"/>
                      <a:pt x="8823" y="21776"/>
                      <a:pt x="9475" y="20813"/>
                    </a:cubicBezTo>
                    <a:cubicBezTo>
                      <a:pt x="10028" y="20001"/>
                      <a:pt x="10599" y="19162"/>
                      <a:pt x="11223" y="18368"/>
                    </a:cubicBezTo>
                    <a:cubicBezTo>
                      <a:pt x="11384" y="18163"/>
                      <a:pt x="11553" y="17967"/>
                      <a:pt x="11714" y="17771"/>
                    </a:cubicBezTo>
                    <a:cubicBezTo>
                      <a:pt x="12797" y="16530"/>
                      <a:pt x="15019" y="14476"/>
                      <a:pt x="17792" y="14476"/>
                    </a:cubicBezTo>
                    <a:cubicBezTo>
                      <a:pt x="17850" y="14476"/>
                      <a:pt x="17909" y="14477"/>
                      <a:pt x="17967" y="14479"/>
                    </a:cubicBezTo>
                    <a:cubicBezTo>
                      <a:pt x="18967" y="14506"/>
                      <a:pt x="19939" y="14809"/>
                      <a:pt x="20894" y="15094"/>
                    </a:cubicBezTo>
                    <a:cubicBezTo>
                      <a:pt x="21545" y="15300"/>
                      <a:pt x="22214" y="15505"/>
                      <a:pt x="22892" y="15621"/>
                    </a:cubicBezTo>
                    <a:cubicBezTo>
                      <a:pt x="23320" y="15692"/>
                      <a:pt x="23748" y="15728"/>
                      <a:pt x="24159" y="15728"/>
                    </a:cubicBezTo>
                    <a:cubicBezTo>
                      <a:pt x="25648" y="15710"/>
                      <a:pt x="27147" y="15184"/>
                      <a:pt x="28610" y="14175"/>
                    </a:cubicBezTo>
                    <a:cubicBezTo>
                      <a:pt x="29832" y="13328"/>
                      <a:pt x="30867" y="12266"/>
                      <a:pt x="31991" y="11062"/>
                    </a:cubicBezTo>
                    <a:cubicBezTo>
                      <a:pt x="32723" y="10286"/>
                      <a:pt x="33356" y="9599"/>
                      <a:pt x="33936" y="8966"/>
                    </a:cubicBezTo>
                    <a:lnTo>
                      <a:pt x="34570" y="8279"/>
                    </a:lnTo>
                    <a:cubicBezTo>
                      <a:pt x="37460" y="5112"/>
                      <a:pt x="40199" y="2114"/>
                      <a:pt x="42714" y="54"/>
                    </a:cubicBezTo>
                    <a:lnTo>
                      <a:pt x="42670"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2"/>
              <p:cNvSpPr/>
              <p:nvPr/>
            </p:nvSpPr>
            <p:spPr>
              <a:xfrm>
                <a:off x="1091567" y="2596437"/>
                <a:ext cx="2538253" cy="1683802"/>
              </a:xfrm>
              <a:custGeom>
                <a:avLst/>
                <a:gdLst/>
                <a:ahLst/>
                <a:cxnLst/>
                <a:rect l="l" t="t" r="r" b="b"/>
                <a:pathLst>
                  <a:path w="42269" h="28040" extrusionOk="0">
                    <a:moveTo>
                      <a:pt x="42224" y="1"/>
                    </a:moveTo>
                    <a:cubicBezTo>
                      <a:pt x="40484" y="1651"/>
                      <a:pt x="38619" y="3774"/>
                      <a:pt x="36639" y="6014"/>
                    </a:cubicBezTo>
                    <a:cubicBezTo>
                      <a:pt x="35711" y="7075"/>
                      <a:pt x="34748" y="8173"/>
                      <a:pt x="33757" y="9261"/>
                    </a:cubicBezTo>
                    <a:cubicBezTo>
                      <a:pt x="33142" y="9939"/>
                      <a:pt x="32482" y="10635"/>
                      <a:pt x="31804" y="11339"/>
                    </a:cubicBezTo>
                    <a:cubicBezTo>
                      <a:pt x="30831" y="12348"/>
                      <a:pt x="29681" y="13498"/>
                      <a:pt x="28369" y="14355"/>
                    </a:cubicBezTo>
                    <a:cubicBezTo>
                      <a:pt x="26897" y="15309"/>
                      <a:pt x="25398" y="15791"/>
                      <a:pt x="23918" y="15791"/>
                    </a:cubicBezTo>
                    <a:cubicBezTo>
                      <a:pt x="23516" y="15791"/>
                      <a:pt x="23088" y="15755"/>
                      <a:pt x="22660" y="15675"/>
                    </a:cubicBezTo>
                    <a:cubicBezTo>
                      <a:pt x="22000" y="15559"/>
                      <a:pt x="21330" y="15354"/>
                      <a:pt x="20688" y="15149"/>
                    </a:cubicBezTo>
                    <a:cubicBezTo>
                      <a:pt x="19743" y="14854"/>
                      <a:pt x="18761" y="14551"/>
                      <a:pt x="17753" y="14515"/>
                    </a:cubicBezTo>
                    <a:lnTo>
                      <a:pt x="17557" y="14515"/>
                    </a:lnTo>
                    <a:cubicBezTo>
                      <a:pt x="14765" y="14515"/>
                      <a:pt x="12552" y="16549"/>
                      <a:pt x="11464" y="17789"/>
                    </a:cubicBezTo>
                    <a:cubicBezTo>
                      <a:pt x="11303" y="17977"/>
                      <a:pt x="11134" y="18182"/>
                      <a:pt x="10973" y="18387"/>
                    </a:cubicBezTo>
                    <a:cubicBezTo>
                      <a:pt x="10304" y="19226"/>
                      <a:pt x="9697" y="20136"/>
                      <a:pt x="9118" y="21010"/>
                    </a:cubicBezTo>
                    <a:cubicBezTo>
                      <a:pt x="8511" y="21920"/>
                      <a:pt x="7886" y="22856"/>
                      <a:pt x="7200" y="23704"/>
                    </a:cubicBezTo>
                    <a:cubicBezTo>
                      <a:pt x="6905" y="24070"/>
                      <a:pt x="6602" y="24418"/>
                      <a:pt x="6299" y="24739"/>
                    </a:cubicBezTo>
                    <a:cubicBezTo>
                      <a:pt x="4372" y="26746"/>
                      <a:pt x="2132" y="27897"/>
                      <a:pt x="0" y="27986"/>
                    </a:cubicBezTo>
                    <a:lnTo>
                      <a:pt x="0" y="28040"/>
                    </a:lnTo>
                    <a:cubicBezTo>
                      <a:pt x="2150" y="27959"/>
                      <a:pt x="4407" y="26800"/>
                      <a:pt x="6343" y="24775"/>
                    </a:cubicBezTo>
                    <a:cubicBezTo>
                      <a:pt x="6646" y="24453"/>
                      <a:pt x="6950" y="24105"/>
                      <a:pt x="7244" y="23740"/>
                    </a:cubicBezTo>
                    <a:cubicBezTo>
                      <a:pt x="7940" y="22892"/>
                      <a:pt x="8564" y="21947"/>
                      <a:pt x="9171" y="21037"/>
                    </a:cubicBezTo>
                    <a:cubicBezTo>
                      <a:pt x="9751" y="20162"/>
                      <a:pt x="10349" y="19261"/>
                      <a:pt x="11018" y="18423"/>
                    </a:cubicBezTo>
                    <a:cubicBezTo>
                      <a:pt x="11178" y="18218"/>
                      <a:pt x="11348" y="18021"/>
                      <a:pt x="11508" y="17825"/>
                    </a:cubicBezTo>
                    <a:cubicBezTo>
                      <a:pt x="12588" y="16603"/>
                      <a:pt x="14791" y="14569"/>
                      <a:pt x="17557" y="14569"/>
                    </a:cubicBezTo>
                    <a:cubicBezTo>
                      <a:pt x="17619" y="14569"/>
                      <a:pt x="17682" y="14569"/>
                      <a:pt x="17753" y="14578"/>
                    </a:cubicBezTo>
                    <a:cubicBezTo>
                      <a:pt x="18752" y="14605"/>
                      <a:pt x="19725" y="14917"/>
                      <a:pt x="20670" y="15211"/>
                    </a:cubicBezTo>
                    <a:cubicBezTo>
                      <a:pt x="21322" y="15407"/>
                      <a:pt x="21982" y="15613"/>
                      <a:pt x="22651" y="15738"/>
                    </a:cubicBezTo>
                    <a:cubicBezTo>
                      <a:pt x="23088" y="15818"/>
                      <a:pt x="23507" y="15854"/>
                      <a:pt x="23918" y="15854"/>
                    </a:cubicBezTo>
                    <a:cubicBezTo>
                      <a:pt x="25407" y="15854"/>
                      <a:pt x="26915" y="15363"/>
                      <a:pt x="28396" y="14399"/>
                    </a:cubicBezTo>
                    <a:cubicBezTo>
                      <a:pt x="29716" y="13543"/>
                      <a:pt x="30867" y="12392"/>
                      <a:pt x="31848" y="11375"/>
                    </a:cubicBezTo>
                    <a:cubicBezTo>
                      <a:pt x="32526" y="10679"/>
                      <a:pt x="33187" y="9975"/>
                      <a:pt x="33802" y="9297"/>
                    </a:cubicBezTo>
                    <a:cubicBezTo>
                      <a:pt x="34792" y="8208"/>
                      <a:pt x="35756" y="7111"/>
                      <a:pt x="36684" y="6058"/>
                    </a:cubicBezTo>
                    <a:cubicBezTo>
                      <a:pt x="38664" y="3810"/>
                      <a:pt x="40529" y="1696"/>
                      <a:pt x="42268" y="37"/>
                    </a:cubicBezTo>
                    <a:lnTo>
                      <a:pt x="42224"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2"/>
              <p:cNvSpPr/>
              <p:nvPr/>
            </p:nvSpPr>
            <p:spPr>
              <a:xfrm>
                <a:off x="1133902" y="2583046"/>
                <a:ext cx="2511411" cy="1705780"/>
              </a:xfrm>
              <a:custGeom>
                <a:avLst/>
                <a:gdLst/>
                <a:ahLst/>
                <a:cxnLst/>
                <a:rect l="l" t="t" r="r" b="b"/>
                <a:pathLst>
                  <a:path w="41822" h="28406" extrusionOk="0">
                    <a:moveTo>
                      <a:pt x="41777" y="1"/>
                    </a:moveTo>
                    <a:cubicBezTo>
                      <a:pt x="40591" y="1294"/>
                      <a:pt x="39351" y="2802"/>
                      <a:pt x="38039" y="4399"/>
                    </a:cubicBezTo>
                    <a:cubicBezTo>
                      <a:pt x="36639" y="6103"/>
                      <a:pt x="35194" y="7860"/>
                      <a:pt x="33623" y="9600"/>
                    </a:cubicBezTo>
                    <a:cubicBezTo>
                      <a:pt x="32999" y="10296"/>
                      <a:pt x="32339" y="10992"/>
                      <a:pt x="31670" y="11670"/>
                    </a:cubicBezTo>
                    <a:cubicBezTo>
                      <a:pt x="30688" y="12651"/>
                      <a:pt x="29502" y="13775"/>
                      <a:pt x="28155" y="14596"/>
                    </a:cubicBezTo>
                    <a:cubicBezTo>
                      <a:pt x="26692" y="15488"/>
                      <a:pt x="25220" y="15934"/>
                      <a:pt x="23766" y="15934"/>
                    </a:cubicBezTo>
                    <a:lnTo>
                      <a:pt x="23676" y="15934"/>
                    </a:lnTo>
                    <a:cubicBezTo>
                      <a:pt x="23275" y="15934"/>
                      <a:pt x="22847" y="15889"/>
                      <a:pt x="22428" y="15809"/>
                    </a:cubicBezTo>
                    <a:cubicBezTo>
                      <a:pt x="21767" y="15684"/>
                      <a:pt x="21107" y="15479"/>
                      <a:pt x="20474" y="15274"/>
                    </a:cubicBezTo>
                    <a:cubicBezTo>
                      <a:pt x="19528" y="14979"/>
                      <a:pt x="18547" y="14667"/>
                      <a:pt x="17539" y="14622"/>
                    </a:cubicBezTo>
                    <a:lnTo>
                      <a:pt x="17316" y="14622"/>
                    </a:lnTo>
                    <a:cubicBezTo>
                      <a:pt x="14541" y="14622"/>
                      <a:pt x="12347" y="16630"/>
                      <a:pt x="11267" y="17852"/>
                    </a:cubicBezTo>
                    <a:cubicBezTo>
                      <a:pt x="11098" y="18048"/>
                      <a:pt x="10937" y="18244"/>
                      <a:pt x="10768" y="18449"/>
                    </a:cubicBezTo>
                    <a:cubicBezTo>
                      <a:pt x="10063" y="19342"/>
                      <a:pt x="9430" y="20314"/>
                      <a:pt x="8814" y="21251"/>
                    </a:cubicBezTo>
                    <a:cubicBezTo>
                      <a:pt x="8261" y="22107"/>
                      <a:pt x="7690" y="22981"/>
                      <a:pt x="7065" y="23793"/>
                    </a:cubicBezTo>
                    <a:cubicBezTo>
                      <a:pt x="6780" y="24168"/>
                      <a:pt x="6486" y="24516"/>
                      <a:pt x="6191" y="24846"/>
                    </a:cubicBezTo>
                    <a:cubicBezTo>
                      <a:pt x="4862" y="26318"/>
                      <a:pt x="2703" y="28129"/>
                      <a:pt x="0" y="28352"/>
                    </a:cubicBezTo>
                    <a:lnTo>
                      <a:pt x="9" y="28405"/>
                    </a:lnTo>
                    <a:cubicBezTo>
                      <a:pt x="2730" y="28173"/>
                      <a:pt x="4889" y="26362"/>
                      <a:pt x="6227" y="24882"/>
                    </a:cubicBezTo>
                    <a:cubicBezTo>
                      <a:pt x="6530" y="24551"/>
                      <a:pt x="6825" y="24195"/>
                      <a:pt x="7110" y="23820"/>
                    </a:cubicBezTo>
                    <a:cubicBezTo>
                      <a:pt x="7735" y="23017"/>
                      <a:pt x="8306" y="22134"/>
                      <a:pt x="8859" y="21286"/>
                    </a:cubicBezTo>
                    <a:cubicBezTo>
                      <a:pt x="9474" y="20350"/>
                      <a:pt x="10108" y="19377"/>
                      <a:pt x="10812" y="18485"/>
                    </a:cubicBezTo>
                    <a:cubicBezTo>
                      <a:pt x="10973" y="18280"/>
                      <a:pt x="11142" y="18075"/>
                      <a:pt x="11312" y="17887"/>
                    </a:cubicBezTo>
                    <a:cubicBezTo>
                      <a:pt x="12382" y="16678"/>
                      <a:pt x="14563" y="14672"/>
                      <a:pt x="17318" y="14672"/>
                    </a:cubicBezTo>
                    <a:cubicBezTo>
                      <a:pt x="17388" y="14672"/>
                      <a:pt x="17459" y="14673"/>
                      <a:pt x="17530" y="14676"/>
                    </a:cubicBezTo>
                    <a:cubicBezTo>
                      <a:pt x="18538" y="14721"/>
                      <a:pt x="19510" y="15024"/>
                      <a:pt x="20456" y="15327"/>
                    </a:cubicBezTo>
                    <a:cubicBezTo>
                      <a:pt x="21098" y="15532"/>
                      <a:pt x="21758" y="15738"/>
                      <a:pt x="22419" y="15862"/>
                    </a:cubicBezTo>
                    <a:cubicBezTo>
                      <a:pt x="22847" y="15943"/>
                      <a:pt x="23266" y="15987"/>
                      <a:pt x="23676" y="15987"/>
                    </a:cubicBezTo>
                    <a:cubicBezTo>
                      <a:pt x="23705" y="15988"/>
                      <a:pt x="23733" y="15988"/>
                      <a:pt x="23761" y="15988"/>
                    </a:cubicBezTo>
                    <a:cubicBezTo>
                      <a:pt x="25224" y="15988"/>
                      <a:pt x="26711" y="15533"/>
                      <a:pt x="28182" y="14640"/>
                    </a:cubicBezTo>
                    <a:cubicBezTo>
                      <a:pt x="29538" y="13819"/>
                      <a:pt x="30724" y="12695"/>
                      <a:pt x="31705" y="11705"/>
                    </a:cubicBezTo>
                    <a:cubicBezTo>
                      <a:pt x="32383" y="11027"/>
                      <a:pt x="33044" y="10331"/>
                      <a:pt x="33668" y="9636"/>
                    </a:cubicBezTo>
                    <a:cubicBezTo>
                      <a:pt x="35229" y="7896"/>
                      <a:pt x="36683" y="6139"/>
                      <a:pt x="38084" y="4435"/>
                    </a:cubicBezTo>
                    <a:cubicBezTo>
                      <a:pt x="39395" y="2838"/>
                      <a:pt x="40635" y="1330"/>
                      <a:pt x="41822" y="37"/>
                    </a:cubicBezTo>
                    <a:lnTo>
                      <a:pt x="41777"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2"/>
              <p:cNvSpPr/>
              <p:nvPr/>
            </p:nvSpPr>
            <p:spPr>
              <a:xfrm>
                <a:off x="1176177" y="2569655"/>
                <a:ext cx="2484148" cy="1728239"/>
              </a:xfrm>
              <a:custGeom>
                <a:avLst/>
                <a:gdLst/>
                <a:ahLst/>
                <a:cxnLst/>
                <a:rect l="l" t="t" r="r" b="b"/>
                <a:pathLst>
                  <a:path w="41368" h="28780" extrusionOk="0">
                    <a:moveTo>
                      <a:pt x="41332" y="1"/>
                    </a:moveTo>
                    <a:cubicBezTo>
                      <a:pt x="40556" y="973"/>
                      <a:pt x="39771" y="2035"/>
                      <a:pt x="38923" y="3150"/>
                    </a:cubicBezTo>
                    <a:cubicBezTo>
                      <a:pt x="37326" y="5282"/>
                      <a:pt x="35507" y="7700"/>
                      <a:pt x="33490" y="9948"/>
                    </a:cubicBezTo>
                    <a:cubicBezTo>
                      <a:pt x="32866" y="10644"/>
                      <a:pt x="32206" y="11339"/>
                      <a:pt x="31528" y="12000"/>
                    </a:cubicBezTo>
                    <a:cubicBezTo>
                      <a:pt x="30172" y="13320"/>
                      <a:pt x="29074" y="14194"/>
                      <a:pt x="27950" y="14836"/>
                    </a:cubicBezTo>
                    <a:cubicBezTo>
                      <a:pt x="26505" y="15666"/>
                      <a:pt x="25042" y="16085"/>
                      <a:pt x="23624" y="16085"/>
                    </a:cubicBezTo>
                    <a:cubicBezTo>
                      <a:pt x="23561" y="16085"/>
                      <a:pt x="23499" y="16076"/>
                      <a:pt x="23436" y="16076"/>
                    </a:cubicBezTo>
                    <a:cubicBezTo>
                      <a:pt x="23035" y="16068"/>
                      <a:pt x="22616" y="16023"/>
                      <a:pt x="22187" y="15943"/>
                    </a:cubicBezTo>
                    <a:cubicBezTo>
                      <a:pt x="21536" y="15809"/>
                      <a:pt x="20885" y="15604"/>
                      <a:pt x="20260" y="15398"/>
                    </a:cubicBezTo>
                    <a:cubicBezTo>
                      <a:pt x="19315" y="15095"/>
                      <a:pt x="18334" y="14783"/>
                      <a:pt x="17317" y="14738"/>
                    </a:cubicBezTo>
                    <a:cubicBezTo>
                      <a:pt x="17233" y="14735"/>
                      <a:pt x="17150" y="14733"/>
                      <a:pt x="17067" y="14733"/>
                    </a:cubicBezTo>
                    <a:cubicBezTo>
                      <a:pt x="14312" y="14733"/>
                      <a:pt x="12137" y="16711"/>
                      <a:pt x="11072" y="17923"/>
                    </a:cubicBezTo>
                    <a:cubicBezTo>
                      <a:pt x="10902" y="18110"/>
                      <a:pt x="10733" y="18307"/>
                      <a:pt x="10572" y="18512"/>
                    </a:cubicBezTo>
                    <a:cubicBezTo>
                      <a:pt x="9814" y="19466"/>
                      <a:pt x="9154" y="20510"/>
                      <a:pt x="8511" y="21518"/>
                    </a:cubicBezTo>
                    <a:cubicBezTo>
                      <a:pt x="8003" y="22303"/>
                      <a:pt x="7486" y="23115"/>
                      <a:pt x="6932" y="23873"/>
                    </a:cubicBezTo>
                    <a:cubicBezTo>
                      <a:pt x="6656" y="24257"/>
                      <a:pt x="6370" y="24623"/>
                      <a:pt x="6085" y="24953"/>
                    </a:cubicBezTo>
                    <a:cubicBezTo>
                      <a:pt x="4782" y="26487"/>
                      <a:pt x="2677" y="28379"/>
                      <a:pt x="1" y="28726"/>
                    </a:cubicBezTo>
                    <a:lnTo>
                      <a:pt x="10" y="28780"/>
                    </a:lnTo>
                    <a:cubicBezTo>
                      <a:pt x="2695" y="28432"/>
                      <a:pt x="4818" y="26523"/>
                      <a:pt x="6121" y="24989"/>
                    </a:cubicBezTo>
                    <a:cubicBezTo>
                      <a:pt x="6406" y="24650"/>
                      <a:pt x="6692" y="24284"/>
                      <a:pt x="6968" y="23900"/>
                    </a:cubicBezTo>
                    <a:cubicBezTo>
                      <a:pt x="7530" y="23142"/>
                      <a:pt x="8048" y="22330"/>
                      <a:pt x="8547" y="21536"/>
                    </a:cubicBezTo>
                    <a:cubicBezTo>
                      <a:pt x="9189" y="20537"/>
                      <a:pt x="9859" y="19493"/>
                      <a:pt x="10608" y="18539"/>
                    </a:cubicBezTo>
                    <a:cubicBezTo>
                      <a:pt x="10768" y="18342"/>
                      <a:pt x="10938" y="18137"/>
                      <a:pt x="11107" y="17950"/>
                    </a:cubicBezTo>
                    <a:cubicBezTo>
                      <a:pt x="12169" y="16754"/>
                      <a:pt x="14328" y="14783"/>
                      <a:pt x="17076" y="14783"/>
                    </a:cubicBezTo>
                    <a:lnTo>
                      <a:pt x="17317" y="14783"/>
                    </a:lnTo>
                    <a:cubicBezTo>
                      <a:pt x="18325" y="14828"/>
                      <a:pt x="19297" y="15140"/>
                      <a:pt x="20243" y="15443"/>
                    </a:cubicBezTo>
                    <a:cubicBezTo>
                      <a:pt x="20876" y="15648"/>
                      <a:pt x="21527" y="15862"/>
                      <a:pt x="22178" y="15987"/>
                    </a:cubicBezTo>
                    <a:cubicBezTo>
                      <a:pt x="22607" y="16068"/>
                      <a:pt x="23026" y="16121"/>
                      <a:pt x="23436" y="16130"/>
                    </a:cubicBezTo>
                    <a:cubicBezTo>
                      <a:pt x="23495" y="16131"/>
                      <a:pt x="23554" y="16132"/>
                      <a:pt x="23613" y="16132"/>
                    </a:cubicBezTo>
                    <a:cubicBezTo>
                      <a:pt x="25055" y="16132"/>
                      <a:pt x="26520" y="15712"/>
                      <a:pt x="27968" y="14881"/>
                    </a:cubicBezTo>
                    <a:cubicBezTo>
                      <a:pt x="29101" y="14230"/>
                      <a:pt x="30207" y="13356"/>
                      <a:pt x="31563" y="12035"/>
                    </a:cubicBezTo>
                    <a:cubicBezTo>
                      <a:pt x="32241" y="11366"/>
                      <a:pt x="32902" y="10679"/>
                      <a:pt x="33526" y="9983"/>
                    </a:cubicBezTo>
                    <a:cubicBezTo>
                      <a:pt x="35542" y="7726"/>
                      <a:pt x="37362" y="5309"/>
                      <a:pt x="38968" y="3177"/>
                    </a:cubicBezTo>
                    <a:cubicBezTo>
                      <a:pt x="39806" y="2062"/>
                      <a:pt x="40600" y="1009"/>
                      <a:pt x="41368" y="37"/>
                    </a:cubicBezTo>
                    <a:lnTo>
                      <a:pt x="41332"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2"/>
              <p:cNvSpPr/>
              <p:nvPr/>
            </p:nvSpPr>
            <p:spPr>
              <a:xfrm>
                <a:off x="1218511" y="2556805"/>
                <a:ext cx="2457366" cy="1749677"/>
              </a:xfrm>
              <a:custGeom>
                <a:avLst/>
                <a:gdLst/>
                <a:ahLst/>
                <a:cxnLst/>
                <a:rect l="l" t="t" r="r" b="b"/>
                <a:pathLst>
                  <a:path w="40922" h="29137" extrusionOk="0">
                    <a:moveTo>
                      <a:pt x="40886" y="1"/>
                    </a:moveTo>
                    <a:cubicBezTo>
                      <a:pt x="40413" y="688"/>
                      <a:pt x="39931" y="1392"/>
                      <a:pt x="39423" y="2151"/>
                    </a:cubicBezTo>
                    <a:cubicBezTo>
                      <a:pt x="37683" y="4720"/>
                      <a:pt x="35711" y="7637"/>
                      <a:pt x="33356" y="10287"/>
                    </a:cubicBezTo>
                    <a:cubicBezTo>
                      <a:pt x="32732" y="10991"/>
                      <a:pt x="32072" y="11669"/>
                      <a:pt x="31394" y="12321"/>
                    </a:cubicBezTo>
                    <a:cubicBezTo>
                      <a:pt x="30064" y="13570"/>
                      <a:pt x="28905" y="14444"/>
                      <a:pt x="27736" y="15068"/>
                    </a:cubicBezTo>
                    <a:cubicBezTo>
                      <a:pt x="26304" y="15830"/>
                      <a:pt x="24872" y="16215"/>
                      <a:pt x="23469" y="16215"/>
                    </a:cubicBezTo>
                    <a:cubicBezTo>
                      <a:pt x="23378" y="16215"/>
                      <a:pt x="23287" y="16213"/>
                      <a:pt x="23195" y="16210"/>
                    </a:cubicBezTo>
                    <a:cubicBezTo>
                      <a:pt x="22794" y="16201"/>
                      <a:pt x="22375" y="16148"/>
                      <a:pt x="21955" y="16059"/>
                    </a:cubicBezTo>
                    <a:cubicBezTo>
                      <a:pt x="21304" y="15934"/>
                      <a:pt x="20662" y="15720"/>
                      <a:pt x="20046" y="15514"/>
                    </a:cubicBezTo>
                    <a:cubicBezTo>
                      <a:pt x="19092" y="15211"/>
                      <a:pt x="18110" y="14890"/>
                      <a:pt x="17102" y="14836"/>
                    </a:cubicBezTo>
                    <a:cubicBezTo>
                      <a:pt x="17012" y="14832"/>
                      <a:pt x="16922" y="14830"/>
                      <a:pt x="16833" y="14830"/>
                    </a:cubicBezTo>
                    <a:cubicBezTo>
                      <a:pt x="14088" y="14830"/>
                      <a:pt x="11929" y="16784"/>
                      <a:pt x="10866" y="17977"/>
                    </a:cubicBezTo>
                    <a:cubicBezTo>
                      <a:pt x="10706" y="18164"/>
                      <a:pt x="10536" y="18360"/>
                      <a:pt x="10376" y="18565"/>
                    </a:cubicBezTo>
                    <a:cubicBezTo>
                      <a:pt x="9564" y="19582"/>
                      <a:pt x="8877" y="20697"/>
                      <a:pt x="8199" y="21777"/>
                    </a:cubicBezTo>
                    <a:cubicBezTo>
                      <a:pt x="7753" y="22499"/>
                      <a:pt x="7289" y="23249"/>
                      <a:pt x="6798" y="23954"/>
                    </a:cubicBezTo>
                    <a:cubicBezTo>
                      <a:pt x="6522" y="24346"/>
                      <a:pt x="6245" y="24712"/>
                      <a:pt x="5978" y="25051"/>
                    </a:cubicBezTo>
                    <a:cubicBezTo>
                      <a:pt x="4158" y="27335"/>
                      <a:pt x="2088" y="28726"/>
                      <a:pt x="1" y="29092"/>
                    </a:cubicBezTo>
                    <a:lnTo>
                      <a:pt x="9" y="29137"/>
                    </a:lnTo>
                    <a:cubicBezTo>
                      <a:pt x="2106" y="28771"/>
                      <a:pt x="4185" y="27370"/>
                      <a:pt x="6013" y="25078"/>
                    </a:cubicBezTo>
                    <a:cubicBezTo>
                      <a:pt x="6281" y="24739"/>
                      <a:pt x="6558" y="24364"/>
                      <a:pt x="6834" y="23980"/>
                    </a:cubicBezTo>
                    <a:cubicBezTo>
                      <a:pt x="7325" y="23276"/>
                      <a:pt x="7789" y="22526"/>
                      <a:pt x="8235" y="21804"/>
                    </a:cubicBezTo>
                    <a:cubicBezTo>
                      <a:pt x="8913" y="20724"/>
                      <a:pt x="9600" y="19609"/>
                      <a:pt x="10411" y="18592"/>
                    </a:cubicBezTo>
                    <a:cubicBezTo>
                      <a:pt x="10572" y="18387"/>
                      <a:pt x="10733" y="18191"/>
                      <a:pt x="10902" y="18003"/>
                    </a:cubicBezTo>
                    <a:cubicBezTo>
                      <a:pt x="11956" y="16820"/>
                      <a:pt x="14106" y="14875"/>
                      <a:pt x="16834" y="14875"/>
                    </a:cubicBezTo>
                    <a:cubicBezTo>
                      <a:pt x="16923" y="14875"/>
                      <a:pt x="17012" y="14877"/>
                      <a:pt x="17102" y="14881"/>
                    </a:cubicBezTo>
                    <a:cubicBezTo>
                      <a:pt x="18110" y="14934"/>
                      <a:pt x="19083" y="15247"/>
                      <a:pt x="20028" y="15559"/>
                    </a:cubicBezTo>
                    <a:cubicBezTo>
                      <a:pt x="20653" y="15764"/>
                      <a:pt x="21295" y="15969"/>
                      <a:pt x="21946" y="16103"/>
                    </a:cubicBezTo>
                    <a:cubicBezTo>
                      <a:pt x="22366" y="16192"/>
                      <a:pt x="22785" y="16237"/>
                      <a:pt x="23195" y="16255"/>
                    </a:cubicBezTo>
                    <a:cubicBezTo>
                      <a:pt x="23287" y="16258"/>
                      <a:pt x="23379" y="16260"/>
                      <a:pt x="23471" y="16260"/>
                    </a:cubicBezTo>
                    <a:cubicBezTo>
                      <a:pt x="24882" y="16260"/>
                      <a:pt x="26322" y="15874"/>
                      <a:pt x="27763" y="15104"/>
                    </a:cubicBezTo>
                    <a:cubicBezTo>
                      <a:pt x="28931" y="14480"/>
                      <a:pt x="30091" y="13605"/>
                      <a:pt x="31420" y="12347"/>
                    </a:cubicBezTo>
                    <a:cubicBezTo>
                      <a:pt x="32107" y="11696"/>
                      <a:pt x="32768" y="11018"/>
                      <a:pt x="33392" y="10313"/>
                    </a:cubicBezTo>
                    <a:cubicBezTo>
                      <a:pt x="35738" y="7664"/>
                      <a:pt x="37719" y="4747"/>
                      <a:pt x="39458" y="2177"/>
                    </a:cubicBezTo>
                    <a:cubicBezTo>
                      <a:pt x="39967" y="1419"/>
                      <a:pt x="40449" y="714"/>
                      <a:pt x="40921" y="19"/>
                    </a:cubicBezTo>
                    <a:lnTo>
                      <a:pt x="40886"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2"/>
              <p:cNvSpPr/>
              <p:nvPr/>
            </p:nvSpPr>
            <p:spPr>
              <a:xfrm>
                <a:off x="1260846" y="2543414"/>
                <a:ext cx="2430584" cy="1771655"/>
              </a:xfrm>
              <a:custGeom>
                <a:avLst/>
                <a:gdLst/>
                <a:ahLst/>
                <a:cxnLst/>
                <a:rect l="l" t="t" r="r" b="b"/>
                <a:pathLst>
                  <a:path w="40476" h="29503" extrusionOk="0">
                    <a:moveTo>
                      <a:pt x="40448" y="1"/>
                    </a:moveTo>
                    <a:cubicBezTo>
                      <a:pt x="40172" y="447"/>
                      <a:pt x="39904" y="893"/>
                      <a:pt x="39619" y="1375"/>
                    </a:cubicBezTo>
                    <a:cubicBezTo>
                      <a:pt x="37834" y="4336"/>
                      <a:pt x="35818" y="7691"/>
                      <a:pt x="33222" y="10635"/>
                    </a:cubicBezTo>
                    <a:cubicBezTo>
                      <a:pt x="32607" y="11330"/>
                      <a:pt x="31938" y="12008"/>
                      <a:pt x="31251" y="12651"/>
                    </a:cubicBezTo>
                    <a:cubicBezTo>
                      <a:pt x="29957" y="13837"/>
                      <a:pt x="28744" y="14703"/>
                      <a:pt x="27531" y="15309"/>
                    </a:cubicBezTo>
                    <a:cubicBezTo>
                      <a:pt x="26129" y="16006"/>
                      <a:pt x="24736" y="16364"/>
                      <a:pt x="23369" y="16364"/>
                    </a:cubicBezTo>
                    <a:cubicBezTo>
                      <a:pt x="23231" y="16364"/>
                      <a:pt x="23092" y="16360"/>
                      <a:pt x="22954" y="16353"/>
                    </a:cubicBezTo>
                    <a:cubicBezTo>
                      <a:pt x="22553" y="16335"/>
                      <a:pt x="22133" y="16282"/>
                      <a:pt x="21714" y="16192"/>
                    </a:cubicBezTo>
                    <a:cubicBezTo>
                      <a:pt x="21081" y="16059"/>
                      <a:pt x="20438" y="15844"/>
                      <a:pt x="19832" y="15639"/>
                    </a:cubicBezTo>
                    <a:cubicBezTo>
                      <a:pt x="18877" y="15327"/>
                      <a:pt x="17896" y="15006"/>
                      <a:pt x="16888" y="14952"/>
                    </a:cubicBezTo>
                    <a:cubicBezTo>
                      <a:pt x="16785" y="14947"/>
                      <a:pt x="16683" y="14944"/>
                      <a:pt x="16582" y="14944"/>
                    </a:cubicBezTo>
                    <a:cubicBezTo>
                      <a:pt x="13856" y="14944"/>
                      <a:pt x="11719" y="16869"/>
                      <a:pt x="10670" y="18039"/>
                    </a:cubicBezTo>
                    <a:cubicBezTo>
                      <a:pt x="10500" y="18226"/>
                      <a:pt x="10340" y="18432"/>
                      <a:pt x="10179" y="18628"/>
                    </a:cubicBezTo>
                    <a:cubicBezTo>
                      <a:pt x="9314" y="19707"/>
                      <a:pt x="8591" y="20912"/>
                      <a:pt x="7887" y="22062"/>
                    </a:cubicBezTo>
                    <a:cubicBezTo>
                      <a:pt x="7494" y="22722"/>
                      <a:pt x="7084" y="23392"/>
                      <a:pt x="6664" y="24034"/>
                    </a:cubicBezTo>
                    <a:cubicBezTo>
                      <a:pt x="6388" y="24444"/>
                      <a:pt x="6129" y="24810"/>
                      <a:pt x="5870" y="25167"/>
                    </a:cubicBezTo>
                    <a:cubicBezTo>
                      <a:pt x="4068" y="27567"/>
                      <a:pt x="2097" y="29012"/>
                      <a:pt x="0" y="29467"/>
                    </a:cubicBezTo>
                    <a:lnTo>
                      <a:pt x="9" y="29502"/>
                    </a:lnTo>
                    <a:cubicBezTo>
                      <a:pt x="2115" y="29047"/>
                      <a:pt x="4095" y="27593"/>
                      <a:pt x="5897" y="25185"/>
                    </a:cubicBezTo>
                    <a:cubicBezTo>
                      <a:pt x="6165" y="24837"/>
                      <a:pt x="6423" y="24462"/>
                      <a:pt x="6691" y="24061"/>
                    </a:cubicBezTo>
                    <a:cubicBezTo>
                      <a:pt x="7119" y="23418"/>
                      <a:pt x="7530" y="22740"/>
                      <a:pt x="7922" y="22089"/>
                    </a:cubicBezTo>
                    <a:cubicBezTo>
                      <a:pt x="8627" y="20929"/>
                      <a:pt x="9350" y="19734"/>
                      <a:pt x="10206" y="18655"/>
                    </a:cubicBezTo>
                    <a:cubicBezTo>
                      <a:pt x="10367" y="18449"/>
                      <a:pt x="10527" y="18253"/>
                      <a:pt x="10697" y="18066"/>
                    </a:cubicBezTo>
                    <a:cubicBezTo>
                      <a:pt x="11746" y="16896"/>
                      <a:pt x="13865" y="14980"/>
                      <a:pt x="16582" y="14980"/>
                    </a:cubicBezTo>
                    <a:cubicBezTo>
                      <a:pt x="16683" y="14980"/>
                      <a:pt x="16785" y="14983"/>
                      <a:pt x="16888" y="14988"/>
                    </a:cubicBezTo>
                    <a:cubicBezTo>
                      <a:pt x="17896" y="15042"/>
                      <a:pt x="18868" y="15363"/>
                      <a:pt x="19814" y="15675"/>
                    </a:cubicBezTo>
                    <a:cubicBezTo>
                      <a:pt x="20429" y="15880"/>
                      <a:pt x="21072" y="16094"/>
                      <a:pt x="21705" y="16228"/>
                    </a:cubicBezTo>
                    <a:cubicBezTo>
                      <a:pt x="22124" y="16317"/>
                      <a:pt x="22544" y="16371"/>
                      <a:pt x="22954" y="16389"/>
                    </a:cubicBezTo>
                    <a:cubicBezTo>
                      <a:pt x="23092" y="16396"/>
                      <a:pt x="23231" y="16400"/>
                      <a:pt x="23369" y="16400"/>
                    </a:cubicBezTo>
                    <a:cubicBezTo>
                      <a:pt x="24737" y="16400"/>
                      <a:pt x="26139" y="16041"/>
                      <a:pt x="27548" y="15345"/>
                    </a:cubicBezTo>
                    <a:cubicBezTo>
                      <a:pt x="28762" y="14738"/>
                      <a:pt x="29984" y="13864"/>
                      <a:pt x="31277" y="12677"/>
                    </a:cubicBezTo>
                    <a:cubicBezTo>
                      <a:pt x="31964" y="12035"/>
                      <a:pt x="32633" y="11357"/>
                      <a:pt x="33249" y="10661"/>
                    </a:cubicBezTo>
                    <a:cubicBezTo>
                      <a:pt x="35854" y="7708"/>
                      <a:pt x="37870" y="4354"/>
                      <a:pt x="39645" y="1392"/>
                    </a:cubicBezTo>
                    <a:cubicBezTo>
                      <a:pt x="39931" y="920"/>
                      <a:pt x="40207" y="465"/>
                      <a:pt x="40475" y="19"/>
                    </a:cubicBezTo>
                    <a:lnTo>
                      <a:pt x="40448"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2"/>
              <p:cNvSpPr/>
              <p:nvPr/>
            </p:nvSpPr>
            <p:spPr>
              <a:xfrm>
                <a:off x="1303181" y="2530023"/>
                <a:ext cx="2403741" cy="1794174"/>
              </a:xfrm>
              <a:custGeom>
                <a:avLst/>
                <a:gdLst/>
                <a:ahLst/>
                <a:cxnLst/>
                <a:rect l="l" t="t" r="r" b="b"/>
                <a:pathLst>
                  <a:path w="40029" h="29878" extrusionOk="0">
                    <a:moveTo>
                      <a:pt x="40002" y="1"/>
                    </a:moveTo>
                    <a:cubicBezTo>
                      <a:pt x="39868" y="259"/>
                      <a:pt x="39725" y="518"/>
                      <a:pt x="39592" y="777"/>
                    </a:cubicBezTo>
                    <a:cubicBezTo>
                      <a:pt x="37843" y="4078"/>
                      <a:pt x="35854" y="7815"/>
                      <a:pt x="33088" y="10982"/>
                    </a:cubicBezTo>
                    <a:cubicBezTo>
                      <a:pt x="32473" y="11678"/>
                      <a:pt x="31813" y="12356"/>
                      <a:pt x="31108" y="12981"/>
                    </a:cubicBezTo>
                    <a:cubicBezTo>
                      <a:pt x="29841" y="14114"/>
                      <a:pt x="28592" y="14952"/>
                      <a:pt x="27316" y="15550"/>
                    </a:cubicBezTo>
                    <a:cubicBezTo>
                      <a:pt x="25938" y="16188"/>
                      <a:pt x="24574" y="16513"/>
                      <a:pt x="23242" y="16513"/>
                    </a:cubicBezTo>
                    <a:cubicBezTo>
                      <a:pt x="23065" y="16513"/>
                      <a:pt x="22889" y="16507"/>
                      <a:pt x="22713" y="16496"/>
                    </a:cubicBezTo>
                    <a:cubicBezTo>
                      <a:pt x="22303" y="16469"/>
                      <a:pt x="21892" y="16415"/>
                      <a:pt x="21473" y="16326"/>
                    </a:cubicBezTo>
                    <a:cubicBezTo>
                      <a:pt x="20849" y="16183"/>
                      <a:pt x="20215" y="15978"/>
                      <a:pt x="19609" y="15773"/>
                    </a:cubicBezTo>
                    <a:cubicBezTo>
                      <a:pt x="18663" y="15452"/>
                      <a:pt x="17682" y="15122"/>
                      <a:pt x="16673" y="15059"/>
                    </a:cubicBezTo>
                    <a:cubicBezTo>
                      <a:pt x="16567" y="15053"/>
                      <a:pt x="16461" y="15050"/>
                      <a:pt x="16354" y="15050"/>
                    </a:cubicBezTo>
                    <a:cubicBezTo>
                      <a:pt x="15333" y="15050"/>
                      <a:pt x="14300" y="15321"/>
                      <a:pt x="13275" y="15862"/>
                    </a:cubicBezTo>
                    <a:cubicBezTo>
                      <a:pt x="12293" y="16380"/>
                      <a:pt x="11321" y="17156"/>
                      <a:pt x="10473" y="18110"/>
                    </a:cubicBezTo>
                    <a:cubicBezTo>
                      <a:pt x="10304" y="18298"/>
                      <a:pt x="10134" y="18494"/>
                      <a:pt x="9974" y="18690"/>
                    </a:cubicBezTo>
                    <a:cubicBezTo>
                      <a:pt x="9064" y="19841"/>
                      <a:pt x="8306" y="21126"/>
                      <a:pt x="7574" y="22375"/>
                    </a:cubicBezTo>
                    <a:cubicBezTo>
                      <a:pt x="7235" y="22954"/>
                      <a:pt x="6887" y="23552"/>
                      <a:pt x="6521" y="24123"/>
                    </a:cubicBezTo>
                    <a:cubicBezTo>
                      <a:pt x="6263" y="24542"/>
                      <a:pt x="6013" y="24917"/>
                      <a:pt x="5763" y="25274"/>
                    </a:cubicBezTo>
                    <a:cubicBezTo>
                      <a:pt x="4015" y="27763"/>
                      <a:pt x="2070" y="29297"/>
                      <a:pt x="0" y="29841"/>
                    </a:cubicBezTo>
                    <a:lnTo>
                      <a:pt x="9" y="29877"/>
                    </a:lnTo>
                    <a:cubicBezTo>
                      <a:pt x="2088" y="29333"/>
                      <a:pt x="4032" y="27790"/>
                      <a:pt x="5790" y="25292"/>
                    </a:cubicBezTo>
                    <a:cubicBezTo>
                      <a:pt x="6040" y="24935"/>
                      <a:pt x="6289" y="24560"/>
                      <a:pt x="6548" y="24141"/>
                    </a:cubicBezTo>
                    <a:cubicBezTo>
                      <a:pt x="6914" y="23561"/>
                      <a:pt x="7262" y="22963"/>
                      <a:pt x="7601" y="22383"/>
                    </a:cubicBezTo>
                    <a:cubicBezTo>
                      <a:pt x="8332" y="21143"/>
                      <a:pt x="9091" y="19859"/>
                      <a:pt x="10001" y="18708"/>
                    </a:cubicBezTo>
                    <a:cubicBezTo>
                      <a:pt x="10161" y="18512"/>
                      <a:pt x="10331" y="18316"/>
                      <a:pt x="10491" y="18128"/>
                    </a:cubicBezTo>
                    <a:cubicBezTo>
                      <a:pt x="11529" y="16970"/>
                      <a:pt x="13640" y="15086"/>
                      <a:pt x="16347" y="15086"/>
                    </a:cubicBezTo>
                    <a:cubicBezTo>
                      <a:pt x="16455" y="15086"/>
                      <a:pt x="16564" y="15089"/>
                      <a:pt x="16673" y="15095"/>
                    </a:cubicBezTo>
                    <a:cubicBezTo>
                      <a:pt x="17682" y="15149"/>
                      <a:pt x="18654" y="15479"/>
                      <a:pt x="19600" y="15800"/>
                    </a:cubicBezTo>
                    <a:cubicBezTo>
                      <a:pt x="20206" y="16005"/>
                      <a:pt x="20840" y="16219"/>
                      <a:pt x="21473" y="16353"/>
                    </a:cubicBezTo>
                    <a:cubicBezTo>
                      <a:pt x="21883" y="16442"/>
                      <a:pt x="22303" y="16505"/>
                      <a:pt x="22713" y="16531"/>
                    </a:cubicBezTo>
                    <a:cubicBezTo>
                      <a:pt x="22879" y="16541"/>
                      <a:pt x="23046" y="16546"/>
                      <a:pt x="23213" y="16546"/>
                    </a:cubicBezTo>
                    <a:cubicBezTo>
                      <a:pt x="24556" y="16546"/>
                      <a:pt x="25938" y="16227"/>
                      <a:pt x="27334" y="15577"/>
                    </a:cubicBezTo>
                    <a:cubicBezTo>
                      <a:pt x="28610" y="14979"/>
                      <a:pt x="29859" y="14140"/>
                      <a:pt x="31135" y="12999"/>
                    </a:cubicBezTo>
                    <a:cubicBezTo>
                      <a:pt x="31830" y="12374"/>
                      <a:pt x="32499" y="11705"/>
                      <a:pt x="33115" y="11000"/>
                    </a:cubicBezTo>
                    <a:cubicBezTo>
                      <a:pt x="35881" y="7833"/>
                      <a:pt x="37870" y="4095"/>
                      <a:pt x="39618" y="795"/>
                    </a:cubicBezTo>
                    <a:cubicBezTo>
                      <a:pt x="39752" y="527"/>
                      <a:pt x="39895" y="268"/>
                      <a:pt x="40029" y="19"/>
                    </a:cubicBezTo>
                    <a:lnTo>
                      <a:pt x="40002"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2"/>
              <p:cNvSpPr/>
              <p:nvPr/>
            </p:nvSpPr>
            <p:spPr>
              <a:xfrm>
                <a:off x="1345456" y="2516632"/>
                <a:ext cx="2377019" cy="1816092"/>
              </a:xfrm>
              <a:custGeom>
                <a:avLst/>
                <a:gdLst/>
                <a:ahLst/>
                <a:cxnLst/>
                <a:rect l="l" t="t" r="r" b="b"/>
                <a:pathLst>
                  <a:path w="39584" h="30243" extrusionOk="0">
                    <a:moveTo>
                      <a:pt x="39557" y="1"/>
                    </a:moveTo>
                    <a:lnTo>
                      <a:pt x="39405" y="340"/>
                    </a:lnTo>
                    <a:cubicBezTo>
                      <a:pt x="37648" y="4113"/>
                      <a:pt x="35828" y="8012"/>
                      <a:pt x="32955" y="11321"/>
                    </a:cubicBezTo>
                    <a:cubicBezTo>
                      <a:pt x="32349" y="12026"/>
                      <a:pt x="31679" y="12695"/>
                      <a:pt x="30975" y="13302"/>
                    </a:cubicBezTo>
                    <a:cubicBezTo>
                      <a:pt x="29717" y="14390"/>
                      <a:pt x="28423" y="15229"/>
                      <a:pt x="27112" y="15791"/>
                    </a:cubicBezTo>
                    <a:cubicBezTo>
                      <a:pt x="25761" y="16371"/>
                      <a:pt x="24430" y="16663"/>
                      <a:pt x="23130" y="16663"/>
                    </a:cubicBezTo>
                    <a:cubicBezTo>
                      <a:pt x="22910" y="16663"/>
                      <a:pt x="22691" y="16655"/>
                      <a:pt x="22473" y="16638"/>
                    </a:cubicBezTo>
                    <a:cubicBezTo>
                      <a:pt x="22063" y="16612"/>
                      <a:pt x="21652" y="16549"/>
                      <a:pt x="21242" y="16451"/>
                    </a:cubicBezTo>
                    <a:cubicBezTo>
                      <a:pt x="20617" y="16317"/>
                      <a:pt x="19993" y="16103"/>
                      <a:pt x="19395" y="15898"/>
                    </a:cubicBezTo>
                    <a:cubicBezTo>
                      <a:pt x="18450" y="15568"/>
                      <a:pt x="17468" y="15238"/>
                      <a:pt x="16451" y="15175"/>
                    </a:cubicBezTo>
                    <a:cubicBezTo>
                      <a:pt x="16331" y="15168"/>
                      <a:pt x="16210" y="15164"/>
                      <a:pt x="16089" y="15164"/>
                    </a:cubicBezTo>
                    <a:cubicBezTo>
                      <a:pt x="15091" y="15164"/>
                      <a:pt x="14081" y="15426"/>
                      <a:pt x="13070" y="15951"/>
                    </a:cubicBezTo>
                    <a:cubicBezTo>
                      <a:pt x="12089" y="16469"/>
                      <a:pt x="11116" y="17236"/>
                      <a:pt x="10269" y="18173"/>
                    </a:cubicBezTo>
                    <a:cubicBezTo>
                      <a:pt x="10108" y="18360"/>
                      <a:pt x="9939" y="18556"/>
                      <a:pt x="9778" y="18753"/>
                    </a:cubicBezTo>
                    <a:cubicBezTo>
                      <a:pt x="8806" y="19975"/>
                      <a:pt x="8021" y="21358"/>
                      <a:pt x="7263" y="22696"/>
                    </a:cubicBezTo>
                    <a:cubicBezTo>
                      <a:pt x="6977" y="23195"/>
                      <a:pt x="6692" y="23704"/>
                      <a:pt x="6388" y="24203"/>
                    </a:cubicBezTo>
                    <a:cubicBezTo>
                      <a:pt x="6130" y="24640"/>
                      <a:pt x="5889" y="25024"/>
                      <a:pt x="5657" y="25381"/>
                    </a:cubicBezTo>
                    <a:cubicBezTo>
                      <a:pt x="3926" y="28004"/>
                      <a:pt x="2079" y="29583"/>
                      <a:pt x="1" y="30216"/>
                    </a:cubicBezTo>
                    <a:lnTo>
                      <a:pt x="10" y="30243"/>
                    </a:lnTo>
                    <a:cubicBezTo>
                      <a:pt x="1125" y="29904"/>
                      <a:pt x="2204" y="29262"/>
                      <a:pt x="3212" y="28343"/>
                    </a:cubicBezTo>
                    <a:cubicBezTo>
                      <a:pt x="4069" y="27575"/>
                      <a:pt x="4898" y="26585"/>
                      <a:pt x="5675" y="25399"/>
                    </a:cubicBezTo>
                    <a:cubicBezTo>
                      <a:pt x="5915" y="25042"/>
                      <a:pt x="6156" y="24658"/>
                      <a:pt x="6415" y="24221"/>
                    </a:cubicBezTo>
                    <a:cubicBezTo>
                      <a:pt x="6709" y="23722"/>
                      <a:pt x="7004" y="23204"/>
                      <a:pt x="7289" y="22705"/>
                    </a:cubicBezTo>
                    <a:cubicBezTo>
                      <a:pt x="8048" y="21375"/>
                      <a:pt x="8824" y="19993"/>
                      <a:pt x="9796" y="18770"/>
                    </a:cubicBezTo>
                    <a:cubicBezTo>
                      <a:pt x="9957" y="18574"/>
                      <a:pt x="10126" y="18378"/>
                      <a:pt x="10296" y="18191"/>
                    </a:cubicBezTo>
                    <a:cubicBezTo>
                      <a:pt x="12024" y="16276"/>
                      <a:pt x="14120" y="15191"/>
                      <a:pt x="16107" y="15191"/>
                    </a:cubicBezTo>
                    <a:cubicBezTo>
                      <a:pt x="16222" y="15191"/>
                      <a:pt x="16337" y="15195"/>
                      <a:pt x="16451" y="15202"/>
                    </a:cubicBezTo>
                    <a:cubicBezTo>
                      <a:pt x="17468" y="15264"/>
                      <a:pt x="18441" y="15595"/>
                      <a:pt x="19386" y="15916"/>
                    </a:cubicBezTo>
                    <a:cubicBezTo>
                      <a:pt x="19993" y="16130"/>
                      <a:pt x="20608" y="16335"/>
                      <a:pt x="21233" y="16478"/>
                    </a:cubicBezTo>
                    <a:cubicBezTo>
                      <a:pt x="21643" y="16576"/>
                      <a:pt x="22063" y="16638"/>
                      <a:pt x="22473" y="16665"/>
                    </a:cubicBezTo>
                    <a:cubicBezTo>
                      <a:pt x="22691" y="16682"/>
                      <a:pt x="22910" y="16690"/>
                      <a:pt x="23131" y="16690"/>
                    </a:cubicBezTo>
                    <a:cubicBezTo>
                      <a:pt x="24433" y="16690"/>
                      <a:pt x="25770" y="16398"/>
                      <a:pt x="27121" y="15818"/>
                    </a:cubicBezTo>
                    <a:cubicBezTo>
                      <a:pt x="28432" y="15247"/>
                      <a:pt x="29735" y="14408"/>
                      <a:pt x="30993" y="13329"/>
                    </a:cubicBezTo>
                    <a:cubicBezTo>
                      <a:pt x="31697" y="12713"/>
                      <a:pt x="32366" y="12044"/>
                      <a:pt x="32982" y="11339"/>
                    </a:cubicBezTo>
                    <a:cubicBezTo>
                      <a:pt x="35855" y="8030"/>
                      <a:pt x="37665" y="4122"/>
                      <a:pt x="39423" y="349"/>
                    </a:cubicBezTo>
                    <a:lnTo>
                      <a:pt x="39584" y="10"/>
                    </a:lnTo>
                    <a:lnTo>
                      <a:pt x="39557"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2"/>
              <p:cNvSpPr/>
              <p:nvPr/>
            </p:nvSpPr>
            <p:spPr>
              <a:xfrm>
                <a:off x="1387790" y="2503241"/>
                <a:ext cx="2350237" cy="1838070"/>
              </a:xfrm>
              <a:custGeom>
                <a:avLst/>
                <a:gdLst/>
                <a:ahLst/>
                <a:cxnLst/>
                <a:rect l="l" t="t" r="r" b="b"/>
                <a:pathLst>
                  <a:path w="39138" h="30609" extrusionOk="0">
                    <a:moveTo>
                      <a:pt x="39110" y="1"/>
                    </a:moveTo>
                    <a:lnTo>
                      <a:pt x="39102" y="27"/>
                    </a:lnTo>
                    <a:cubicBezTo>
                      <a:pt x="37460" y="4078"/>
                      <a:pt x="35756" y="8261"/>
                      <a:pt x="32821" y="11669"/>
                    </a:cubicBezTo>
                    <a:cubicBezTo>
                      <a:pt x="32214" y="12374"/>
                      <a:pt x="31545" y="13034"/>
                      <a:pt x="30832" y="13632"/>
                    </a:cubicBezTo>
                    <a:cubicBezTo>
                      <a:pt x="29583" y="14685"/>
                      <a:pt x="28262" y="15496"/>
                      <a:pt x="26898" y="16041"/>
                    </a:cubicBezTo>
                    <a:cubicBezTo>
                      <a:pt x="25594" y="16556"/>
                      <a:pt x="24298" y="16816"/>
                      <a:pt x="23032" y="16816"/>
                    </a:cubicBezTo>
                    <a:cubicBezTo>
                      <a:pt x="22764" y="16816"/>
                      <a:pt x="22497" y="16804"/>
                      <a:pt x="22232" y="16781"/>
                    </a:cubicBezTo>
                    <a:cubicBezTo>
                      <a:pt x="21821" y="16745"/>
                      <a:pt x="21411" y="16683"/>
                      <a:pt x="21001" y="16585"/>
                    </a:cubicBezTo>
                    <a:cubicBezTo>
                      <a:pt x="20385" y="16442"/>
                      <a:pt x="19770" y="16228"/>
                      <a:pt x="19181" y="16023"/>
                    </a:cubicBezTo>
                    <a:cubicBezTo>
                      <a:pt x="18235" y="15693"/>
                      <a:pt x="17254" y="15354"/>
                      <a:pt x="16237" y="15282"/>
                    </a:cubicBezTo>
                    <a:cubicBezTo>
                      <a:pt x="16116" y="15275"/>
                      <a:pt x="15995" y="15271"/>
                      <a:pt x="15874" y="15271"/>
                    </a:cubicBezTo>
                    <a:cubicBezTo>
                      <a:pt x="14876" y="15271"/>
                      <a:pt x="13868" y="15532"/>
                      <a:pt x="12874" y="16041"/>
                    </a:cubicBezTo>
                    <a:cubicBezTo>
                      <a:pt x="11883" y="16549"/>
                      <a:pt x="10920" y="17307"/>
                      <a:pt x="10072" y="18235"/>
                    </a:cubicBezTo>
                    <a:cubicBezTo>
                      <a:pt x="9903" y="18423"/>
                      <a:pt x="9742" y="18619"/>
                      <a:pt x="9582" y="18815"/>
                    </a:cubicBezTo>
                    <a:cubicBezTo>
                      <a:pt x="8547" y="20117"/>
                      <a:pt x="7735" y="21598"/>
                      <a:pt x="6950" y="23035"/>
                    </a:cubicBezTo>
                    <a:cubicBezTo>
                      <a:pt x="6727" y="23454"/>
                      <a:pt x="6486" y="23873"/>
                      <a:pt x="6254" y="24293"/>
                    </a:cubicBezTo>
                    <a:cubicBezTo>
                      <a:pt x="6004" y="24739"/>
                      <a:pt x="5773" y="25131"/>
                      <a:pt x="5549" y="25488"/>
                    </a:cubicBezTo>
                    <a:cubicBezTo>
                      <a:pt x="3872" y="28209"/>
                      <a:pt x="2052" y="29877"/>
                      <a:pt x="1" y="30591"/>
                    </a:cubicBezTo>
                    <a:lnTo>
                      <a:pt x="10" y="30609"/>
                    </a:lnTo>
                    <a:cubicBezTo>
                      <a:pt x="2070" y="29895"/>
                      <a:pt x="3881" y="28218"/>
                      <a:pt x="5567" y="25497"/>
                    </a:cubicBezTo>
                    <a:cubicBezTo>
                      <a:pt x="5790" y="25140"/>
                      <a:pt x="6022" y="24747"/>
                      <a:pt x="6272" y="24301"/>
                    </a:cubicBezTo>
                    <a:cubicBezTo>
                      <a:pt x="6504" y="23882"/>
                      <a:pt x="6745" y="23463"/>
                      <a:pt x="6968" y="23044"/>
                    </a:cubicBezTo>
                    <a:cubicBezTo>
                      <a:pt x="7753" y="21616"/>
                      <a:pt x="8565" y="20126"/>
                      <a:pt x="9600" y="18833"/>
                    </a:cubicBezTo>
                    <a:cubicBezTo>
                      <a:pt x="9751" y="18637"/>
                      <a:pt x="9921" y="18440"/>
                      <a:pt x="10090" y="18253"/>
                    </a:cubicBezTo>
                    <a:cubicBezTo>
                      <a:pt x="11809" y="16357"/>
                      <a:pt x="13902" y="15289"/>
                      <a:pt x="15888" y="15289"/>
                    </a:cubicBezTo>
                    <a:cubicBezTo>
                      <a:pt x="16005" y="15289"/>
                      <a:pt x="16121" y="15293"/>
                      <a:pt x="16237" y="15300"/>
                    </a:cubicBezTo>
                    <a:cubicBezTo>
                      <a:pt x="17254" y="15372"/>
                      <a:pt x="18226" y="15711"/>
                      <a:pt x="19172" y="16041"/>
                    </a:cubicBezTo>
                    <a:cubicBezTo>
                      <a:pt x="19770" y="16246"/>
                      <a:pt x="20385" y="16460"/>
                      <a:pt x="21001" y="16603"/>
                    </a:cubicBezTo>
                    <a:cubicBezTo>
                      <a:pt x="21402" y="16701"/>
                      <a:pt x="21821" y="16772"/>
                      <a:pt x="22232" y="16808"/>
                    </a:cubicBezTo>
                    <a:cubicBezTo>
                      <a:pt x="22492" y="16831"/>
                      <a:pt x="22753" y="16842"/>
                      <a:pt x="23016" y="16842"/>
                    </a:cubicBezTo>
                    <a:cubicBezTo>
                      <a:pt x="24287" y="16842"/>
                      <a:pt x="25591" y="16576"/>
                      <a:pt x="26906" y="16058"/>
                    </a:cubicBezTo>
                    <a:cubicBezTo>
                      <a:pt x="28271" y="15514"/>
                      <a:pt x="29592" y="14702"/>
                      <a:pt x="30850" y="13650"/>
                    </a:cubicBezTo>
                    <a:cubicBezTo>
                      <a:pt x="31563" y="13052"/>
                      <a:pt x="32232" y="12392"/>
                      <a:pt x="32839" y="11687"/>
                    </a:cubicBezTo>
                    <a:cubicBezTo>
                      <a:pt x="35774" y="8270"/>
                      <a:pt x="37478" y="4086"/>
                      <a:pt x="39119" y="36"/>
                    </a:cubicBezTo>
                    <a:lnTo>
                      <a:pt x="39137" y="10"/>
                    </a:lnTo>
                    <a:lnTo>
                      <a:pt x="39110"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2"/>
              <p:cNvSpPr/>
              <p:nvPr/>
            </p:nvSpPr>
            <p:spPr>
              <a:xfrm>
                <a:off x="1430125" y="2489850"/>
                <a:ext cx="2322854" cy="1860049"/>
              </a:xfrm>
              <a:custGeom>
                <a:avLst/>
                <a:gdLst/>
                <a:ahLst/>
                <a:cxnLst/>
                <a:rect l="l" t="t" r="r" b="b"/>
                <a:pathLst>
                  <a:path w="38682" h="30975" extrusionOk="0">
                    <a:moveTo>
                      <a:pt x="38673" y="1"/>
                    </a:moveTo>
                    <a:cubicBezTo>
                      <a:pt x="37255" y="4015"/>
                      <a:pt x="35649" y="8556"/>
                      <a:pt x="32687" y="12017"/>
                    </a:cubicBezTo>
                    <a:cubicBezTo>
                      <a:pt x="30004" y="15163"/>
                      <a:pt x="26352" y="16971"/>
                      <a:pt x="22924" y="16971"/>
                    </a:cubicBezTo>
                    <a:cubicBezTo>
                      <a:pt x="22191" y="16971"/>
                      <a:pt x="21469" y="16888"/>
                      <a:pt x="20769" y="16719"/>
                    </a:cubicBezTo>
                    <a:cubicBezTo>
                      <a:pt x="20153" y="16567"/>
                      <a:pt x="19546" y="16353"/>
                      <a:pt x="18966" y="16148"/>
                    </a:cubicBezTo>
                    <a:cubicBezTo>
                      <a:pt x="18021" y="15809"/>
                      <a:pt x="17040" y="15470"/>
                      <a:pt x="16023" y="15398"/>
                    </a:cubicBezTo>
                    <a:cubicBezTo>
                      <a:pt x="15884" y="15388"/>
                      <a:pt x="15745" y="15383"/>
                      <a:pt x="15605" y="15383"/>
                    </a:cubicBezTo>
                    <a:cubicBezTo>
                      <a:pt x="14519" y="15383"/>
                      <a:pt x="13421" y="15691"/>
                      <a:pt x="12338" y="16308"/>
                    </a:cubicBezTo>
                    <a:cubicBezTo>
                      <a:pt x="11259" y="16915"/>
                      <a:pt x="10242" y="17807"/>
                      <a:pt x="9385" y="18877"/>
                    </a:cubicBezTo>
                    <a:cubicBezTo>
                      <a:pt x="8279" y="20260"/>
                      <a:pt x="7441" y="21857"/>
                      <a:pt x="6638" y="23400"/>
                    </a:cubicBezTo>
                    <a:cubicBezTo>
                      <a:pt x="6254" y="24123"/>
                      <a:pt x="5861" y="24881"/>
                      <a:pt x="5442" y="25595"/>
                    </a:cubicBezTo>
                    <a:cubicBezTo>
                      <a:pt x="3810" y="28414"/>
                      <a:pt x="2034" y="30171"/>
                      <a:pt x="0" y="30965"/>
                    </a:cubicBezTo>
                    <a:lnTo>
                      <a:pt x="9" y="30974"/>
                    </a:lnTo>
                    <a:cubicBezTo>
                      <a:pt x="1124" y="30537"/>
                      <a:pt x="2186" y="29806"/>
                      <a:pt x="3149" y="28780"/>
                    </a:cubicBezTo>
                    <a:cubicBezTo>
                      <a:pt x="3952" y="27932"/>
                      <a:pt x="4711" y="26897"/>
                      <a:pt x="5460" y="25604"/>
                    </a:cubicBezTo>
                    <a:cubicBezTo>
                      <a:pt x="5870" y="24881"/>
                      <a:pt x="6263" y="24132"/>
                      <a:pt x="6647" y="23409"/>
                    </a:cubicBezTo>
                    <a:cubicBezTo>
                      <a:pt x="7458" y="21866"/>
                      <a:pt x="8297" y="20269"/>
                      <a:pt x="9394" y="18886"/>
                    </a:cubicBezTo>
                    <a:cubicBezTo>
                      <a:pt x="11152" y="16683"/>
                      <a:pt x="13462" y="15398"/>
                      <a:pt x="15639" y="15398"/>
                    </a:cubicBezTo>
                    <a:cubicBezTo>
                      <a:pt x="15764" y="15398"/>
                      <a:pt x="15898" y="15398"/>
                      <a:pt x="16023" y="15407"/>
                    </a:cubicBezTo>
                    <a:cubicBezTo>
                      <a:pt x="17040" y="15479"/>
                      <a:pt x="18012" y="15826"/>
                      <a:pt x="18958" y="16165"/>
                    </a:cubicBezTo>
                    <a:cubicBezTo>
                      <a:pt x="19546" y="16371"/>
                      <a:pt x="20153" y="16585"/>
                      <a:pt x="20760" y="16727"/>
                    </a:cubicBezTo>
                    <a:cubicBezTo>
                      <a:pt x="21468" y="16899"/>
                      <a:pt x="22198" y="16984"/>
                      <a:pt x="22941" y="16984"/>
                    </a:cubicBezTo>
                    <a:cubicBezTo>
                      <a:pt x="24361" y="16984"/>
                      <a:pt x="25829" y="16673"/>
                      <a:pt x="27281" y="16058"/>
                    </a:cubicBezTo>
                    <a:cubicBezTo>
                      <a:pt x="28298" y="15630"/>
                      <a:pt x="29288" y="15059"/>
                      <a:pt x="30216" y="14355"/>
                    </a:cubicBezTo>
                    <a:cubicBezTo>
                      <a:pt x="31126" y="13677"/>
                      <a:pt x="31964" y="12891"/>
                      <a:pt x="32705" y="12026"/>
                    </a:cubicBezTo>
                    <a:cubicBezTo>
                      <a:pt x="34016" y="10492"/>
                      <a:pt x="35167" y="8627"/>
                      <a:pt x="36229" y="6326"/>
                    </a:cubicBezTo>
                    <a:cubicBezTo>
                      <a:pt x="37192" y="4229"/>
                      <a:pt x="37986" y="1990"/>
                      <a:pt x="38682" y="10"/>
                    </a:cubicBezTo>
                    <a:lnTo>
                      <a:pt x="38673"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90" name="Google Shape;90;p2"/>
          <p:cNvSpPr/>
          <p:nvPr/>
        </p:nvSpPr>
        <p:spPr>
          <a:xfrm>
            <a:off x="5521088" y="357007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2"/>
          <p:cNvSpPr/>
          <p:nvPr/>
        </p:nvSpPr>
        <p:spPr>
          <a:xfrm>
            <a:off x="5453750" y="39490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2"/>
          <p:cNvSpPr/>
          <p:nvPr/>
        </p:nvSpPr>
        <p:spPr>
          <a:xfrm>
            <a:off x="1040600" y="35092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2"/>
          <p:cNvSpPr/>
          <p:nvPr/>
        </p:nvSpPr>
        <p:spPr>
          <a:xfrm>
            <a:off x="-384400" y="3141525"/>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2"/>
          <p:cNvSpPr/>
          <p:nvPr/>
        </p:nvSpPr>
        <p:spPr>
          <a:xfrm>
            <a:off x="2483200" y="37685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2"/>
          <p:cNvSpPr/>
          <p:nvPr/>
        </p:nvSpPr>
        <p:spPr>
          <a:xfrm>
            <a:off x="-579000" y="267647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2"/>
          <p:cNvSpPr/>
          <p:nvPr/>
        </p:nvSpPr>
        <p:spPr>
          <a:xfrm>
            <a:off x="7075675" y="357007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2"/>
          <p:cNvSpPr/>
          <p:nvPr/>
        </p:nvSpPr>
        <p:spPr>
          <a:xfrm>
            <a:off x="3653287" y="4080378"/>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2"/>
          <p:cNvSpPr/>
          <p:nvPr/>
        </p:nvSpPr>
        <p:spPr>
          <a:xfrm>
            <a:off x="2828063" y="42732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2"/>
          <p:cNvSpPr/>
          <p:nvPr/>
        </p:nvSpPr>
        <p:spPr>
          <a:xfrm>
            <a:off x="2132800" y="45098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2"/>
          <p:cNvSpPr/>
          <p:nvPr/>
        </p:nvSpPr>
        <p:spPr>
          <a:xfrm>
            <a:off x="164913" y="3192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2"/>
          <p:cNvSpPr/>
          <p:nvPr/>
        </p:nvSpPr>
        <p:spPr>
          <a:xfrm>
            <a:off x="1430198" y="3760849"/>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2"/>
          <p:cNvSpPr/>
          <p:nvPr/>
        </p:nvSpPr>
        <p:spPr>
          <a:xfrm>
            <a:off x="143438" y="42624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2"/>
          <p:cNvSpPr/>
          <p:nvPr/>
        </p:nvSpPr>
        <p:spPr>
          <a:xfrm>
            <a:off x="8487013" y="3883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2"/>
          <p:cNvSpPr/>
          <p:nvPr/>
        </p:nvSpPr>
        <p:spPr>
          <a:xfrm>
            <a:off x="1331563" y="43836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 name="Google Shape;105;p2"/>
          <p:cNvGrpSpPr/>
          <p:nvPr/>
        </p:nvGrpSpPr>
        <p:grpSpPr>
          <a:xfrm>
            <a:off x="367100" y="2392375"/>
            <a:ext cx="37200" cy="2435125"/>
            <a:chOff x="367100" y="2392375"/>
            <a:chExt cx="37200" cy="2435125"/>
          </a:xfrm>
        </p:grpSpPr>
        <p:sp>
          <p:nvSpPr>
            <p:cNvPr id="106" name="Google Shape;106;p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 name="Google Shape;108;p2"/>
          <p:cNvGrpSpPr/>
          <p:nvPr/>
        </p:nvGrpSpPr>
        <p:grpSpPr>
          <a:xfrm>
            <a:off x="694500" y="3499725"/>
            <a:ext cx="37200" cy="833425"/>
            <a:chOff x="367100" y="2392375"/>
            <a:chExt cx="37200" cy="833425"/>
          </a:xfrm>
        </p:grpSpPr>
        <p:sp>
          <p:nvSpPr>
            <p:cNvPr id="109" name="Google Shape;109;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 name="Google Shape;111;p2"/>
          <p:cNvGrpSpPr/>
          <p:nvPr/>
        </p:nvGrpSpPr>
        <p:grpSpPr>
          <a:xfrm>
            <a:off x="949750" y="3609950"/>
            <a:ext cx="37200" cy="1232425"/>
            <a:chOff x="367100" y="2392375"/>
            <a:chExt cx="37200" cy="1232425"/>
          </a:xfrm>
        </p:grpSpPr>
        <p:sp>
          <p:nvSpPr>
            <p:cNvPr id="112" name="Google Shape;112;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 name="Google Shape;114;p2"/>
          <p:cNvGrpSpPr/>
          <p:nvPr/>
        </p:nvGrpSpPr>
        <p:grpSpPr>
          <a:xfrm>
            <a:off x="207600" y="3814875"/>
            <a:ext cx="37200" cy="1232425"/>
            <a:chOff x="367100" y="2392375"/>
            <a:chExt cx="37200" cy="1232425"/>
          </a:xfrm>
        </p:grpSpPr>
        <p:sp>
          <p:nvSpPr>
            <p:cNvPr id="115" name="Google Shape;115;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 name="Google Shape;117;p2"/>
          <p:cNvGrpSpPr/>
          <p:nvPr/>
        </p:nvGrpSpPr>
        <p:grpSpPr>
          <a:xfrm>
            <a:off x="1304375" y="4187388"/>
            <a:ext cx="37200" cy="833425"/>
            <a:chOff x="367100" y="2392375"/>
            <a:chExt cx="37200" cy="833425"/>
          </a:xfrm>
        </p:grpSpPr>
        <p:sp>
          <p:nvSpPr>
            <p:cNvPr id="118" name="Google Shape;118;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 name="Google Shape;120;p2"/>
          <p:cNvGrpSpPr/>
          <p:nvPr/>
        </p:nvGrpSpPr>
        <p:grpSpPr>
          <a:xfrm>
            <a:off x="1176575" y="1752275"/>
            <a:ext cx="37200" cy="2435125"/>
            <a:chOff x="367100" y="2392375"/>
            <a:chExt cx="37200" cy="2435125"/>
          </a:xfrm>
        </p:grpSpPr>
        <p:sp>
          <p:nvSpPr>
            <p:cNvPr id="121" name="Google Shape;121;p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 name="Google Shape;123;p2"/>
          <p:cNvGrpSpPr/>
          <p:nvPr/>
        </p:nvGrpSpPr>
        <p:grpSpPr>
          <a:xfrm>
            <a:off x="582225" y="3814075"/>
            <a:ext cx="37200" cy="1232425"/>
            <a:chOff x="367100" y="2392375"/>
            <a:chExt cx="37200" cy="1232425"/>
          </a:xfrm>
        </p:grpSpPr>
        <p:sp>
          <p:nvSpPr>
            <p:cNvPr id="124" name="Google Shape;124;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 name="Google Shape;126;p2"/>
          <p:cNvGrpSpPr/>
          <p:nvPr/>
        </p:nvGrpSpPr>
        <p:grpSpPr>
          <a:xfrm>
            <a:off x="3295625" y="4162125"/>
            <a:ext cx="37200" cy="833425"/>
            <a:chOff x="367100" y="2392375"/>
            <a:chExt cx="37200" cy="833425"/>
          </a:xfrm>
        </p:grpSpPr>
        <p:sp>
          <p:nvSpPr>
            <p:cNvPr id="127" name="Google Shape;127;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 name="Google Shape;129;p2"/>
          <p:cNvGrpSpPr/>
          <p:nvPr/>
        </p:nvGrpSpPr>
        <p:grpSpPr>
          <a:xfrm>
            <a:off x="4478650" y="3990888"/>
            <a:ext cx="37200" cy="833425"/>
            <a:chOff x="367100" y="2392375"/>
            <a:chExt cx="37200" cy="833425"/>
          </a:xfrm>
        </p:grpSpPr>
        <p:sp>
          <p:nvSpPr>
            <p:cNvPr id="130" name="Google Shape;130;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 name="Google Shape;132;p2"/>
          <p:cNvGrpSpPr/>
          <p:nvPr/>
        </p:nvGrpSpPr>
        <p:grpSpPr>
          <a:xfrm>
            <a:off x="2145550" y="4187388"/>
            <a:ext cx="37200" cy="833425"/>
            <a:chOff x="367100" y="2392375"/>
            <a:chExt cx="37200" cy="833425"/>
          </a:xfrm>
        </p:grpSpPr>
        <p:sp>
          <p:nvSpPr>
            <p:cNvPr id="133" name="Google Shape;133;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 name="Google Shape;135;p2"/>
          <p:cNvGrpSpPr/>
          <p:nvPr/>
        </p:nvGrpSpPr>
        <p:grpSpPr>
          <a:xfrm>
            <a:off x="8262800" y="2520063"/>
            <a:ext cx="37200" cy="2435125"/>
            <a:chOff x="367100" y="2392375"/>
            <a:chExt cx="37200" cy="2435125"/>
          </a:xfrm>
        </p:grpSpPr>
        <p:sp>
          <p:nvSpPr>
            <p:cNvPr id="136" name="Google Shape;136;p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 name="Google Shape;138;p2"/>
          <p:cNvGrpSpPr/>
          <p:nvPr/>
        </p:nvGrpSpPr>
        <p:grpSpPr>
          <a:xfrm>
            <a:off x="7740600" y="4121775"/>
            <a:ext cx="37200" cy="833425"/>
            <a:chOff x="367100" y="2392375"/>
            <a:chExt cx="37200" cy="833425"/>
          </a:xfrm>
        </p:grpSpPr>
        <p:sp>
          <p:nvSpPr>
            <p:cNvPr id="139" name="Google Shape;139;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 name="Google Shape;141;p2"/>
          <p:cNvGrpSpPr/>
          <p:nvPr/>
        </p:nvGrpSpPr>
        <p:grpSpPr>
          <a:xfrm>
            <a:off x="8635600" y="3300225"/>
            <a:ext cx="37200" cy="1232425"/>
            <a:chOff x="367100" y="2392375"/>
            <a:chExt cx="37200" cy="1232425"/>
          </a:xfrm>
        </p:grpSpPr>
        <p:sp>
          <p:nvSpPr>
            <p:cNvPr id="142" name="Google Shape;142;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 name="Google Shape;144;p2"/>
          <p:cNvGrpSpPr/>
          <p:nvPr/>
        </p:nvGrpSpPr>
        <p:grpSpPr>
          <a:xfrm>
            <a:off x="8872675" y="1608338"/>
            <a:ext cx="37200" cy="2435125"/>
            <a:chOff x="367100" y="2392375"/>
            <a:chExt cx="37200" cy="2435125"/>
          </a:xfrm>
        </p:grpSpPr>
        <p:sp>
          <p:nvSpPr>
            <p:cNvPr id="145" name="Google Shape;145;p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 name="Google Shape;147;p2"/>
          <p:cNvGrpSpPr/>
          <p:nvPr/>
        </p:nvGrpSpPr>
        <p:grpSpPr>
          <a:xfrm>
            <a:off x="6006525" y="4220275"/>
            <a:ext cx="37200" cy="833425"/>
            <a:chOff x="367100" y="2392375"/>
            <a:chExt cx="37200" cy="833425"/>
          </a:xfrm>
        </p:grpSpPr>
        <p:sp>
          <p:nvSpPr>
            <p:cNvPr id="148" name="Google Shape;148;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0" name="Google Shape;150;p2"/>
          <p:cNvGrpSpPr/>
          <p:nvPr/>
        </p:nvGrpSpPr>
        <p:grpSpPr>
          <a:xfrm>
            <a:off x="5316300" y="4009713"/>
            <a:ext cx="37200" cy="833425"/>
            <a:chOff x="367100" y="2392375"/>
            <a:chExt cx="37200" cy="833425"/>
          </a:xfrm>
        </p:grpSpPr>
        <p:sp>
          <p:nvSpPr>
            <p:cNvPr id="151" name="Google Shape;151;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3" name="Google Shape;153;p2"/>
          <p:cNvGrpSpPr/>
          <p:nvPr/>
        </p:nvGrpSpPr>
        <p:grpSpPr>
          <a:xfrm>
            <a:off x="7269875" y="3483600"/>
            <a:ext cx="37200" cy="1232425"/>
            <a:chOff x="367100" y="2392375"/>
            <a:chExt cx="37200" cy="1232425"/>
          </a:xfrm>
        </p:grpSpPr>
        <p:sp>
          <p:nvSpPr>
            <p:cNvPr id="154" name="Google Shape;154;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 name="Google Shape;156;p2"/>
          <p:cNvGrpSpPr/>
          <p:nvPr/>
        </p:nvGrpSpPr>
        <p:grpSpPr>
          <a:xfrm>
            <a:off x="8909875" y="4143300"/>
            <a:ext cx="37200" cy="833425"/>
            <a:chOff x="367100" y="2392375"/>
            <a:chExt cx="37200" cy="833425"/>
          </a:xfrm>
        </p:grpSpPr>
        <p:sp>
          <p:nvSpPr>
            <p:cNvPr id="157" name="Google Shape;157;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9" name="Google Shape;159;p2"/>
          <p:cNvGrpSpPr/>
          <p:nvPr/>
        </p:nvGrpSpPr>
        <p:grpSpPr>
          <a:xfrm>
            <a:off x="8487050" y="4543125"/>
            <a:ext cx="37200" cy="537325"/>
            <a:chOff x="367100" y="2392375"/>
            <a:chExt cx="37200" cy="537325"/>
          </a:xfrm>
        </p:grpSpPr>
        <p:sp>
          <p:nvSpPr>
            <p:cNvPr id="160" name="Google Shape;160;p2"/>
            <p:cNvSpPr/>
            <p:nvPr/>
          </p:nvSpPr>
          <p:spPr>
            <a:xfrm>
              <a:off x="382100" y="2424800"/>
              <a:ext cx="7200" cy="5049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2" name="Google Shape;162;p2"/>
          <p:cNvGrpSpPr/>
          <p:nvPr/>
        </p:nvGrpSpPr>
        <p:grpSpPr>
          <a:xfrm>
            <a:off x="8071275" y="3858675"/>
            <a:ext cx="37200" cy="1232425"/>
            <a:chOff x="367100" y="2392375"/>
            <a:chExt cx="37200" cy="1232425"/>
          </a:xfrm>
        </p:grpSpPr>
        <p:sp>
          <p:nvSpPr>
            <p:cNvPr id="163" name="Google Shape;163;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5" name="Google Shape;165;p2"/>
          <p:cNvSpPr/>
          <p:nvPr/>
        </p:nvSpPr>
        <p:spPr>
          <a:xfrm>
            <a:off x="7556900" y="37884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2"/>
          <p:cNvSpPr/>
          <p:nvPr/>
        </p:nvSpPr>
        <p:spPr>
          <a:xfrm>
            <a:off x="6215491" y="3903819"/>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
          <p:cNvSpPr/>
          <p:nvPr/>
        </p:nvSpPr>
        <p:spPr>
          <a:xfrm>
            <a:off x="6547866" y="4262431"/>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
          <p:cNvSpPr/>
          <p:nvPr/>
        </p:nvSpPr>
        <p:spPr>
          <a:xfrm>
            <a:off x="2411725" y="4043466"/>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
          <p:cNvSpPr/>
          <p:nvPr/>
        </p:nvSpPr>
        <p:spPr>
          <a:xfrm>
            <a:off x="5559938" y="38586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
          <p:cNvSpPr txBox="1"/>
          <p:nvPr>
            <p:ph type="ctrTitle"/>
          </p:nvPr>
        </p:nvSpPr>
        <p:spPr>
          <a:xfrm>
            <a:off x="1403400" y="1324088"/>
            <a:ext cx="6337200" cy="18249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6000">
                <a:solidFill>
                  <a:srgbClr val="D789FF"/>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71" name="Google Shape;171;p2"/>
          <p:cNvSpPr txBox="1"/>
          <p:nvPr>
            <p:ph type="subTitle" idx="1"/>
          </p:nvPr>
        </p:nvSpPr>
        <p:spPr>
          <a:xfrm>
            <a:off x="2307550" y="3099750"/>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204" name="Shape 1204"/>
        <p:cNvGrpSpPr/>
        <p:nvPr/>
      </p:nvGrpSpPr>
      <p:grpSpPr>
        <a:xfrm>
          <a:off x="0" y="0"/>
          <a:ext cx="0" cy="0"/>
          <a:chOff x="0" y="0"/>
          <a:chExt cx="0" cy="0"/>
        </a:xfrm>
      </p:grpSpPr>
      <p:grpSp>
        <p:nvGrpSpPr>
          <p:cNvPr id="1205" name="Google Shape;1205;p11"/>
          <p:cNvGrpSpPr/>
          <p:nvPr/>
        </p:nvGrpSpPr>
        <p:grpSpPr>
          <a:xfrm rot="10223896">
            <a:off x="3795173" y="3596445"/>
            <a:ext cx="7141715" cy="2247479"/>
            <a:chOff x="3025400" y="1754925"/>
            <a:chExt cx="7141649" cy="2247459"/>
          </a:xfrm>
        </p:grpSpPr>
        <p:sp>
          <p:nvSpPr>
            <p:cNvPr id="1206" name="Google Shape;1206;p11"/>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11"/>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11"/>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11"/>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11"/>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11"/>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11"/>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11"/>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11"/>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11"/>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11"/>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11"/>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11"/>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11"/>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11"/>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11"/>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11"/>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11"/>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11"/>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11"/>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11"/>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11"/>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11"/>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11"/>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11"/>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11"/>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11"/>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 name="Google Shape;1233;p11"/>
          <p:cNvGrpSpPr/>
          <p:nvPr/>
        </p:nvGrpSpPr>
        <p:grpSpPr>
          <a:xfrm rot="-9074154">
            <a:off x="-1366930" y="3863014"/>
            <a:ext cx="7141582" cy="2247437"/>
            <a:chOff x="3025400" y="1754925"/>
            <a:chExt cx="7141649" cy="2247459"/>
          </a:xfrm>
        </p:grpSpPr>
        <p:sp>
          <p:nvSpPr>
            <p:cNvPr id="1234" name="Google Shape;1234;p11"/>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11"/>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11"/>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11"/>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11"/>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11"/>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11"/>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11"/>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11"/>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11"/>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11"/>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11"/>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11"/>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11"/>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11"/>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11"/>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11"/>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11"/>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11"/>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11"/>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11"/>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11"/>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11"/>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11"/>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11"/>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11"/>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11"/>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1" name="Google Shape;1261;p11"/>
          <p:cNvSpPr/>
          <p:nvPr/>
        </p:nvSpPr>
        <p:spPr>
          <a:xfrm>
            <a:off x="-895000" y="3945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11"/>
          <p:cNvSpPr/>
          <p:nvPr/>
        </p:nvSpPr>
        <p:spPr>
          <a:xfrm>
            <a:off x="3326413" y="4029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11"/>
          <p:cNvSpPr/>
          <p:nvPr/>
        </p:nvSpPr>
        <p:spPr>
          <a:xfrm>
            <a:off x="992500" y="36923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11"/>
          <p:cNvSpPr/>
          <p:nvPr/>
        </p:nvSpPr>
        <p:spPr>
          <a:xfrm>
            <a:off x="6164388" y="38864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11"/>
          <p:cNvSpPr/>
          <p:nvPr/>
        </p:nvSpPr>
        <p:spPr>
          <a:xfrm>
            <a:off x="7733625" y="3641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11"/>
          <p:cNvSpPr/>
          <p:nvPr/>
        </p:nvSpPr>
        <p:spPr>
          <a:xfrm>
            <a:off x="1448925" y="4243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11"/>
          <p:cNvSpPr/>
          <p:nvPr/>
        </p:nvSpPr>
        <p:spPr>
          <a:xfrm>
            <a:off x="4385063" y="4334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11"/>
          <p:cNvSpPr/>
          <p:nvPr/>
        </p:nvSpPr>
        <p:spPr>
          <a:xfrm>
            <a:off x="131463" y="3327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69" name="Google Shape;1269;p11"/>
          <p:cNvGrpSpPr/>
          <p:nvPr/>
        </p:nvGrpSpPr>
        <p:grpSpPr>
          <a:xfrm>
            <a:off x="367100" y="2786313"/>
            <a:ext cx="37200" cy="2435125"/>
            <a:chOff x="367100" y="2392375"/>
            <a:chExt cx="37200" cy="2435125"/>
          </a:xfrm>
        </p:grpSpPr>
        <p:sp>
          <p:nvSpPr>
            <p:cNvPr id="1270" name="Google Shape;1270;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2" name="Google Shape;1272;p11"/>
          <p:cNvGrpSpPr/>
          <p:nvPr/>
        </p:nvGrpSpPr>
        <p:grpSpPr>
          <a:xfrm>
            <a:off x="1496950" y="4123950"/>
            <a:ext cx="37200" cy="833425"/>
            <a:chOff x="367100" y="2392375"/>
            <a:chExt cx="37200" cy="833425"/>
          </a:xfrm>
        </p:grpSpPr>
        <p:sp>
          <p:nvSpPr>
            <p:cNvPr id="1273" name="Google Shape;1273;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5" name="Google Shape;1275;p11"/>
          <p:cNvGrpSpPr/>
          <p:nvPr/>
        </p:nvGrpSpPr>
        <p:grpSpPr>
          <a:xfrm>
            <a:off x="2528413" y="3720200"/>
            <a:ext cx="37200" cy="1232425"/>
            <a:chOff x="367100" y="2392375"/>
            <a:chExt cx="37200" cy="1232425"/>
          </a:xfrm>
        </p:grpSpPr>
        <p:sp>
          <p:nvSpPr>
            <p:cNvPr id="1276" name="Google Shape;1276;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8" name="Google Shape;1278;p11"/>
          <p:cNvGrpSpPr/>
          <p:nvPr/>
        </p:nvGrpSpPr>
        <p:grpSpPr>
          <a:xfrm>
            <a:off x="1733350" y="4085913"/>
            <a:ext cx="37200" cy="833425"/>
            <a:chOff x="367100" y="2392375"/>
            <a:chExt cx="37200" cy="833425"/>
          </a:xfrm>
        </p:grpSpPr>
        <p:sp>
          <p:nvSpPr>
            <p:cNvPr id="1279" name="Google Shape;1279;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1" name="Google Shape;1281;p11"/>
          <p:cNvGrpSpPr/>
          <p:nvPr/>
        </p:nvGrpSpPr>
        <p:grpSpPr>
          <a:xfrm>
            <a:off x="8607850" y="2947463"/>
            <a:ext cx="37200" cy="2435125"/>
            <a:chOff x="367100" y="2392375"/>
            <a:chExt cx="37200" cy="2435125"/>
          </a:xfrm>
        </p:grpSpPr>
        <p:sp>
          <p:nvSpPr>
            <p:cNvPr id="1282" name="Google Shape;1282;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4" name="Google Shape;1284;p11"/>
          <p:cNvGrpSpPr/>
          <p:nvPr/>
        </p:nvGrpSpPr>
        <p:grpSpPr>
          <a:xfrm>
            <a:off x="658425" y="3966475"/>
            <a:ext cx="37200" cy="1232425"/>
            <a:chOff x="367100" y="2392375"/>
            <a:chExt cx="37200" cy="1232425"/>
          </a:xfrm>
        </p:grpSpPr>
        <p:sp>
          <p:nvSpPr>
            <p:cNvPr id="1285" name="Google Shape;1285;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7" name="Google Shape;1287;p11"/>
          <p:cNvGrpSpPr/>
          <p:nvPr/>
        </p:nvGrpSpPr>
        <p:grpSpPr>
          <a:xfrm>
            <a:off x="3527900" y="4390725"/>
            <a:ext cx="37200" cy="833425"/>
            <a:chOff x="367100" y="2392375"/>
            <a:chExt cx="37200" cy="833425"/>
          </a:xfrm>
        </p:grpSpPr>
        <p:sp>
          <p:nvSpPr>
            <p:cNvPr id="1288" name="Google Shape;1288;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0" name="Google Shape;1290;p11"/>
          <p:cNvGrpSpPr/>
          <p:nvPr/>
        </p:nvGrpSpPr>
        <p:grpSpPr>
          <a:xfrm>
            <a:off x="2347800" y="4226713"/>
            <a:ext cx="37200" cy="833425"/>
            <a:chOff x="367100" y="2392375"/>
            <a:chExt cx="37200" cy="833425"/>
          </a:xfrm>
        </p:grpSpPr>
        <p:sp>
          <p:nvSpPr>
            <p:cNvPr id="1291" name="Google Shape;1291;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3" name="Google Shape;1293;p11"/>
          <p:cNvGrpSpPr/>
          <p:nvPr/>
        </p:nvGrpSpPr>
        <p:grpSpPr>
          <a:xfrm>
            <a:off x="7259438" y="4352288"/>
            <a:ext cx="37200" cy="833425"/>
            <a:chOff x="367100" y="2392375"/>
            <a:chExt cx="37200" cy="833425"/>
          </a:xfrm>
        </p:grpSpPr>
        <p:sp>
          <p:nvSpPr>
            <p:cNvPr id="1294" name="Google Shape;1294;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6" name="Google Shape;1296;p11"/>
          <p:cNvGrpSpPr/>
          <p:nvPr/>
        </p:nvGrpSpPr>
        <p:grpSpPr>
          <a:xfrm>
            <a:off x="5876450" y="4415988"/>
            <a:ext cx="37200" cy="833425"/>
            <a:chOff x="367100" y="2392375"/>
            <a:chExt cx="37200" cy="833425"/>
          </a:xfrm>
        </p:grpSpPr>
        <p:sp>
          <p:nvSpPr>
            <p:cNvPr id="1297" name="Google Shape;1297;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9" name="Google Shape;1299;p11"/>
          <p:cNvGrpSpPr/>
          <p:nvPr/>
        </p:nvGrpSpPr>
        <p:grpSpPr>
          <a:xfrm>
            <a:off x="5087700" y="4314513"/>
            <a:ext cx="37200" cy="833425"/>
            <a:chOff x="367100" y="2392375"/>
            <a:chExt cx="37200" cy="833425"/>
          </a:xfrm>
        </p:grpSpPr>
        <p:sp>
          <p:nvSpPr>
            <p:cNvPr id="1300" name="Google Shape;1300;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2" name="Google Shape;1302;p11"/>
          <p:cNvGrpSpPr/>
          <p:nvPr/>
        </p:nvGrpSpPr>
        <p:grpSpPr>
          <a:xfrm>
            <a:off x="6722900" y="4393700"/>
            <a:ext cx="37200" cy="1232425"/>
            <a:chOff x="367100" y="2392375"/>
            <a:chExt cx="37200" cy="1232425"/>
          </a:xfrm>
        </p:grpSpPr>
        <p:sp>
          <p:nvSpPr>
            <p:cNvPr id="1303" name="Google Shape;1303;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5" name="Google Shape;1305;p11"/>
          <p:cNvGrpSpPr/>
          <p:nvPr/>
        </p:nvGrpSpPr>
        <p:grpSpPr>
          <a:xfrm>
            <a:off x="7961675" y="3966475"/>
            <a:ext cx="37200" cy="833425"/>
            <a:chOff x="367100" y="2392375"/>
            <a:chExt cx="37200" cy="833425"/>
          </a:xfrm>
        </p:grpSpPr>
        <p:sp>
          <p:nvSpPr>
            <p:cNvPr id="1306" name="Google Shape;1306;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8" name="Google Shape;1308;p11"/>
          <p:cNvGrpSpPr/>
          <p:nvPr/>
        </p:nvGrpSpPr>
        <p:grpSpPr>
          <a:xfrm>
            <a:off x="8312775" y="4029938"/>
            <a:ext cx="37200" cy="833425"/>
            <a:chOff x="367100" y="2392375"/>
            <a:chExt cx="37200" cy="833425"/>
          </a:xfrm>
        </p:grpSpPr>
        <p:sp>
          <p:nvSpPr>
            <p:cNvPr id="1309" name="Google Shape;1309;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1" name="Google Shape;1311;p11"/>
          <p:cNvGrpSpPr/>
          <p:nvPr/>
        </p:nvGrpSpPr>
        <p:grpSpPr>
          <a:xfrm>
            <a:off x="8994688" y="3766975"/>
            <a:ext cx="37200" cy="1232425"/>
            <a:chOff x="367100" y="2392375"/>
            <a:chExt cx="37200" cy="1232425"/>
          </a:xfrm>
        </p:grpSpPr>
        <p:sp>
          <p:nvSpPr>
            <p:cNvPr id="1312" name="Google Shape;1312;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4" name="Google Shape;1314;p11"/>
          <p:cNvSpPr/>
          <p:nvPr/>
        </p:nvSpPr>
        <p:spPr>
          <a:xfrm>
            <a:off x="7713300" y="3706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11"/>
          <p:cNvSpPr/>
          <p:nvPr/>
        </p:nvSpPr>
        <p:spPr>
          <a:xfrm>
            <a:off x="6807341" y="4516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16" name="Google Shape;1316;p11"/>
          <p:cNvGrpSpPr/>
          <p:nvPr/>
        </p:nvGrpSpPr>
        <p:grpSpPr>
          <a:xfrm>
            <a:off x="179163" y="3548825"/>
            <a:ext cx="37200" cy="1232425"/>
            <a:chOff x="367100" y="2392375"/>
            <a:chExt cx="37200" cy="1232425"/>
          </a:xfrm>
        </p:grpSpPr>
        <p:sp>
          <p:nvSpPr>
            <p:cNvPr id="1317" name="Google Shape;1317;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9" name="Google Shape;1319;p11"/>
          <p:cNvGrpSpPr/>
          <p:nvPr/>
        </p:nvGrpSpPr>
        <p:grpSpPr>
          <a:xfrm>
            <a:off x="4435463" y="4466900"/>
            <a:ext cx="37200" cy="833425"/>
            <a:chOff x="367100" y="2392375"/>
            <a:chExt cx="37200" cy="833425"/>
          </a:xfrm>
        </p:grpSpPr>
        <p:sp>
          <p:nvSpPr>
            <p:cNvPr id="1320" name="Google Shape;1320;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2" name="Google Shape;1322;p11"/>
          <p:cNvGrpSpPr/>
          <p:nvPr/>
        </p:nvGrpSpPr>
        <p:grpSpPr>
          <a:xfrm>
            <a:off x="3121763" y="3886425"/>
            <a:ext cx="37200" cy="1232425"/>
            <a:chOff x="367100" y="2392375"/>
            <a:chExt cx="37200" cy="1232425"/>
          </a:xfrm>
        </p:grpSpPr>
        <p:sp>
          <p:nvSpPr>
            <p:cNvPr id="1323" name="Google Shape;1323;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5" name="Google Shape;1325;p11"/>
          <p:cNvGrpSpPr/>
          <p:nvPr/>
        </p:nvGrpSpPr>
        <p:grpSpPr>
          <a:xfrm>
            <a:off x="2067975" y="3450875"/>
            <a:ext cx="37200" cy="2435125"/>
            <a:chOff x="367100" y="2392375"/>
            <a:chExt cx="37200" cy="2435125"/>
          </a:xfrm>
        </p:grpSpPr>
        <p:sp>
          <p:nvSpPr>
            <p:cNvPr id="1326" name="Google Shape;1326;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8" name="Google Shape;1328;p11"/>
          <p:cNvGrpSpPr/>
          <p:nvPr/>
        </p:nvGrpSpPr>
        <p:grpSpPr>
          <a:xfrm>
            <a:off x="6400500" y="3551438"/>
            <a:ext cx="37200" cy="2435125"/>
            <a:chOff x="367100" y="2392375"/>
            <a:chExt cx="37200" cy="2435125"/>
          </a:xfrm>
        </p:grpSpPr>
        <p:sp>
          <p:nvSpPr>
            <p:cNvPr id="1329" name="Google Shape;1329;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31" name="Google Shape;1331;p11"/>
          <p:cNvSpPr/>
          <p:nvPr/>
        </p:nvSpPr>
        <p:spPr>
          <a:xfrm>
            <a:off x="2148550" y="40388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11"/>
          <p:cNvSpPr/>
          <p:nvPr/>
        </p:nvSpPr>
        <p:spPr>
          <a:xfrm>
            <a:off x="6487338" y="3485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33" name="Google Shape;1333;p11"/>
          <p:cNvGrpSpPr/>
          <p:nvPr/>
        </p:nvGrpSpPr>
        <p:grpSpPr>
          <a:xfrm>
            <a:off x="7679063" y="3615125"/>
            <a:ext cx="37200" cy="2435125"/>
            <a:chOff x="367100" y="2392375"/>
            <a:chExt cx="37200" cy="2435125"/>
          </a:xfrm>
        </p:grpSpPr>
        <p:sp>
          <p:nvSpPr>
            <p:cNvPr id="1334" name="Google Shape;1334;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6" name="Google Shape;1336;p11"/>
          <p:cNvGrpSpPr/>
          <p:nvPr/>
        </p:nvGrpSpPr>
        <p:grpSpPr>
          <a:xfrm>
            <a:off x="8880050" y="2484213"/>
            <a:ext cx="37200" cy="2435125"/>
            <a:chOff x="367100" y="2392375"/>
            <a:chExt cx="37200" cy="2435125"/>
          </a:xfrm>
        </p:grpSpPr>
        <p:sp>
          <p:nvSpPr>
            <p:cNvPr id="1337" name="Google Shape;1337;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9" name="Google Shape;1339;p11"/>
          <p:cNvGrpSpPr/>
          <p:nvPr/>
        </p:nvGrpSpPr>
        <p:grpSpPr>
          <a:xfrm>
            <a:off x="1195888" y="2168975"/>
            <a:ext cx="37200" cy="2435125"/>
            <a:chOff x="367100" y="2392375"/>
            <a:chExt cx="37200" cy="2435125"/>
          </a:xfrm>
        </p:grpSpPr>
        <p:sp>
          <p:nvSpPr>
            <p:cNvPr id="1340" name="Google Shape;1340;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2" name="Google Shape;1342;p11"/>
          <p:cNvGrpSpPr/>
          <p:nvPr/>
        </p:nvGrpSpPr>
        <p:grpSpPr>
          <a:xfrm>
            <a:off x="7389488" y="2198888"/>
            <a:ext cx="37200" cy="2435125"/>
            <a:chOff x="367100" y="2392375"/>
            <a:chExt cx="37200" cy="2435125"/>
          </a:xfrm>
        </p:grpSpPr>
        <p:sp>
          <p:nvSpPr>
            <p:cNvPr id="1343" name="Google Shape;1343;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1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45" name="Google Shape;1345;p11"/>
          <p:cNvSpPr/>
          <p:nvPr/>
        </p:nvSpPr>
        <p:spPr>
          <a:xfrm>
            <a:off x="-416037" y="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11"/>
          <p:cNvSpPr/>
          <p:nvPr/>
        </p:nvSpPr>
        <p:spPr>
          <a:xfrm>
            <a:off x="8803938" y="7702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11"/>
          <p:cNvSpPr txBox="1"/>
          <p:nvPr>
            <p:ph type="title" hasCustomPrompt="1"/>
          </p:nvPr>
        </p:nvSpPr>
        <p:spPr>
          <a:xfrm>
            <a:off x="2402350" y="1705863"/>
            <a:ext cx="4339200" cy="131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48" name="Google Shape;1348;p11"/>
          <p:cNvSpPr txBox="1"/>
          <p:nvPr>
            <p:ph type="subTitle" idx="1"/>
          </p:nvPr>
        </p:nvSpPr>
        <p:spPr>
          <a:xfrm>
            <a:off x="2402350" y="2940538"/>
            <a:ext cx="43392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chemeClr val="lt1"/>
        </a:solidFill>
        <a:effectLst/>
      </p:bgPr>
    </p:bg>
    <p:spTree>
      <p:nvGrpSpPr>
        <p:cNvPr id="1349" name="Shape 13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350" name="Shape 1350"/>
        <p:cNvGrpSpPr/>
        <p:nvPr/>
      </p:nvGrpSpPr>
      <p:grpSpPr>
        <a:xfrm>
          <a:off x="0" y="0"/>
          <a:ext cx="0" cy="0"/>
          <a:chOff x="0" y="0"/>
          <a:chExt cx="0" cy="0"/>
        </a:xfrm>
      </p:grpSpPr>
      <p:sp>
        <p:nvSpPr>
          <p:cNvPr id="1351" name="Google Shape;1351;p13"/>
          <p:cNvSpPr/>
          <p:nvPr/>
        </p:nvSpPr>
        <p:spPr>
          <a:xfrm>
            <a:off x="-3013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13"/>
          <p:cNvSpPr/>
          <p:nvPr/>
        </p:nvSpPr>
        <p:spPr>
          <a:xfrm>
            <a:off x="8729500" y="13608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53" name="Google Shape;1353;p13"/>
          <p:cNvGrpSpPr/>
          <p:nvPr/>
        </p:nvGrpSpPr>
        <p:grpSpPr>
          <a:xfrm>
            <a:off x="3276675" y="4340850"/>
            <a:ext cx="7141649" cy="2247459"/>
            <a:chOff x="3025400" y="1754925"/>
            <a:chExt cx="7141649" cy="2247459"/>
          </a:xfrm>
        </p:grpSpPr>
        <p:sp>
          <p:nvSpPr>
            <p:cNvPr id="1354" name="Google Shape;1354;p13"/>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13"/>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13"/>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13"/>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13"/>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13"/>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13"/>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13"/>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13"/>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13"/>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13"/>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13"/>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13"/>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13"/>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13"/>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13"/>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13"/>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13"/>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13"/>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13"/>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13"/>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13"/>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13"/>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13"/>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13"/>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13"/>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13"/>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1" name="Google Shape;1381;p13"/>
          <p:cNvGrpSpPr/>
          <p:nvPr/>
        </p:nvGrpSpPr>
        <p:grpSpPr>
          <a:xfrm rot="-9787080">
            <a:off x="-2568209" y="4159542"/>
            <a:ext cx="7141613" cy="2247447"/>
            <a:chOff x="3025400" y="1754925"/>
            <a:chExt cx="7141649" cy="2247459"/>
          </a:xfrm>
        </p:grpSpPr>
        <p:sp>
          <p:nvSpPr>
            <p:cNvPr id="1382" name="Google Shape;1382;p13"/>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13"/>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13"/>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13"/>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13"/>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13"/>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13"/>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13"/>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13"/>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13"/>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13"/>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13"/>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13"/>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13"/>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13"/>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13"/>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13"/>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13"/>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13"/>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13"/>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13"/>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13"/>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13"/>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13"/>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13"/>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13"/>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13"/>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09" name="Google Shape;1409;p13"/>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13"/>
          <p:cNvSpPr/>
          <p:nvPr/>
        </p:nvSpPr>
        <p:spPr>
          <a:xfrm>
            <a:off x="3214375" y="45431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13"/>
          <p:cNvSpPr/>
          <p:nvPr/>
        </p:nvSpPr>
        <p:spPr>
          <a:xfrm>
            <a:off x="794850" y="43622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13"/>
          <p:cNvSpPr/>
          <p:nvPr/>
        </p:nvSpPr>
        <p:spPr>
          <a:xfrm>
            <a:off x="5990238" y="45431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13"/>
          <p:cNvSpPr/>
          <p:nvPr/>
        </p:nvSpPr>
        <p:spPr>
          <a:xfrm>
            <a:off x="7872200" y="3781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13"/>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13"/>
          <p:cNvSpPr/>
          <p:nvPr/>
        </p:nvSpPr>
        <p:spPr>
          <a:xfrm>
            <a:off x="4175563" y="46622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13"/>
          <p:cNvSpPr/>
          <p:nvPr/>
        </p:nvSpPr>
        <p:spPr>
          <a:xfrm>
            <a:off x="88088" y="445225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17" name="Google Shape;1417;p13"/>
          <p:cNvGrpSpPr/>
          <p:nvPr/>
        </p:nvGrpSpPr>
        <p:grpSpPr>
          <a:xfrm>
            <a:off x="367100" y="3091113"/>
            <a:ext cx="37200" cy="2435125"/>
            <a:chOff x="367100" y="2392375"/>
            <a:chExt cx="37200" cy="2435125"/>
          </a:xfrm>
        </p:grpSpPr>
        <p:sp>
          <p:nvSpPr>
            <p:cNvPr id="1418" name="Google Shape;1418;p1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0" name="Google Shape;1420;p13"/>
          <p:cNvGrpSpPr/>
          <p:nvPr/>
        </p:nvGrpSpPr>
        <p:grpSpPr>
          <a:xfrm>
            <a:off x="881275" y="4986413"/>
            <a:ext cx="37200" cy="833425"/>
            <a:chOff x="367100" y="2392375"/>
            <a:chExt cx="37200" cy="833425"/>
          </a:xfrm>
        </p:grpSpPr>
        <p:sp>
          <p:nvSpPr>
            <p:cNvPr id="1421" name="Google Shape;1421;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3" name="Google Shape;1423;p13"/>
          <p:cNvGrpSpPr/>
          <p:nvPr/>
        </p:nvGrpSpPr>
        <p:grpSpPr>
          <a:xfrm>
            <a:off x="2579388" y="4753675"/>
            <a:ext cx="37200" cy="1232425"/>
            <a:chOff x="367100" y="2392375"/>
            <a:chExt cx="37200" cy="1232425"/>
          </a:xfrm>
        </p:grpSpPr>
        <p:sp>
          <p:nvSpPr>
            <p:cNvPr id="1424" name="Google Shape;1424;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6" name="Google Shape;1426;p13"/>
          <p:cNvGrpSpPr/>
          <p:nvPr/>
        </p:nvGrpSpPr>
        <p:grpSpPr>
          <a:xfrm>
            <a:off x="1123750" y="4543113"/>
            <a:ext cx="37200" cy="833425"/>
            <a:chOff x="367100" y="2392375"/>
            <a:chExt cx="37200" cy="833425"/>
          </a:xfrm>
        </p:grpSpPr>
        <p:sp>
          <p:nvSpPr>
            <p:cNvPr id="1427" name="Google Shape;1427;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9" name="Google Shape;1429;p13"/>
          <p:cNvGrpSpPr/>
          <p:nvPr/>
        </p:nvGrpSpPr>
        <p:grpSpPr>
          <a:xfrm>
            <a:off x="8663900" y="2917463"/>
            <a:ext cx="37200" cy="2435125"/>
            <a:chOff x="367100" y="2392375"/>
            <a:chExt cx="37200" cy="2435125"/>
          </a:xfrm>
        </p:grpSpPr>
        <p:sp>
          <p:nvSpPr>
            <p:cNvPr id="1430" name="Google Shape;1430;p1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2" name="Google Shape;1432;p13"/>
          <p:cNvGrpSpPr/>
          <p:nvPr/>
        </p:nvGrpSpPr>
        <p:grpSpPr>
          <a:xfrm>
            <a:off x="658425" y="4271275"/>
            <a:ext cx="37200" cy="1232425"/>
            <a:chOff x="367100" y="2392375"/>
            <a:chExt cx="37200" cy="1232425"/>
          </a:xfrm>
        </p:grpSpPr>
        <p:sp>
          <p:nvSpPr>
            <p:cNvPr id="1433" name="Google Shape;1433;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5" name="Google Shape;1435;p13"/>
          <p:cNvGrpSpPr/>
          <p:nvPr/>
        </p:nvGrpSpPr>
        <p:grpSpPr>
          <a:xfrm>
            <a:off x="3451700" y="4543125"/>
            <a:ext cx="37200" cy="833425"/>
            <a:chOff x="367100" y="2392375"/>
            <a:chExt cx="37200" cy="833425"/>
          </a:xfrm>
        </p:grpSpPr>
        <p:sp>
          <p:nvSpPr>
            <p:cNvPr id="1436" name="Google Shape;1436;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8" name="Google Shape;1438;p13"/>
          <p:cNvGrpSpPr/>
          <p:nvPr/>
        </p:nvGrpSpPr>
        <p:grpSpPr>
          <a:xfrm>
            <a:off x="4418513" y="4333125"/>
            <a:ext cx="37200" cy="833425"/>
            <a:chOff x="367100" y="2392375"/>
            <a:chExt cx="37200" cy="833425"/>
          </a:xfrm>
        </p:grpSpPr>
        <p:sp>
          <p:nvSpPr>
            <p:cNvPr id="1439" name="Google Shape;1439;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1" name="Google Shape;1441;p13"/>
          <p:cNvGrpSpPr/>
          <p:nvPr/>
        </p:nvGrpSpPr>
        <p:grpSpPr>
          <a:xfrm>
            <a:off x="2119200" y="4683913"/>
            <a:ext cx="37200" cy="833425"/>
            <a:chOff x="367100" y="2392375"/>
            <a:chExt cx="37200" cy="833425"/>
          </a:xfrm>
        </p:grpSpPr>
        <p:sp>
          <p:nvSpPr>
            <p:cNvPr id="1442" name="Google Shape;1442;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4" name="Google Shape;1444;p13"/>
          <p:cNvGrpSpPr/>
          <p:nvPr/>
        </p:nvGrpSpPr>
        <p:grpSpPr>
          <a:xfrm>
            <a:off x="7713288" y="4866550"/>
            <a:ext cx="37200" cy="833425"/>
            <a:chOff x="367100" y="2392375"/>
            <a:chExt cx="37200" cy="833425"/>
          </a:xfrm>
        </p:grpSpPr>
        <p:sp>
          <p:nvSpPr>
            <p:cNvPr id="1445" name="Google Shape;1445;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7" name="Google Shape;1447;p13"/>
          <p:cNvGrpSpPr/>
          <p:nvPr/>
        </p:nvGrpSpPr>
        <p:grpSpPr>
          <a:xfrm>
            <a:off x="5876450" y="4720788"/>
            <a:ext cx="37200" cy="833425"/>
            <a:chOff x="367100" y="2392375"/>
            <a:chExt cx="37200" cy="833425"/>
          </a:xfrm>
        </p:grpSpPr>
        <p:sp>
          <p:nvSpPr>
            <p:cNvPr id="1448" name="Google Shape;1448;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0" name="Google Shape;1450;p13"/>
          <p:cNvGrpSpPr/>
          <p:nvPr/>
        </p:nvGrpSpPr>
        <p:grpSpPr>
          <a:xfrm>
            <a:off x="4500363" y="2941413"/>
            <a:ext cx="37200" cy="2435125"/>
            <a:chOff x="367100" y="2392375"/>
            <a:chExt cx="37200" cy="2435125"/>
          </a:xfrm>
        </p:grpSpPr>
        <p:sp>
          <p:nvSpPr>
            <p:cNvPr id="1451" name="Google Shape;1451;p1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3" name="Google Shape;1453;p13"/>
          <p:cNvGrpSpPr/>
          <p:nvPr/>
        </p:nvGrpSpPr>
        <p:grpSpPr>
          <a:xfrm>
            <a:off x="5316300" y="4543113"/>
            <a:ext cx="37200" cy="833425"/>
            <a:chOff x="367100" y="2392375"/>
            <a:chExt cx="37200" cy="833425"/>
          </a:xfrm>
        </p:grpSpPr>
        <p:sp>
          <p:nvSpPr>
            <p:cNvPr id="1454" name="Google Shape;1454;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6" name="Google Shape;1456;p13"/>
          <p:cNvGrpSpPr/>
          <p:nvPr/>
        </p:nvGrpSpPr>
        <p:grpSpPr>
          <a:xfrm>
            <a:off x="6646700" y="4622300"/>
            <a:ext cx="37200" cy="1232425"/>
            <a:chOff x="367100" y="2392375"/>
            <a:chExt cx="37200" cy="1232425"/>
          </a:xfrm>
        </p:grpSpPr>
        <p:sp>
          <p:nvSpPr>
            <p:cNvPr id="1457" name="Google Shape;1457;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9" name="Google Shape;1459;p13"/>
          <p:cNvGrpSpPr/>
          <p:nvPr/>
        </p:nvGrpSpPr>
        <p:grpSpPr>
          <a:xfrm>
            <a:off x="8766100" y="4428750"/>
            <a:ext cx="37200" cy="833425"/>
            <a:chOff x="367100" y="2392375"/>
            <a:chExt cx="37200" cy="833425"/>
          </a:xfrm>
        </p:grpSpPr>
        <p:sp>
          <p:nvSpPr>
            <p:cNvPr id="1460" name="Google Shape;1460;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2" name="Google Shape;1462;p13"/>
          <p:cNvGrpSpPr/>
          <p:nvPr/>
        </p:nvGrpSpPr>
        <p:grpSpPr>
          <a:xfrm>
            <a:off x="8333088" y="4546963"/>
            <a:ext cx="37200" cy="833425"/>
            <a:chOff x="367100" y="2392375"/>
            <a:chExt cx="37200" cy="833425"/>
          </a:xfrm>
        </p:grpSpPr>
        <p:sp>
          <p:nvSpPr>
            <p:cNvPr id="1463" name="Google Shape;1463;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5" name="Google Shape;1465;p13"/>
          <p:cNvGrpSpPr/>
          <p:nvPr/>
        </p:nvGrpSpPr>
        <p:grpSpPr>
          <a:xfrm>
            <a:off x="9008488" y="3926850"/>
            <a:ext cx="37200" cy="1232425"/>
            <a:chOff x="367100" y="2392375"/>
            <a:chExt cx="37200" cy="1232425"/>
          </a:xfrm>
        </p:grpSpPr>
        <p:sp>
          <p:nvSpPr>
            <p:cNvPr id="1466" name="Google Shape;1466;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68" name="Google Shape;1468;p13"/>
          <p:cNvSpPr/>
          <p:nvPr/>
        </p:nvSpPr>
        <p:spPr>
          <a:xfrm>
            <a:off x="7556900" y="477620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13"/>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70" name="Google Shape;1470;p13"/>
          <p:cNvGrpSpPr/>
          <p:nvPr/>
        </p:nvGrpSpPr>
        <p:grpSpPr>
          <a:xfrm>
            <a:off x="179163" y="3853625"/>
            <a:ext cx="37200" cy="1232425"/>
            <a:chOff x="367100" y="2392375"/>
            <a:chExt cx="37200" cy="1232425"/>
          </a:xfrm>
        </p:grpSpPr>
        <p:sp>
          <p:nvSpPr>
            <p:cNvPr id="1471" name="Google Shape;1471;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3" name="Google Shape;1473;p13"/>
          <p:cNvGrpSpPr/>
          <p:nvPr/>
        </p:nvGrpSpPr>
        <p:grpSpPr>
          <a:xfrm>
            <a:off x="4664063" y="4543100"/>
            <a:ext cx="37200" cy="833425"/>
            <a:chOff x="367100" y="2392375"/>
            <a:chExt cx="37200" cy="833425"/>
          </a:xfrm>
        </p:grpSpPr>
        <p:sp>
          <p:nvSpPr>
            <p:cNvPr id="1474" name="Google Shape;1474;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1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76" name="Google Shape;1476;p13"/>
          <p:cNvSpPr txBox="1"/>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77" name="Google Shape;1477;p13"/>
          <p:cNvSpPr txBox="1"/>
          <p:nvPr>
            <p:ph type="title" idx="2"/>
          </p:nvPr>
        </p:nvSpPr>
        <p:spPr>
          <a:xfrm>
            <a:off x="1957350" y="1436200"/>
            <a:ext cx="2416500" cy="283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1478" name="Google Shape;1478;p13"/>
          <p:cNvSpPr txBox="1"/>
          <p:nvPr>
            <p:ph type="subTitle" idx="1"/>
          </p:nvPr>
        </p:nvSpPr>
        <p:spPr>
          <a:xfrm>
            <a:off x="1957350" y="1696970"/>
            <a:ext cx="2416500" cy="52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79" name="Google Shape;1479;p13"/>
          <p:cNvSpPr txBox="1"/>
          <p:nvPr>
            <p:ph type="title" idx="3" hasCustomPrompt="1"/>
          </p:nvPr>
        </p:nvSpPr>
        <p:spPr>
          <a:xfrm>
            <a:off x="1064566" y="1495488"/>
            <a:ext cx="809700" cy="6576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480" name="Google Shape;1480;p13"/>
          <p:cNvSpPr txBox="1"/>
          <p:nvPr>
            <p:ph type="title" idx="4"/>
          </p:nvPr>
        </p:nvSpPr>
        <p:spPr>
          <a:xfrm>
            <a:off x="1957350" y="2506199"/>
            <a:ext cx="2416500" cy="283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1481" name="Google Shape;1481;p13"/>
          <p:cNvSpPr txBox="1"/>
          <p:nvPr>
            <p:ph type="subTitle" idx="5"/>
          </p:nvPr>
        </p:nvSpPr>
        <p:spPr>
          <a:xfrm>
            <a:off x="1957350" y="2766955"/>
            <a:ext cx="2416500" cy="52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82" name="Google Shape;1482;p13"/>
          <p:cNvSpPr txBox="1"/>
          <p:nvPr>
            <p:ph type="title" idx="6" hasCustomPrompt="1"/>
          </p:nvPr>
        </p:nvSpPr>
        <p:spPr>
          <a:xfrm>
            <a:off x="1064566" y="2565482"/>
            <a:ext cx="809700" cy="6576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483" name="Google Shape;1483;p13"/>
          <p:cNvSpPr txBox="1"/>
          <p:nvPr>
            <p:ph type="title" idx="7"/>
          </p:nvPr>
        </p:nvSpPr>
        <p:spPr>
          <a:xfrm>
            <a:off x="1957350" y="3576175"/>
            <a:ext cx="2416500" cy="283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1484" name="Google Shape;1484;p13"/>
          <p:cNvSpPr txBox="1"/>
          <p:nvPr>
            <p:ph type="subTitle" idx="8"/>
          </p:nvPr>
        </p:nvSpPr>
        <p:spPr>
          <a:xfrm>
            <a:off x="1957350" y="3836916"/>
            <a:ext cx="2416500" cy="52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85" name="Google Shape;1485;p13"/>
          <p:cNvSpPr txBox="1"/>
          <p:nvPr>
            <p:ph type="title" idx="9" hasCustomPrompt="1"/>
          </p:nvPr>
        </p:nvSpPr>
        <p:spPr>
          <a:xfrm>
            <a:off x="1064566" y="3635463"/>
            <a:ext cx="809700" cy="6576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486" name="Google Shape;1486;p13"/>
          <p:cNvSpPr txBox="1"/>
          <p:nvPr>
            <p:ph type="title" idx="13"/>
          </p:nvPr>
        </p:nvSpPr>
        <p:spPr>
          <a:xfrm>
            <a:off x="5721700" y="1436200"/>
            <a:ext cx="2416500" cy="283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1487" name="Google Shape;1487;p13"/>
          <p:cNvSpPr txBox="1"/>
          <p:nvPr>
            <p:ph type="subTitle" idx="14"/>
          </p:nvPr>
        </p:nvSpPr>
        <p:spPr>
          <a:xfrm>
            <a:off x="5721700" y="1696970"/>
            <a:ext cx="2416500" cy="52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88" name="Google Shape;1488;p13"/>
          <p:cNvSpPr txBox="1"/>
          <p:nvPr>
            <p:ph type="title" idx="15" hasCustomPrompt="1"/>
          </p:nvPr>
        </p:nvSpPr>
        <p:spPr>
          <a:xfrm>
            <a:off x="4828916" y="1495475"/>
            <a:ext cx="809700" cy="6576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489" name="Google Shape;1489;p13"/>
          <p:cNvSpPr txBox="1"/>
          <p:nvPr>
            <p:ph type="title" idx="16"/>
          </p:nvPr>
        </p:nvSpPr>
        <p:spPr>
          <a:xfrm>
            <a:off x="5721700" y="2506199"/>
            <a:ext cx="2416500" cy="283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1490" name="Google Shape;1490;p13"/>
          <p:cNvSpPr txBox="1"/>
          <p:nvPr>
            <p:ph type="subTitle" idx="17"/>
          </p:nvPr>
        </p:nvSpPr>
        <p:spPr>
          <a:xfrm>
            <a:off x="5721700" y="2766955"/>
            <a:ext cx="2416500" cy="52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91" name="Google Shape;1491;p13"/>
          <p:cNvSpPr txBox="1"/>
          <p:nvPr>
            <p:ph type="title" idx="18" hasCustomPrompt="1"/>
          </p:nvPr>
        </p:nvSpPr>
        <p:spPr>
          <a:xfrm>
            <a:off x="4828916" y="2565469"/>
            <a:ext cx="809700" cy="6576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492" name="Google Shape;1492;p13"/>
          <p:cNvSpPr txBox="1"/>
          <p:nvPr>
            <p:ph type="title" idx="19"/>
          </p:nvPr>
        </p:nvSpPr>
        <p:spPr>
          <a:xfrm>
            <a:off x="5721700" y="3576175"/>
            <a:ext cx="2416500" cy="283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1493" name="Google Shape;1493;p13"/>
          <p:cNvSpPr txBox="1"/>
          <p:nvPr>
            <p:ph type="subTitle" idx="20"/>
          </p:nvPr>
        </p:nvSpPr>
        <p:spPr>
          <a:xfrm>
            <a:off x="5721700" y="3836916"/>
            <a:ext cx="2416500" cy="52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94" name="Google Shape;1494;p13"/>
          <p:cNvSpPr txBox="1"/>
          <p:nvPr>
            <p:ph type="title" idx="21" hasCustomPrompt="1"/>
          </p:nvPr>
        </p:nvSpPr>
        <p:spPr>
          <a:xfrm>
            <a:off x="4828916" y="3635463"/>
            <a:ext cx="809700" cy="6576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495" name="Shape 1495"/>
        <p:cNvGrpSpPr/>
        <p:nvPr/>
      </p:nvGrpSpPr>
      <p:grpSpPr>
        <a:xfrm>
          <a:off x="0" y="0"/>
          <a:ext cx="0" cy="0"/>
          <a:chOff x="0" y="0"/>
          <a:chExt cx="0" cy="0"/>
        </a:xfrm>
      </p:grpSpPr>
      <p:grpSp>
        <p:nvGrpSpPr>
          <p:cNvPr id="1496" name="Google Shape;1496;p14"/>
          <p:cNvGrpSpPr/>
          <p:nvPr/>
        </p:nvGrpSpPr>
        <p:grpSpPr>
          <a:xfrm rot="1090926">
            <a:off x="-545556" y="2930193"/>
            <a:ext cx="10235113" cy="3220964"/>
            <a:chOff x="3025400" y="1754925"/>
            <a:chExt cx="7141649" cy="2247459"/>
          </a:xfrm>
        </p:grpSpPr>
        <p:sp>
          <p:nvSpPr>
            <p:cNvPr id="1497" name="Google Shape;1497;p14"/>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14"/>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14"/>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14"/>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14"/>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14"/>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14"/>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14"/>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14"/>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14"/>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14"/>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14"/>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14"/>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14"/>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14"/>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14"/>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14"/>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14"/>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14"/>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14"/>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14"/>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14"/>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14"/>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14"/>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14"/>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14"/>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14"/>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24" name="Google Shape;1524;p14"/>
          <p:cNvSpPr/>
          <p:nvPr/>
        </p:nvSpPr>
        <p:spPr>
          <a:xfrm>
            <a:off x="4700688" y="41755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14"/>
          <p:cNvSpPr/>
          <p:nvPr/>
        </p:nvSpPr>
        <p:spPr>
          <a:xfrm>
            <a:off x="7086813" y="40752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14"/>
          <p:cNvSpPr/>
          <p:nvPr/>
        </p:nvSpPr>
        <p:spPr>
          <a:xfrm>
            <a:off x="245325" y="20177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14"/>
          <p:cNvSpPr/>
          <p:nvPr/>
        </p:nvSpPr>
        <p:spPr>
          <a:xfrm>
            <a:off x="-391825" y="3150275"/>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14"/>
          <p:cNvSpPr/>
          <p:nvPr/>
        </p:nvSpPr>
        <p:spPr>
          <a:xfrm>
            <a:off x="1298025" y="32623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14"/>
          <p:cNvSpPr/>
          <p:nvPr/>
        </p:nvSpPr>
        <p:spPr>
          <a:xfrm flipH="1">
            <a:off x="362254" y="3447607"/>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14"/>
          <p:cNvSpPr/>
          <p:nvPr/>
        </p:nvSpPr>
        <p:spPr>
          <a:xfrm flipH="1">
            <a:off x="4523719" y="4586034"/>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31" name="Google Shape;1531;p14"/>
          <p:cNvGrpSpPr/>
          <p:nvPr/>
        </p:nvGrpSpPr>
        <p:grpSpPr>
          <a:xfrm flipH="1">
            <a:off x="8890019" y="2530164"/>
            <a:ext cx="37200" cy="2435125"/>
            <a:chOff x="367100" y="2392375"/>
            <a:chExt cx="37200" cy="2435125"/>
          </a:xfrm>
        </p:grpSpPr>
        <p:sp>
          <p:nvSpPr>
            <p:cNvPr id="1532" name="Google Shape;1532;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34" name="Google Shape;1534;p14"/>
          <p:cNvGrpSpPr/>
          <p:nvPr/>
        </p:nvGrpSpPr>
        <p:grpSpPr>
          <a:xfrm flipH="1">
            <a:off x="8528258" y="4224417"/>
            <a:ext cx="37200" cy="833425"/>
            <a:chOff x="367100" y="2392375"/>
            <a:chExt cx="37200" cy="833425"/>
          </a:xfrm>
        </p:grpSpPr>
        <p:sp>
          <p:nvSpPr>
            <p:cNvPr id="1535" name="Google Shape;1535;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37" name="Google Shape;1537;p14"/>
          <p:cNvGrpSpPr/>
          <p:nvPr/>
        </p:nvGrpSpPr>
        <p:grpSpPr>
          <a:xfrm flipH="1">
            <a:off x="3665318" y="3617891"/>
            <a:ext cx="37200" cy="1232425"/>
            <a:chOff x="367100" y="2392375"/>
            <a:chExt cx="37200" cy="1232425"/>
          </a:xfrm>
        </p:grpSpPr>
        <p:sp>
          <p:nvSpPr>
            <p:cNvPr id="1538" name="Google Shape;1538;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40" name="Google Shape;1540;p14"/>
          <p:cNvGrpSpPr/>
          <p:nvPr/>
        </p:nvGrpSpPr>
        <p:grpSpPr>
          <a:xfrm flipH="1">
            <a:off x="593542" y="2530165"/>
            <a:ext cx="37200" cy="2435125"/>
            <a:chOff x="367100" y="2392375"/>
            <a:chExt cx="37200" cy="2435125"/>
          </a:xfrm>
        </p:grpSpPr>
        <p:sp>
          <p:nvSpPr>
            <p:cNvPr id="1541" name="Google Shape;1541;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43" name="Google Shape;1543;p14"/>
          <p:cNvGrpSpPr/>
          <p:nvPr/>
        </p:nvGrpSpPr>
        <p:grpSpPr>
          <a:xfrm flipH="1">
            <a:off x="8751100" y="3814078"/>
            <a:ext cx="37200" cy="1232425"/>
            <a:chOff x="367100" y="2392375"/>
            <a:chExt cx="37200" cy="1232425"/>
          </a:xfrm>
        </p:grpSpPr>
        <p:sp>
          <p:nvSpPr>
            <p:cNvPr id="1544" name="Google Shape;1544;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46" name="Google Shape;1546;p14"/>
          <p:cNvGrpSpPr/>
          <p:nvPr/>
        </p:nvGrpSpPr>
        <p:grpSpPr>
          <a:xfrm flipH="1">
            <a:off x="6034130" y="3900729"/>
            <a:ext cx="37200" cy="833425"/>
            <a:chOff x="367100" y="2392375"/>
            <a:chExt cx="37200" cy="833425"/>
          </a:xfrm>
        </p:grpSpPr>
        <p:sp>
          <p:nvSpPr>
            <p:cNvPr id="1547" name="Google Shape;1547;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49" name="Google Shape;1549;p14"/>
          <p:cNvGrpSpPr/>
          <p:nvPr/>
        </p:nvGrpSpPr>
        <p:grpSpPr>
          <a:xfrm flipH="1">
            <a:off x="4838764" y="4256928"/>
            <a:ext cx="37200" cy="833425"/>
            <a:chOff x="367100" y="2392375"/>
            <a:chExt cx="37200" cy="833425"/>
          </a:xfrm>
        </p:grpSpPr>
        <p:sp>
          <p:nvSpPr>
            <p:cNvPr id="1550" name="Google Shape;1550;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52" name="Google Shape;1552;p14"/>
          <p:cNvGrpSpPr/>
          <p:nvPr/>
        </p:nvGrpSpPr>
        <p:grpSpPr>
          <a:xfrm flipH="1">
            <a:off x="7290381" y="4531516"/>
            <a:ext cx="37200" cy="833425"/>
            <a:chOff x="367100" y="2392375"/>
            <a:chExt cx="37200" cy="833425"/>
          </a:xfrm>
        </p:grpSpPr>
        <p:sp>
          <p:nvSpPr>
            <p:cNvPr id="1553" name="Google Shape;1553;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55" name="Google Shape;1555;p14"/>
          <p:cNvGrpSpPr/>
          <p:nvPr/>
        </p:nvGrpSpPr>
        <p:grpSpPr>
          <a:xfrm flipH="1">
            <a:off x="1467921" y="3952153"/>
            <a:ext cx="37200" cy="833425"/>
            <a:chOff x="367100" y="2392375"/>
            <a:chExt cx="37200" cy="833425"/>
          </a:xfrm>
        </p:grpSpPr>
        <p:sp>
          <p:nvSpPr>
            <p:cNvPr id="1556" name="Google Shape;1556;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58" name="Google Shape;1558;p14"/>
          <p:cNvGrpSpPr/>
          <p:nvPr/>
        </p:nvGrpSpPr>
        <p:grpSpPr>
          <a:xfrm flipH="1">
            <a:off x="3128018" y="4238304"/>
            <a:ext cx="37200" cy="833425"/>
            <a:chOff x="367100" y="2392375"/>
            <a:chExt cx="37200" cy="833425"/>
          </a:xfrm>
        </p:grpSpPr>
        <p:sp>
          <p:nvSpPr>
            <p:cNvPr id="1559" name="Google Shape;1559;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1" name="Google Shape;1561;p14"/>
          <p:cNvGrpSpPr/>
          <p:nvPr/>
        </p:nvGrpSpPr>
        <p:grpSpPr>
          <a:xfrm flipH="1">
            <a:off x="4018898" y="4256916"/>
            <a:ext cx="37200" cy="833425"/>
            <a:chOff x="367100" y="2392375"/>
            <a:chExt cx="37200" cy="833425"/>
          </a:xfrm>
        </p:grpSpPr>
        <p:sp>
          <p:nvSpPr>
            <p:cNvPr id="1562" name="Google Shape;1562;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4" name="Google Shape;1564;p14"/>
          <p:cNvGrpSpPr/>
          <p:nvPr/>
        </p:nvGrpSpPr>
        <p:grpSpPr>
          <a:xfrm flipH="1">
            <a:off x="2686861" y="3860303"/>
            <a:ext cx="37200" cy="1232425"/>
            <a:chOff x="367100" y="2392375"/>
            <a:chExt cx="37200" cy="1232425"/>
          </a:xfrm>
        </p:grpSpPr>
        <p:sp>
          <p:nvSpPr>
            <p:cNvPr id="1565" name="Google Shape;1565;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7" name="Google Shape;1567;p14"/>
          <p:cNvGrpSpPr/>
          <p:nvPr/>
        </p:nvGrpSpPr>
        <p:grpSpPr>
          <a:xfrm flipH="1">
            <a:off x="1100610" y="3933529"/>
            <a:ext cx="37200" cy="833425"/>
            <a:chOff x="367100" y="2392375"/>
            <a:chExt cx="37200" cy="833425"/>
          </a:xfrm>
        </p:grpSpPr>
        <p:sp>
          <p:nvSpPr>
            <p:cNvPr id="1568" name="Google Shape;1568;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70" name="Google Shape;1570;p14"/>
          <p:cNvGrpSpPr/>
          <p:nvPr/>
        </p:nvGrpSpPr>
        <p:grpSpPr>
          <a:xfrm flipH="1">
            <a:off x="897655" y="4006015"/>
            <a:ext cx="37200" cy="833425"/>
            <a:chOff x="367100" y="2392375"/>
            <a:chExt cx="37200" cy="833425"/>
          </a:xfrm>
        </p:grpSpPr>
        <p:sp>
          <p:nvSpPr>
            <p:cNvPr id="1571" name="Google Shape;1571;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73" name="Google Shape;1573;p14"/>
          <p:cNvGrpSpPr/>
          <p:nvPr/>
        </p:nvGrpSpPr>
        <p:grpSpPr>
          <a:xfrm flipH="1">
            <a:off x="338964" y="3846491"/>
            <a:ext cx="37200" cy="1232425"/>
            <a:chOff x="367100" y="2392375"/>
            <a:chExt cx="37200" cy="1232425"/>
          </a:xfrm>
        </p:grpSpPr>
        <p:sp>
          <p:nvSpPr>
            <p:cNvPr id="1574" name="Google Shape;1574;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76" name="Google Shape;1576;p14"/>
          <p:cNvSpPr/>
          <p:nvPr/>
        </p:nvSpPr>
        <p:spPr>
          <a:xfrm flipH="1">
            <a:off x="1262464" y="450983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14"/>
          <p:cNvSpPr/>
          <p:nvPr/>
        </p:nvSpPr>
        <p:spPr>
          <a:xfrm flipH="1">
            <a:off x="1982343" y="4592753"/>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78" name="Google Shape;1578;p14"/>
          <p:cNvGrpSpPr/>
          <p:nvPr/>
        </p:nvGrpSpPr>
        <p:grpSpPr>
          <a:xfrm flipH="1">
            <a:off x="9077949" y="3701228"/>
            <a:ext cx="37200" cy="1232425"/>
            <a:chOff x="367100" y="2392375"/>
            <a:chExt cx="37200" cy="1232425"/>
          </a:xfrm>
        </p:grpSpPr>
        <p:sp>
          <p:nvSpPr>
            <p:cNvPr id="1579" name="Google Shape;1579;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81" name="Google Shape;1581;p14"/>
          <p:cNvGrpSpPr/>
          <p:nvPr/>
        </p:nvGrpSpPr>
        <p:grpSpPr>
          <a:xfrm flipH="1">
            <a:off x="228356" y="2453965"/>
            <a:ext cx="37200" cy="2435125"/>
            <a:chOff x="367100" y="2392375"/>
            <a:chExt cx="37200" cy="2435125"/>
          </a:xfrm>
        </p:grpSpPr>
        <p:sp>
          <p:nvSpPr>
            <p:cNvPr id="1582" name="Google Shape;1582;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84" name="Google Shape;1584;p14"/>
          <p:cNvGrpSpPr/>
          <p:nvPr/>
        </p:nvGrpSpPr>
        <p:grpSpPr>
          <a:xfrm flipH="1">
            <a:off x="2953925" y="3596415"/>
            <a:ext cx="37200" cy="833425"/>
            <a:chOff x="367100" y="2392375"/>
            <a:chExt cx="37200" cy="833425"/>
          </a:xfrm>
        </p:grpSpPr>
        <p:sp>
          <p:nvSpPr>
            <p:cNvPr id="1585" name="Google Shape;1585;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87" name="Google Shape;1587;p14"/>
          <p:cNvGrpSpPr/>
          <p:nvPr/>
        </p:nvGrpSpPr>
        <p:grpSpPr>
          <a:xfrm flipH="1">
            <a:off x="3514053" y="3952141"/>
            <a:ext cx="37200" cy="833425"/>
            <a:chOff x="367100" y="2392375"/>
            <a:chExt cx="37200" cy="833425"/>
          </a:xfrm>
        </p:grpSpPr>
        <p:sp>
          <p:nvSpPr>
            <p:cNvPr id="1588" name="Google Shape;1588;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90" name="Google Shape;1590;p14"/>
          <p:cNvGrpSpPr/>
          <p:nvPr/>
        </p:nvGrpSpPr>
        <p:grpSpPr>
          <a:xfrm flipH="1">
            <a:off x="2393797" y="3023851"/>
            <a:ext cx="37200" cy="1232425"/>
            <a:chOff x="367100" y="2392375"/>
            <a:chExt cx="37200" cy="1232425"/>
          </a:xfrm>
        </p:grpSpPr>
        <p:sp>
          <p:nvSpPr>
            <p:cNvPr id="1591" name="Google Shape;1591;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93" name="Google Shape;1593;p14"/>
          <p:cNvSpPr/>
          <p:nvPr/>
        </p:nvSpPr>
        <p:spPr>
          <a:xfrm flipH="1">
            <a:off x="1201736" y="3267707"/>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14"/>
          <p:cNvSpPr/>
          <p:nvPr/>
        </p:nvSpPr>
        <p:spPr>
          <a:xfrm flipH="1">
            <a:off x="2039441" y="3837777"/>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95" name="Google Shape;1595;p14"/>
          <p:cNvGrpSpPr/>
          <p:nvPr/>
        </p:nvGrpSpPr>
        <p:grpSpPr>
          <a:xfrm flipH="1">
            <a:off x="7964362" y="4674414"/>
            <a:ext cx="37200" cy="341729"/>
            <a:chOff x="367100" y="2392375"/>
            <a:chExt cx="37200" cy="341729"/>
          </a:xfrm>
        </p:grpSpPr>
        <p:sp>
          <p:nvSpPr>
            <p:cNvPr id="1596" name="Google Shape;1596;p14"/>
            <p:cNvSpPr/>
            <p:nvPr/>
          </p:nvSpPr>
          <p:spPr>
            <a:xfrm>
              <a:off x="382112" y="2424804"/>
              <a:ext cx="7200" cy="3093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98" name="Google Shape;1598;p14"/>
          <p:cNvGrpSpPr/>
          <p:nvPr/>
        </p:nvGrpSpPr>
        <p:grpSpPr>
          <a:xfrm flipH="1">
            <a:off x="1124196" y="2201987"/>
            <a:ext cx="37200" cy="2435125"/>
            <a:chOff x="367100" y="2392375"/>
            <a:chExt cx="37200" cy="2435125"/>
          </a:xfrm>
        </p:grpSpPr>
        <p:sp>
          <p:nvSpPr>
            <p:cNvPr id="1599" name="Google Shape;1599;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01" name="Google Shape;1601;p14"/>
          <p:cNvGrpSpPr/>
          <p:nvPr/>
        </p:nvGrpSpPr>
        <p:grpSpPr>
          <a:xfrm flipH="1">
            <a:off x="2135982" y="1861336"/>
            <a:ext cx="37200" cy="2435125"/>
            <a:chOff x="367100" y="2392375"/>
            <a:chExt cx="37200" cy="2435125"/>
          </a:xfrm>
        </p:grpSpPr>
        <p:sp>
          <p:nvSpPr>
            <p:cNvPr id="1602" name="Google Shape;1602;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04" name="Google Shape;1604;p14"/>
          <p:cNvGrpSpPr/>
          <p:nvPr/>
        </p:nvGrpSpPr>
        <p:grpSpPr>
          <a:xfrm flipH="1">
            <a:off x="1758997" y="1161285"/>
            <a:ext cx="37200" cy="3553537"/>
            <a:chOff x="367100" y="2392375"/>
            <a:chExt cx="37200" cy="3553537"/>
          </a:xfrm>
        </p:grpSpPr>
        <p:sp>
          <p:nvSpPr>
            <p:cNvPr id="1605" name="Google Shape;1605;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07" name="Google Shape;1607;p14"/>
          <p:cNvGrpSpPr/>
          <p:nvPr/>
        </p:nvGrpSpPr>
        <p:grpSpPr>
          <a:xfrm flipH="1">
            <a:off x="1303564" y="2441538"/>
            <a:ext cx="37200" cy="2435125"/>
            <a:chOff x="367100" y="2392375"/>
            <a:chExt cx="37200" cy="2435125"/>
          </a:xfrm>
        </p:grpSpPr>
        <p:sp>
          <p:nvSpPr>
            <p:cNvPr id="1608" name="Google Shape;1608;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0" name="Google Shape;1610;p14"/>
          <p:cNvGrpSpPr/>
          <p:nvPr/>
        </p:nvGrpSpPr>
        <p:grpSpPr>
          <a:xfrm flipH="1">
            <a:off x="3220065" y="905984"/>
            <a:ext cx="37200" cy="3553537"/>
            <a:chOff x="367100" y="2392375"/>
            <a:chExt cx="37200" cy="3553537"/>
          </a:xfrm>
        </p:grpSpPr>
        <p:sp>
          <p:nvSpPr>
            <p:cNvPr id="1611" name="Google Shape;1611;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3" name="Google Shape;1613;p14"/>
          <p:cNvGrpSpPr/>
          <p:nvPr/>
        </p:nvGrpSpPr>
        <p:grpSpPr>
          <a:xfrm flipH="1">
            <a:off x="2806931" y="2157612"/>
            <a:ext cx="37200" cy="2435125"/>
            <a:chOff x="367100" y="2392375"/>
            <a:chExt cx="37200" cy="2435125"/>
          </a:xfrm>
        </p:grpSpPr>
        <p:sp>
          <p:nvSpPr>
            <p:cNvPr id="1614" name="Google Shape;1614;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6" name="Google Shape;1616;p14"/>
          <p:cNvGrpSpPr/>
          <p:nvPr/>
        </p:nvGrpSpPr>
        <p:grpSpPr>
          <a:xfrm flipH="1">
            <a:off x="2055260" y="4175529"/>
            <a:ext cx="37200" cy="833425"/>
            <a:chOff x="367100" y="2392375"/>
            <a:chExt cx="37200" cy="833425"/>
          </a:xfrm>
        </p:grpSpPr>
        <p:sp>
          <p:nvSpPr>
            <p:cNvPr id="1617" name="Google Shape;1617;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9" name="Google Shape;1619;p14"/>
          <p:cNvGrpSpPr/>
          <p:nvPr/>
        </p:nvGrpSpPr>
        <p:grpSpPr>
          <a:xfrm flipH="1">
            <a:off x="4338012" y="4618889"/>
            <a:ext cx="37200" cy="341729"/>
            <a:chOff x="367100" y="2392375"/>
            <a:chExt cx="37200" cy="341729"/>
          </a:xfrm>
        </p:grpSpPr>
        <p:sp>
          <p:nvSpPr>
            <p:cNvPr id="1620" name="Google Shape;1620;p14"/>
            <p:cNvSpPr/>
            <p:nvPr/>
          </p:nvSpPr>
          <p:spPr>
            <a:xfrm>
              <a:off x="382112" y="2424804"/>
              <a:ext cx="7200" cy="3093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22" name="Google Shape;1622;p14"/>
          <p:cNvSpPr/>
          <p:nvPr/>
        </p:nvSpPr>
        <p:spPr>
          <a:xfrm>
            <a:off x="551513" y="15509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14"/>
          <p:cNvSpPr/>
          <p:nvPr/>
        </p:nvSpPr>
        <p:spPr>
          <a:xfrm>
            <a:off x="2537538" y="34498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24" name="Google Shape;1624;p14"/>
          <p:cNvGrpSpPr/>
          <p:nvPr/>
        </p:nvGrpSpPr>
        <p:grpSpPr>
          <a:xfrm flipH="1">
            <a:off x="847065" y="452484"/>
            <a:ext cx="37200" cy="3553537"/>
            <a:chOff x="367100" y="2392375"/>
            <a:chExt cx="37200" cy="3553537"/>
          </a:xfrm>
        </p:grpSpPr>
        <p:sp>
          <p:nvSpPr>
            <p:cNvPr id="1625" name="Google Shape;1625;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27" name="Google Shape;1627;p14"/>
          <p:cNvGrpSpPr/>
          <p:nvPr/>
        </p:nvGrpSpPr>
        <p:grpSpPr>
          <a:xfrm flipH="1">
            <a:off x="4627090" y="3555984"/>
            <a:ext cx="37200" cy="3553537"/>
            <a:chOff x="367100" y="2392375"/>
            <a:chExt cx="37200" cy="3553537"/>
          </a:xfrm>
        </p:grpSpPr>
        <p:sp>
          <p:nvSpPr>
            <p:cNvPr id="1628" name="Google Shape;1628;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30" name="Google Shape;1630;p14"/>
          <p:cNvGrpSpPr/>
          <p:nvPr/>
        </p:nvGrpSpPr>
        <p:grpSpPr>
          <a:xfrm flipH="1">
            <a:off x="5466890" y="3774609"/>
            <a:ext cx="37200" cy="3553537"/>
            <a:chOff x="367100" y="2392375"/>
            <a:chExt cx="37200" cy="3553537"/>
          </a:xfrm>
        </p:grpSpPr>
        <p:sp>
          <p:nvSpPr>
            <p:cNvPr id="1631" name="Google Shape;1631;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1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33" name="Google Shape;1633;p14"/>
          <p:cNvSpPr/>
          <p:nvPr/>
        </p:nvSpPr>
        <p:spPr>
          <a:xfrm>
            <a:off x="4818913" y="37012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14"/>
          <p:cNvSpPr txBox="1"/>
          <p:nvPr>
            <p:ph type="title"/>
          </p:nvPr>
        </p:nvSpPr>
        <p:spPr>
          <a:xfrm>
            <a:off x="4070688" y="3024075"/>
            <a:ext cx="43602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p:txBody>
      </p:sp>
      <p:sp>
        <p:nvSpPr>
          <p:cNvPr id="1635" name="Google Shape;1635;p14"/>
          <p:cNvSpPr txBox="1"/>
          <p:nvPr>
            <p:ph type="subTitle" idx="1"/>
          </p:nvPr>
        </p:nvSpPr>
        <p:spPr>
          <a:xfrm>
            <a:off x="3438588" y="1587513"/>
            <a:ext cx="4992300" cy="147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2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636" name="Shape 1636"/>
        <p:cNvGrpSpPr/>
        <p:nvPr/>
      </p:nvGrpSpPr>
      <p:grpSpPr>
        <a:xfrm>
          <a:off x="0" y="0"/>
          <a:ext cx="0" cy="0"/>
          <a:chOff x="0" y="0"/>
          <a:chExt cx="0" cy="0"/>
        </a:xfrm>
      </p:grpSpPr>
      <p:sp>
        <p:nvSpPr>
          <p:cNvPr id="1637" name="Google Shape;1637;p15"/>
          <p:cNvSpPr txBox="1"/>
          <p:nvPr>
            <p:ph type="title"/>
          </p:nvPr>
        </p:nvSpPr>
        <p:spPr>
          <a:xfrm>
            <a:off x="4597975" y="2180325"/>
            <a:ext cx="3696000" cy="13521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3600"/>
              <a:buNone/>
              <a:defRPr sz="50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p:txBody>
      </p:sp>
      <p:sp>
        <p:nvSpPr>
          <p:cNvPr id="1638" name="Google Shape;1638;p15"/>
          <p:cNvSpPr txBox="1"/>
          <p:nvPr>
            <p:ph type="title" idx="2" hasCustomPrompt="1"/>
          </p:nvPr>
        </p:nvSpPr>
        <p:spPr>
          <a:xfrm>
            <a:off x="5841625" y="1070175"/>
            <a:ext cx="1208700" cy="9309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r>
              <a:t>xx%</a:t>
            </a:r>
          </a:p>
        </p:txBody>
      </p:sp>
      <p:sp>
        <p:nvSpPr>
          <p:cNvPr id="1639" name="Google Shape;1639;p15"/>
          <p:cNvSpPr txBox="1"/>
          <p:nvPr>
            <p:ph type="subTitle" idx="1"/>
          </p:nvPr>
        </p:nvSpPr>
        <p:spPr>
          <a:xfrm>
            <a:off x="5042275" y="3531600"/>
            <a:ext cx="2807400" cy="69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r" rtl="0">
              <a:lnSpc>
                <a:spcPct val="100000"/>
              </a:lnSpc>
              <a:spcBef>
                <a:spcPts val="1600"/>
              </a:spcBef>
              <a:spcAft>
                <a:spcPts val="0"/>
              </a:spcAft>
              <a:buSzPts val="1600"/>
              <a:buNone/>
              <a:defRPr sz="1600"/>
            </a:lvl2pPr>
            <a:lvl3pPr lvl="2" algn="r" rtl="0">
              <a:lnSpc>
                <a:spcPct val="100000"/>
              </a:lnSpc>
              <a:spcBef>
                <a:spcPts val="1600"/>
              </a:spcBef>
              <a:spcAft>
                <a:spcPts val="0"/>
              </a:spcAft>
              <a:buSzPts val="1600"/>
              <a:buNone/>
              <a:defRPr sz="1600"/>
            </a:lvl3pPr>
            <a:lvl4pPr lvl="3" algn="r" rtl="0">
              <a:lnSpc>
                <a:spcPct val="100000"/>
              </a:lnSpc>
              <a:spcBef>
                <a:spcPts val="1600"/>
              </a:spcBef>
              <a:spcAft>
                <a:spcPts val="0"/>
              </a:spcAft>
              <a:buSzPts val="1600"/>
              <a:buNone/>
              <a:defRPr sz="1600"/>
            </a:lvl4pPr>
            <a:lvl5pPr lvl="4" algn="r" rtl="0">
              <a:lnSpc>
                <a:spcPct val="100000"/>
              </a:lnSpc>
              <a:spcBef>
                <a:spcPts val="1600"/>
              </a:spcBef>
              <a:spcAft>
                <a:spcPts val="0"/>
              </a:spcAft>
              <a:buSzPts val="1600"/>
              <a:buNone/>
              <a:defRPr sz="1600"/>
            </a:lvl5pPr>
            <a:lvl6pPr lvl="5" algn="r" rtl="0">
              <a:lnSpc>
                <a:spcPct val="100000"/>
              </a:lnSpc>
              <a:spcBef>
                <a:spcPts val="1600"/>
              </a:spcBef>
              <a:spcAft>
                <a:spcPts val="0"/>
              </a:spcAft>
              <a:buSzPts val="1600"/>
              <a:buNone/>
              <a:defRPr sz="1600"/>
            </a:lvl6pPr>
            <a:lvl7pPr lvl="6" algn="r" rtl="0">
              <a:lnSpc>
                <a:spcPct val="100000"/>
              </a:lnSpc>
              <a:spcBef>
                <a:spcPts val="1600"/>
              </a:spcBef>
              <a:spcAft>
                <a:spcPts val="0"/>
              </a:spcAft>
              <a:buSzPts val="1600"/>
              <a:buNone/>
              <a:defRPr sz="1600"/>
            </a:lvl7pPr>
            <a:lvl8pPr lvl="7" algn="r" rtl="0">
              <a:lnSpc>
                <a:spcPct val="100000"/>
              </a:lnSpc>
              <a:spcBef>
                <a:spcPts val="1600"/>
              </a:spcBef>
              <a:spcAft>
                <a:spcPts val="0"/>
              </a:spcAft>
              <a:buSzPts val="1600"/>
              <a:buNone/>
              <a:defRPr sz="1600"/>
            </a:lvl8pPr>
            <a:lvl9pPr lvl="8" algn="r" rtl="0">
              <a:lnSpc>
                <a:spcPct val="100000"/>
              </a:lnSpc>
              <a:spcBef>
                <a:spcPts val="1600"/>
              </a:spcBef>
              <a:spcAft>
                <a:spcPts val="1600"/>
              </a:spcAft>
              <a:buSzPts val="1600"/>
              <a:buNone/>
              <a:defRPr sz="1600"/>
            </a:lvl9pPr>
          </a:lstStyle>
          <a:p/>
        </p:txBody>
      </p:sp>
      <p:grpSp>
        <p:nvGrpSpPr>
          <p:cNvPr id="1640" name="Google Shape;1640;p15"/>
          <p:cNvGrpSpPr/>
          <p:nvPr/>
        </p:nvGrpSpPr>
        <p:grpSpPr>
          <a:xfrm rot="2320441">
            <a:off x="-2906731" y="1479042"/>
            <a:ext cx="10719355" cy="4711826"/>
            <a:chOff x="5270825" y="560825"/>
            <a:chExt cx="1890175" cy="830850"/>
          </a:xfrm>
        </p:grpSpPr>
        <p:sp>
          <p:nvSpPr>
            <p:cNvPr id="1641" name="Google Shape;1641;p15"/>
            <p:cNvSpPr/>
            <p:nvPr/>
          </p:nvSpPr>
          <p:spPr>
            <a:xfrm>
              <a:off x="5270825" y="689775"/>
              <a:ext cx="1890175" cy="701900"/>
            </a:xfrm>
            <a:custGeom>
              <a:avLst/>
              <a:gdLst/>
              <a:ahLst/>
              <a:cxnLst/>
              <a:rect l="l" t="t" r="r" b="b"/>
              <a:pathLst>
                <a:path w="75607" h="28076" extrusionOk="0">
                  <a:moveTo>
                    <a:pt x="18" y="1"/>
                  </a:moveTo>
                  <a:lnTo>
                    <a:pt x="0" y="117"/>
                  </a:lnTo>
                  <a:cubicBezTo>
                    <a:pt x="2471" y="518"/>
                    <a:pt x="7092" y="5353"/>
                    <a:pt x="11160" y="9627"/>
                  </a:cubicBezTo>
                  <a:cubicBezTo>
                    <a:pt x="14658" y="13302"/>
                    <a:pt x="17691" y="16487"/>
                    <a:pt x="18957" y="16487"/>
                  </a:cubicBezTo>
                  <a:lnTo>
                    <a:pt x="19038" y="16487"/>
                  </a:lnTo>
                  <a:cubicBezTo>
                    <a:pt x="20313" y="16335"/>
                    <a:pt x="19983" y="13177"/>
                    <a:pt x="19609" y="9520"/>
                  </a:cubicBezTo>
                  <a:cubicBezTo>
                    <a:pt x="19252" y="6085"/>
                    <a:pt x="18859" y="2204"/>
                    <a:pt x="20028" y="1277"/>
                  </a:cubicBezTo>
                  <a:cubicBezTo>
                    <a:pt x="20980" y="526"/>
                    <a:pt x="22208" y="258"/>
                    <a:pt x="23468" y="258"/>
                  </a:cubicBezTo>
                  <a:cubicBezTo>
                    <a:pt x="24724" y="258"/>
                    <a:pt x="26012" y="523"/>
                    <a:pt x="27093" y="839"/>
                  </a:cubicBezTo>
                  <a:cubicBezTo>
                    <a:pt x="32714" y="2463"/>
                    <a:pt x="38941" y="7075"/>
                    <a:pt x="40154" y="10519"/>
                  </a:cubicBezTo>
                  <a:cubicBezTo>
                    <a:pt x="41242" y="13596"/>
                    <a:pt x="41010" y="16130"/>
                    <a:pt x="40823" y="18173"/>
                  </a:cubicBezTo>
                  <a:cubicBezTo>
                    <a:pt x="40662" y="19957"/>
                    <a:pt x="40520" y="21500"/>
                    <a:pt x="41314" y="22812"/>
                  </a:cubicBezTo>
                  <a:cubicBezTo>
                    <a:pt x="43455" y="26336"/>
                    <a:pt x="46470" y="28075"/>
                    <a:pt x="50476" y="28075"/>
                  </a:cubicBezTo>
                  <a:cubicBezTo>
                    <a:pt x="51635" y="28075"/>
                    <a:pt x="52875" y="27932"/>
                    <a:pt x="54205" y="27638"/>
                  </a:cubicBezTo>
                  <a:cubicBezTo>
                    <a:pt x="61279" y="26077"/>
                    <a:pt x="75463" y="11955"/>
                    <a:pt x="75606" y="11812"/>
                  </a:cubicBezTo>
                  <a:lnTo>
                    <a:pt x="75526" y="11723"/>
                  </a:lnTo>
                  <a:cubicBezTo>
                    <a:pt x="75383" y="11866"/>
                    <a:pt x="61216" y="25970"/>
                    <a:pt x="54178" y="27522"/>
                  </a:cubicBezTo>
                  <a:cubicBezTo>
                    <a:pt x="52862" y="27811"/>
                    <a:pt x="51630" y="27956"/>
                    <a:pt x="50481" y="27956"/>
                  </a:cubicBezTo>
                  <a:cubicBezTo>
                    <a:pt x="46521" y="27956"/>
                    <a:pt x="43537" y="26234"/>
                    <a:pt x="41421" y="22749"/>
                  </a:cubicBezTo>
                  <a:cubicBezTo>
                    <a:pt x="40645" y="21465"/>
                    <a:pt x="40778" y="20020"/>
                    <a:pt x="40948" y="18182"/>
                  </a:cubicBezTo>
                  <a:cubicBezTo>
                    <a:pt x="41135" y="16130"/>
                    <a:pt x="41367" y="13579"/>
                    <a:pt x="40270" y="10474"/>
                  </a:cubicBezTo>
                  <a:cubicBezTo>
                    <a:pt x="39039" y="7004"/>
                    <a:pt x="32785" y="2356"/>
                    <a:pt x="27129" y="723"/>
                  </a:cubicBezTo>
                  <a:cubicBezTo>
                    <a:pt x="26032" y="404"/>
                    <a:pt x="24729" y="135"/>
                    <a:pt x="23458" y="135"/>
                  </a:cubicBezTo>
                  <a:cubicBezTo>
                    <a:pt x="22177" y="135"/>
                    <a:pt x="20929" y="408"/>
                    <a:pt x="19957" y="1178"/>
                  </a:cubicBezTo>
                  <a:cubicBezTo>
                    <a:pt x="18726" y="2151"/>
                    <a:pt x="19109" y="5898"/>
                    <a:pt x="19484" y="9528"/>
                  </a:cubicBezTo>
                  <a:cubicBezTo>
                    <a:pt x="19841" y="12972"/>
                    <a:pt x="20171" y="16228"/>
                    <a:pt x="19020" y="16362"/>
                  </a:cubicBezTo>
                  <a:cubicBezTo>
                    <a:pt x="18998" y="16365"/>
                    <a:pt x="18975" y="16366"/>
                    <a:pt x="18951" y="16366"/>
                  </a:cubicBezTo>
                  <a:cubicBezTo>
                    <a:pt x="17745" y="16366"/>
                    <a:pt x="14583" y="13055"/>
                    <a:pt x="11250" y="9546"/>
                  </a:cubicBezTo>
                  <a:cubicBezTo>
                    <a:pt x="7164" y="5255"/>
                    <a:pt x="2534" y="402"/>
                    <a:pt x="1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15"/>
            <p:cNvSpPr/>
            <p:nvPr/>
          </p:nvSpPr>
          <p:spPr>
            <a:xfrm>
              <a:off x="5271500" y="691075"/>
              <a:ext cx="1882350" cy="687000"/>
            </a:xfrm>
            <a:custGeom>
              <a:avLst/>
              <a:gdLst/>
              <a:ahLst/>
              <a:cxnLst/>
              <a:rect l="l" t="t" r="r" b="b"/>
              <a:pathLst>
                <a:path w="75294" h="27480" extrusionOk="0">
                  <a:moveTo>
                    <a:pt x="24087" y="0"/>
                  </a:moveTo>
                  <a:cubicBezTo>
                    <a:pt x="22729" y="0"/>
                    <a:pt x="21392" y="297"/>
                    <a:pt x="20349" y="1153"/>
                  </a:cubicBezTo>
                  <a:cubicBezTo>
                    <a:pt x="19136" y="2152"/>
                    <a:pt x="19439" y="5810"/>
                    <a:pt x="19733" y="9352"/>
                  </a:cubicBezTo>
                  <a:cubicBezTo>
                    <a:pt x="20019" y="12777"/>
                    <a:pt x="20295" y="16016"/>
                    <a:pt x="19118" y="16230"/>
                  </a:cubicBezTo>
                  <a:cubicBezTo>
                    <a:pt x="19076" y="16237"/>
                    <a:pt x="19033" y="16241"/>
                    <a:pt x="18987" y="16241"/>
                  </a:cubicBezTo>
                  <a:cubicBezTo>
                    <a:pt x="17775" y="16241"/>
                    <a:pt x="15102" y="13658"/>
                    <a:pt x="11767" y="10297"/>
                  </a:cubicBezTo>
                  <a:cubicBezTo>
                    <a:pt x="11428" y="9958"/>
                    <a:pt x="11098" y="9619"/>
                    <a:pt x="10759" y="9280"/>
                  </a:cubicBezTo>
                  <a:cubicBezTo>
                    <a:pt x="6646" y="5132"/>
                    <a:pt x="2400" y="841"/>
                    <a:pt x="18" y="413"/>
                  </a:cubicBezTo>
                  <a:lnTo>
                    <a:pt x="0" y="538"/>
                  </a:lnTo>
                  <a:cubicBezTo>
                    <a:pt x="2346" y="957"/>
                    <a:pt x="6575" y="5230"/>
                    <a:pt x="10670" y="9361"/>
                  </a:cubicBezTo>
                  <a:cubicBezTo>
                    <a:pt x="11009" y="9708"/>
                    <a:pt x="11348" y="10047"/>
                    <a:pt x="11678" y="10377"/>
                  </a:cubicBezTo>
                  <a:cubicBezTo>
                    <a:pt x="15038" y="13755"/>
                    <a:pt x="17723" y="16359"/>
                    <a:pt x="18989" y="16359"/>
                  </a:cubicBezTo>
                  <a:cubicBezTo>
                    <a:pt x="19040" y="16359"/>
                    <a:pt x="19089" y="16354"/>
                    <a:pt x="19136" y="16346"/>
                  </a:cubicBezTo>
                  <a:cubicBezTo>
                    <a:pt x="20420" y="16114"/>
                    <a:pt x="20144" y="12822"/>
                    <a:pt x="19858" y="9343"/>
                  </a:cubicBezTo>
                  <a:cubicBezTo>
                    <a:pt x="19564" y="5837"/>
                    <a:pt x="19261" y="2206"/>
                    <a:pt x="20429" y="1242"/>
                  </a:cubicBezTo>
                  <a:cubicBezTo>
                    <a:pt x="21444" y="409"/>
                    <a:pt x="22752" y="120"/>
                    <a:pt x="24083" y="120"/>
                  </a:cubicBezTo>
                  <a:cubicBezTo>
                    <a:pt x="25303" y="120"/>
                    <a:pt x="26543" y="363"/>
                    <a:pt x="27593" y="654"/>
                  </a:cubicBezTo>
                  <a:cubicBezTo>
                    <a:pt x="33142" y="2197"/>
                    <a:pt x="39217" y="6747"/>
                    <a:pt x="40341" y="10190"/>
                  </a:cubicBezTo>
                  <a:cubicBezTo>
                    <a:pt x="41322" y="13197"/>
                    <a:pt x="41099" y="15685"/>
                    <a:pt x="40912" y="17693"/>
                  </a:cubicBezTo>
                  <a:cubicBezTo>
                    <a:pt x="40751" y="19495"/>
                    <a:pt x="40618" y="21056"/>
                    <a:pt x="41403" y="22376"/>
                  </a:cubicBezTo>
                  <a:cubicBezTo>
                    <a:pt x="43437" y="25793"/>
                    <a:pt x="46345" y="27479"/>
                    <a:pt x="50234" y="27479"/>
                  </a:cubicBezTo>
                  <a:cubicBezTo>
                    <a:pt x="51448" y="27479"/>
                    <a:pt x="52759" y="27318"/>
                    <a:pt x="54169" y="26988"/>
                  </a:cubicBezTo>
                  <a:cubicBezTo>
                    <a:pt x="61145" y="25356"/>
                    <a:pt x="75151" y="11359"/>
                    <a:pt x="75294" y="11216"/>
                  </a:cubicBezTo>
                  <a:lnTo>
                    <a:pt x="75204" y="11136"/>
                  </a:lnTo>
                  <a:cubicBezTo>
                    <a:pt x="75062" y="11279"/>
                    <a:pt x="61082" y="25240"/>
                    <a:pt x="54142" y="26864"/>
                  </a:cubicBezTo>
                  <a:cubicBezTo>
                    <a:pt x="52741" y="27192"/>
                    <a:pt x="51438" y="27357"/>
                    <a:pt x="50231" y="27357"/>
                  </a:cubicBezTo>
                  <a:cubicBezTo>
                    <a:pt x="46390" y="27357"/>
                    <a:pt x="43517" y="25688"/>
                    <a:pt x="41501" y="22314"/>
                  </a:cubicBezTo>
                  <a:cubicBezTo>
                    <a:pt x="40742" y="21020"/>
                    <a:pt x="40867" y="19557"/>
                    <a:pt x="41037" y="17702"/>
                  </a:cubicBezTo>
                  <a:cubicBezTo>
                    <a:pt x="41215" y="15685"/>
                    <a:pt x="41447" y="13179"/>
                    <a:pt x="40457" y="10154"/>
                  </a:cubicBezTo>
                  <a:cubicBezTo>
                    <a:pt x="39324" y="6675"/>
                    <a:pt x="33204" y="2090"/>
                    <a:pt x="27629" y="538"/>
                  </a:cubicBezTo>
                  <a:cubicBezTo>
                    <a:pt x="26568" y="245"/>
                    <a:pt x="25319" y="0"/>
                    <a:pt x="2408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15"/>
            <p:cNvSpPr/>
            <p:nvPr/>
          </p:nvSpPr>
          <p:spPr>
            <a:xfrm>
              <a:off x="5271925" y="688675"/>
              <a:ext cx="1874575" cy="676000"/>
            </a:xfrm>
            <a:custGeom>
              <a:avLst/>
              <a:gdLst/>
              <a:ahLst/>
              <a:cxnLst/>
              <a:rect l="l" t="t" r="r" b="b"/>
              <a:pathLst>
                <a:path w="74983" h="27040" extrusionOk="0">
                  <a:moveTo>
                    <a:pt x="24729" y="0"/>
                  </a:moveTo>
                  <a:cubicBezTo>
                    <a:pt x="23091" y="0"/>
                    <a:pt x="21748" y="425"/>
                    <a:pt x="20760" y="1267"/>
                  </a:cubicBezTo>
                  <a:cubicBezTo>
                    <a:pt x="19547" y="2311"/>
                    <a:pt x="19770" y="5879"/>
                    <a:pt x="19993" y="9332"/>
                  </a:cubicBezTo>
                  <a:cubicBezTo>
                    <a:pt x="20207" y="12739"/>
                    <a:pt x="20412" y="15951"/>
                    <a:pt x="19217" y="16245"/>
                  </a:cubicBezTo>
                  <a:cubicBezTo>
                    <a:pt x="19154" y="16261"/>
                    <a:pt x="19087" y="16268"/>
                    <a:pt x="19015" y="16268"/>
                  </a:cubicBezTo>
                  <a:cubicBezTo>
                    <a:pt x="17701" y="16268"/>
                    <a:pt x="14987" y="13752"/>
                    <a:pt x="11839" y="10714"/>
                  </a:cubicBezTo>
                  <a:cubicBezTo>
                    <a:pt x="11331" y="10224"/>
                    <a:pt x="10804" y="9715"/>
                    <a:pt x="10287" y="9207"/>
                  </a:cubicBezTo>
                  <a:cubicBezTo>
                    <a:pt x="6353" y="5380"/>
                    <a:pt x="2285" y="1428"/>
                    <a:pt x="28" y="982"/>
                  </a:cubicBezTo>
                  <a:lnTo>
                    <a:pt x="1" y="1098"/>
                  </a:lnTo>
                  <a:cubicBezTo>
                    <a:pt x="2231" y="1535"/>
                    <a:pt x="6281" y="5478"/>
                    <a:pt x="10198" y="9296"/>
                  </a:cubicBezTo>
                  <a:cubicBezTo>
                    <a:pt x="10724" y="9804"/>
                    <a:pt x="11241" y="10313"/>
                    <a:pt x="11759" y="10804"/>
                  </a:cubicBezTo>
                  <a:cubicBezTo>
                    <a:pt x="15024" y="13962"/>
                    <a:pt x="17656" y="16388"/>
                    <a:pt x="19012" y="16388"/>
                  </a:cubicBezTo>
                  <a:cubicBezTo>
                    <a:pt x="19101" y="16388"/>
                    <a:pt x="19172" y="16379"/>
                    <a:pt x="19244" y="16361"/>
                  </a:cubicBezTo>
                  <a:cubicBezTo>
                    <a:pt x="20546" y="16040"/>
                    <a:pt x="20332" y="12784"/>
                    <a:pt x="20118" y="9332"/>
                  </a:cubicBezTo>
                  <a:cubicBezTo>
                    <a:pt x="19895" y="5906"/>
                    <a:pt x="19672" y="2364"/>
                    <a:pt x="20840" y="1365"/>
                  </a:cubicBezTo>
                  <a:cubicBezTo>
                    <a:pt x="21923" y="437"/>
                    <a:pt x="23329" y="123"/>
                    <a:pt x="24734" y="123"/>
                  </a:cubicBezTo>
                  <a:cubicBezTo>
                    <a:pt x="25842" y="123"/>
                    <a:pt x="26949" y="318"/>
                    <a:pt x="27897" y="562"/>
                  </a:cubicBezTo>
                  <a:cubicBezTo>
                    <a:pt x="33446" y="1981"/>
                    <a:pt x="39476" y="6486"/>
                    <a:pt x="40538" y="10010"/>
                  </a:cubicBezTo>
                  <a:cubicBezTo>
                    <a:pt x="41412" y="12927"/>
                    <a:pt x="41207" y="15273"/>
                    <a:pt x="41020" y="17343"/>
                  </a:cubicBezTo>
                  <a:cubicBezTo>
                    <a:pt x="40859" y="19180"/>
                    <a:pt x="40717" y="20759"/>
                    <a:pt x="41493" y="22089"/>
                  </a:cubicBezTo>
                  <a:cubicBezTo>
                    <a:pt x="43420" y="25398"/>
                    <a:pt x="46221" y="27040"/>
                    <a:pt x="49994" y="27040"/>
                  </a:cubicBezTo>
                  <a:cubicBezTo>
                    <a:pt x="51261" y="27040"/>
                    <a:pt x="52644" y="26852"/>
                    <a:pt x="54134" y="26478"/>
                  </a:cubicBezTo>
                  <a:cubicBezTo>
                    <a:pt x="61012" y="24774"/>
                    <a:pt x="74840" y="10920"/>
                    <a:pt x="74982" y="10777"/>
                  </a:cubicBezTo>
                  <a:lnTo>
                    <a:pt x="74893" y="10688"/>
                  </a:lnTo>
                  <a:cubicBezTo>
                    <a:pt x="74759" y="10830"/>
                    <a:pt x="60949" y="24667"/>
                    <a:pt x="54107" y="26362"/>
                  </a:cubicBezTo>
                  <a:cubicBezTo>
                    <a:pt x="52626" y="26729"/>
                    <a:pt x="51259" y="26913"/>
                    <a:pt x="50001" y="26913"/>
                  </a:cubicBezTo>
                  <a:cubicBezTo>
                    <a:pt x="46270" y="26913"/>
                    <a:pt x="43501" y="25295"/>
                    <a:pt x="41600" y="22026"/>
                  </a:cubicBezTo>
                  <a:cubicBezTo>
                    <a:pt x="40841" y="20724"/>
                    <a:pt x="40975" y="19243"/>
                    <a:pt x="41145" y="17361"/>
                  </a:cubicBezTo>
                  <a:cubicBezTo>
                    <a:pt x="41314" y="15380"/>
                    <a:pt x="41537" y="12918"/>
                    <a:pt x="40654" y="9974"/>
                  </a:cubicBezTo>
                  <a:cubicBezTo>
                    <a:pt x="39584" y="6414"/>
                    <a:pt x="33517" y="1865"/>
                    <a:pt x="27924" y="446"/>
                  </a:cubicBezTo>
                  <a:cubicBezTo>
                    <a:pt x="26765" y="148"/>
                    <a:pt x="25696" y="0"/>
                    <a:pt x="2472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15"/>
            <p:cNvSpPr/>
            <p:nvPr/>
          </p:nvSpPr>
          <p:spPr>
            <a:xfrm>
              <a:off x="5272600" y="686175"/>
              <a:ext cx="1866525" cy="664900"/>
            </a:xfrm>
            <a:custGeom>
              <a:avLst/>
              <a:gdLst/>
              <a:ahLst/>
              <a:cxnLst/>
              <a:rect l="l" t="t" r="r" b="b"/>
              <a:pathLst>
                <a:path w="74661" h="26596" extrusionOk="0">
                  <a:moveTo>
                    <a:pt x="25388" y="0"/>
                  </a:moveTo>
                  <a:cubicBezTo>
                    <a:pt x="23642" y="0"/>
                    <a:pt x="22204" y="470"/>
                    <a:pt x="21161" y="1394"/>
                  </a:cubicBezTo>
                  <a:cubicBezTo>
                    <a:pt x="19948" y="2464"/>
                    <a:pt x="20100" y="5952"/>
                    <a:pt x="20242" y="9333"/>
                  </a:cubicBezTo>
                  <a:cubicBezTo>
                    <a:pt x="20394" y="12706"/>
                    <a:pt x="20528" y="15890"/>
                    <a:pt x="19306" y="16256"/>
                  </a:cubicBezTo>
                  <a:cubicBezTo>
                    <a:pt x="19212" y="16285"/>
                    <a:pt x="19111" y="16299"/>
                    <a:pt x="19002" y="16299"/>
                  </a:cubicBezTo>
                  <a:cubicBezTo>
                    <a:pt x="17596" y="16299"/>
                    <a:pt x="14949" y="13960"/>
                    <a:pt x="11910" y="11144"/>
                  </a:cubicBezTo>
                  <a:cubicBezTo>
                    <a:pt x="11214" y="10502"/>
                    <a:pt x="10492" y="9824"/>
                    <a:pt x="9805" y="9182"/>
                  </a:cubicBezTo>
                  <a:cubicBezTo>
                    <a:pt x="5880" y="5497"/>
                    <a:pt x="2168" y="2009"/>
                    <a:pt x="27" y="1545"/>
                  </a:cubicBezTo>
                  <a:lnTo>
                    <a:pt x="1" y="1661"/>
                  </a:lnTo>
                  <a:cubicBezTo>
                    <a:pt x="2106" y="2125"/>
                    <a:pt x="5808" y="5596"/>
                    <a:pt x="9716" y="9271"/>
                  </a:cubicBezTo>
                  <a:cubicBezTo>
                    <a:pt x="10411" y="9913"/>
                    <a:pt x="11125" y="10591"/>
                    <a:pt x="11830" y="11234"/>
                  </a:cubicBezTo>
                  <a:cubicBezTo>
                    <a:pt x="14891" y="14071"/>
                    <a:pt x="17560" y="16425"/>
                    <a:pt x="19021" y="16425"/>
                  </a:cubicBezTo>
                  <a:cubicBezTo>
                    <a:pt x="19135" y="16425"/>
                    <a:pt x="19242" y="16411"/>
                    <a:pt x="19341" y="16381"/>
                  </a:cubicBezTo>
                  <a:cubicBezTo>
                    <a:pt x="20653" y="15980"/>
                    <a:pt x="20519" y="12750"/>
                    <a:pt x="20367" y="9325"/>
                  </a:cubicBezTo>
                  <a:cubicBezTo>
                    <a:pt x="20225" y="5979"/>
                    <a:pt x="20073" y="2518"/>
                    <a:pt x="21242" y="1483"/>
                  </a:cubicBezTo>
                  <a:cubicBezTo>
                    <a:pt x="22265" y="579"/>
                    <a:pt x="23672" y="123"/>
                    <a:pt x="25388" y="123"/>
                  </a:cubicBezTo>
                  <a:cubicBezTo>
                    <a:pt x="26245" y="123"/>
                    <a:pt x="27180" y="237"/>
                    <a:pt x="28182" y="466"/>
                  </a:cubicBezTo>
                  <a:cubicBezTo>
                    <a:pt x="33651" y="1733"/>
                    <a:pt x="39744" y="6283"/>
                    <a:pt x="40725" y="9833"/>
                  </a:cubicBezTo>
                  <a:cubicBezTo>
                    <a:pt x="41501" y="12670"/>
                    <a:pt x="41296" y="14972"/>
                    <a:pt x="41118" y="17006"/>
                  </a:cubicBezTo>
                  <a:cubicBezTo>
                    <a:pt x="40948" y="18861"/>
                    <a:pt x="40805" y="20458"/>
                    <a:pt x="41573" y="21805"/>
                  </a:cubicBezTo>
                  <a:cubicBezTo>
                    <a:pt x="43402" y="25008"/>
                    <a:pt x="46096" y="26596"/>
                    <a:pt x="49753" y="26596"/>
                  </a:cubicBezTo>
                  <a:cubicBezTo>
                    <a:pt x="51074" y="26596"/>
                    <a:pt x="52519" y="26390"/>
                    <a:pt x="54098" y="25980"/>
                  </a:cubicBezTo>
                  <a:cubicBezTo>
                    <a:pt x="60878" y="24205"/>
                    <a:pt x="74527" y="10475"/>
                    <a:pt x="74661" y="10342"/>
                  </a:cubicBezTo>
                  <a:lnTo>
                    <a:pt x="74572" y="10252"/>
                  </a:lnTo>
                  <a:cubicBezTo>
                    <a:pt x="74438" y="10386"/>
                    <a:pt x="60815" y="24089"/>
                    <a:pt x="54062" y="25864"/>
                  </a:cubicBezTo>
                  <a:cubicBezTo>
                    <a:pt x="52503" y="26271"/>
                    <a:pt x="51072" y="26475"/>
                    <a:pt x="49765" y="26475"/>
                  </a:cubicBezTo>
                  <a:cubicBezTo>
                    <a:pt x="46147" y="26475"/>
                    <a:pt x="43482" y="24908"/>
                    <a:pt x="41680" y="21743"/>
                  </a:cubicBezTo>
                  <a:cubicBezTo>
                    <a:pt x="40930" y="20431"/>
                    <a:pt x="41064" y="18924"/>
                    <a:pt x="41234" y="17014"/>
                  </a:cubicBezTo>
                  <a:cubicBezTo>
                    <a:pt x="41421" y="14972"/>
                    <a:pt x="41626" y="12661"/>
                    <a:pt x="40841" y="9806"/>
                  </a:cubicBezTo>
                  <a:cubicBezTo>
                    <a:pt x="39851" y="6220"/>
                    <a:pt x="33713" y="1626"/>
                    <a:pt x="28209" y="350"/>
                  </a:cubicBezTo>
                  <a:cubicBezTo>
                    <a:pt x="27199" y="116"/>
                    <a:pt x="26255" y="0"/>
                    <a:pt x="253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15"/>
            <p:cNvSpPr/>
            <p:nvPr/>
          </p:nvSpPr>
          <p:spPr>
            <a:xfrm>
              <a:off x="5273275" y="683450"/>
              <a:ext cx="1858500" cy="654700"/>
            </a:xfrm>
            <a:custGeom>
              <a:avLst/>
              <a:gdLst/>
              <a:ahLst/>
              <a:cxnLst/>
              <a:rect l="l" t="t" r="r" b="b"/>
              <a:pathLst>
                <a:path w="74340" h="26188" extrusionOk="0">
                  <a:moveTo>
                    <a:pt x="26021" y="0"/>
                  </a:moveTo>
                  <a:cubicBezTo>
                    <a:pt x="24181" y="0"/>
                    <a:pt x="22663" y="514"/>
                    <a:pt x="21563" y="1521"/>
                  </a:cubicBezTo>
                  <a:cubicBezTo>
                    <a:pt x="20358" y="2627"/>
                    <a:pt x="20430" y="6044"/>
                    <a:pt x="20501" y="9344"/>
                  </a:cubicBezTo>
                  <a:cubicBezTo>
                    <a:pt x="20572" y="12690"/>
                    <a:pt x="20644" y="15848"/>
                    <a:pt x="19404" y="16285"/>
                  </a:cubicBezTo>
                  <a:cubicBezTo>
                    <a:pt x="19280" y="16329"/>
                    <a:pt x="19144" y="16350"/>
                    <a:pt x="18997" y="16350"/>
                  </a:cubicBezTo>
                  <a:cubicBezTo>
                    <a:pt x="17486" y="16350"/>
                    <a:pt x="14819" y="14104"/>
                    <a:pt x="11981" y="11584"/>
                  </a:cubicBezTo>
                  <a:cubicBezTo>
                    <a:pt x="11089" y="10798"/>
                    <a:pt x="10188" y="9978"/>
                    <a:pt x="9323" y="9193"/>
                  </a:cubicBezTo>
                  <a:cubicBezTo>
                    <a:pt x="5585" y="5803"/>
                    <a:pt x="2052" y="2609"/>
                    <a:pt x="27" y="2118"/>
                  </a:cubicBezTo>
                  <a:lnTo>
                    <a:pt x="0" y="2243"/>
                  </a:lnTo>
                  <a:cubicBezTo>
                    <a:pt x="1990" y="2716"/>
                    <a:pt x="5514" y="5910"/>
                    <a:pt x="9234" y="9282"/>
                  </a:cubicBezTo>
                  <a:cubicBezTo>
                    <a:pt x="10108" y="10067"/>
                    <a:pt x="11009" y="10888"/>
                    <a:pt x="11892" y="11673"/>
                  </a:cubicBezTo>
                  <a:cubicBezTo>
                    <a:pt x="14756" y="14206"/>
                    <a:pt x="17441" y="16472"/>
                    <a:pt x="19011" y="16472"/>
                  </a:cubicBezTo>
                  <a:cubicBezTo>
                    <a:pt x="19163" y="16472"/>
                    <a:pt x="19314" y="16445"/>
                    <a:pt x="19448" y="16401"/>
                  </a:cubicBezTo>
                  <a:cubicBezTo>
                    <a:pt x="20769" y="15928"/>
                    <a:pt x="20697" y="12725"/>
                    <a:pt x="20626" y="9335"/>
                  </a:cubicBezTo>
                  <a:cubicBezTo>
                    <a:pt x="20554" y="6061"/>
                    <a:pt x="20474" y="2680"/>
                    <a:pt x="21643" y="1610"/>
                  </a:cubicBezTo>
                  <a:cubicBezTo>
                    <a:pt x="22723" y="623"/>
                    <a:pt x="24216" y="119"/>
                    <a:pt x="26029" y="119"/>
                  </a:cubicBezTo>
                  <a:cubicBezTo>
                    <a:pt x="26790" y="119"/>
                    <a:pt x="27608" y="208"/>
                    <a:pt x="28476" y="388"/>
                  </a:cubicBezTo>
                  <a:cubicBezTo>
                    <a:pt x="33954" y="1521"/>
                    <a:pt x="39993" y="6026"/>
                    <a:pt x="40912" y="9674"/>
                  </a:cubicBezTo>
                  <a:cubicBezTo>
                    <a:pt x="41599" y="12413"/>
                    <a:pt x="41394" y="14679"/>
                    <a:pt x="41216" y="16668"/>
                  </a:cubicBezTo>
                  <a:cubicBezTo>
                    <a:pt x="41046" y="18551"/>
                    <a:pt x="40903" y="20174"/>
                    <a:pt x="41653" y="21530"/>
                  </a:cubicBezTo>
                  <a:cubicBezTo>
                    <a:pt x="42830" y="23645"/>
                    <a:pt x="44347" y="25001"/>
                    <a:pt x="46301" y="25679"/>
                  </a:cubicBezTo>
                  <a:cubicBezTo>
                    <a:pt x="47264" y="26018"/>
                    <a:pt x="48317" y="26187"/>
                    <a:pt x="49485" y="26187"/>
                  </a:cubicBezTo>
                  <a:cubicBezTo>
                    <a:pt x="50850" y="26187"/>
                    <a:pt x="52367" y="25955"/>
                    <a:pt x="54053" y="25491"/>
                  </a:cubicBezTo>
                  <a:cubicBezTo>
                    <a:pt x="60744" y="23645"/>
                    <a:pt x="74206" y="10049"/>
                    <a:pt x="74339" y="9906"/>
                  </a:cubicBezTo>
                  <a:lnTo>
                    <a:pt x="74259" y="9826"/>
                  </a:lnTo>
                  <a:cubicBezTo>
                    <a:pt x="74116" y="9960"/>
                    <a:pt x="60681" y="23529"/>
                    <a:pt x="54026" y="25366"/>
                  </a:cubicBezTo>
                  <a:cubicBezTo>
                    <a:pt x="52336" y="25834"/>
                    <a:pt x="50812" y="26069"/>
                    <a:pt x="49442" y="26069"/>
                  </a:cubicBezTo>
                  <a:cubicBezTo>
                    <a:pt x="45971" y="26069"/>
                    <a:pt x="43480" y="24559"/>
                    <a:pt x="41760" y="21477"/>
                  </a:cubicBezTo>
                  <a:cubicBezTo>
                    <a:pt x="41028" y="20148"/>
                    <a:pt x="41162" y="18622"/>
                    <a:pt x="41341" y="16686"/>
                  </a:cubicBezTo>
                  <a:cubicBezTo>
                    <a:pt x="41519" y="14679"/>
                    <a:pt x="41724" y="12404"/>
                    <a:pt x="41028" y="9639"/>
                  </a:cubicBezTo>
                  <a:cubicBezTo>
                    <a:pt x="40109" y="5963"/>
                    <a:pt x="34016" y="1405"/>
                    <a:pt x="28494" y="272"/>
                  </a:cubicBezTo>
                  <a:cubicBezTo>
                    <a:pt x="27618" y="90"/>
                    <a:pt x="26791" y="0"/>
                    <a:pt x="260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15"/>
            <p:cNvSpPr/>
            <p:nvPr/>
          </p:nvSpPr>
          <p:spPr>
            <a:xfrm>
              <a:off x="5273950" y="680400"/>
              <a:ext cx="1850475" cy="644575"/>
            </a:xfrm>
            <a:custGeom>
              <a:avLst/>
              <a:gdLst/>
              <a:ahLst/>
              <a:cxnLst/>
              <a:rect l="l" t="t" r="r" b="b"/>
              <a:pathLst>
                <a:path w="74019" h="25783" extrusionOk="0">
                  <a:moveTo>
                    <a:pt x="26688" y="1"/>
                  </a:moveTo>
                  <a:cubicBezTo>
                    <a:pt x="24741" y="1"/>
                    <a:pt x="23129" y="564"/>
                    <a:pt x="21964" y="1669"/>
                  </a:cubicBezTo>
                  <a:cubicBezTo>
                    <a:pt x="20759" y="2802"/>
                    <a:pt x="20759" y="6139"/>
                    <a:pt x="20759" y="9368"/>
                  </a:cubicBezTo>
                  <a:cubicBezTo>
                    <a:pt x="20751" y="12687"/>
                    <a:pt x="20751" y="15818"/>
                    <a:pt x="19502" y="16327"/>
                  </a:cubicBezTo>
                  <a:cubicBezTo>
                    <a:pt x="19340" y="16393"/>
                    <a:pt x="19161" y="16424"/>
                    <a:pt x="18967" y="16424"/>
                  </a:cubicBezTo>
                  <a:cubicBezTo>
                    <a:pt x="17356" y="16424"/>
                    <a:pt x="14679" y="14273"/>
                    <a:pt x="12044" y="12036"/>
                  </a:cubicBezTo>
                  <a:cubicBezTo>
                    <a:pt x="10964" y="11117"/>
                    <a:pt x="9876" y="10162"/>
                    <a:pt x="8832" y="9243"/>
                  </a:cubicBezTo>
                  <a:cubicBezTo>
                    <a:pt x="5130" y="6005"/>
                    <a:pt x="1945" y="3204"/>
                    <a:pt x="36" y="2713"/>
                  </a:cubicBezTo>
                  <a:lnTo>
                    <a:pt x="0" y="2829"/>
                  </a:lnTo>
                  <a:cubicBezTo>
                    <a:pt x="1882" y="3320"/>
                    <a:pt x="5219" y="6246"/>
                    <a:pt x="8752" y="9341"/>
                  </a:cubicBezTo>
                  <a:cubicBezTo>
                    <a:pt x="9795" y="10260"/>
                    <a:pt x="10884" y="11206"/>
                    <a:pt x="11963" y="12125"/>
                  </a:cubicBezTo>
                  <a:cubicBezTo>
                    <a:pt x="15217" y="14888"/>
                    <a:pt x="17486" y="16551"/>
                    <a:pt x="18953" y="16551"/>
                  </a:cubicBezTo>
                  <a:cubicBezTo>
                    <a:pt x="19168" y="16551"/>
                    <a:pt x="19365" y="16515"/>
                    <a:pt x="19546" y="16443"/>
                  </a:cubicBezTo>
                  <a:cubicBezTo>
                    <a:pt x="20875" y="15898"/>
                    <a:pt x="20875" y="12723"/>
                    <a:pt x="20875" y="9368"/>
                  </a:cubicBezTo>
                  <a:cubicBezTo>
                    <a:pt x="20875" y="6166"/>
                    <a:pt x="20884" y="2856"/>
                    <a:pt x="22044" y="1759"/>
                  </a:cubicBezTo>
                  <a:cubicBezTo>
                    <a:pt x="23185" y="677"/>
                    <a:pt x="24765" y="124"/>
                    <a:pt x="26674" y="124"/>
                  </a:cubicBezTo>
                  <a:cubicBezTo>
                    <a:pt x="27332" y="124"/>
                    <a:pt x="28030" y="190"/>
                    <a:pt x="28762" y="322"/>
                  </a:cubicBezTo>
                  <a:cubicBezTo>
                    <a:pt x="31295" y="777"/>
                    <a:pt x="34141" y="2053"/>
                    <a:pt x="36559" y="3828"/>
                  </a:cubicBezTo>
                  <a:cubicBezTo>
                    <a:pt x="39030" y="5639"/>
                    <a:pt x="40689" y="7718"/>
                    <a:pt x="41099" y="9520"/>
                  </a:cubicBezTo>
                  <a:cubicBezTo>
                    <a:pt x="41697" y="12169"/>
                    <a:pt x="41501" y="14391"/>
                    <a:pt x="41322" y="16344"/>
                  </a:cubicBezTo>
                  <a:cubicBezTo>
                    <a:pt x="41144" y="18254"/>
                    <a:pt x="40992" y="19904"/>
                    <a:pt x="41742" y="21278"/>
                  </a:cubicBezTo>
                  <a:cubicBezTo>
                    <a:pt x="42866" y="23356"/>
                    <a:pt x="44356" y="24677"/>
                    <a:pt x="46283" y="25328"/>
                  </a:cubicBezTo>
                  <a:cubicBezTo>
                    <a:pt x="47175" y="25631"/>
                    <a:pt x="48165" y="25783"/>
                    <a:pt x="49253" y="25783"/>
                  </a:cubicBezTo>
                  <a:cubicBezTo>
                    <a:pt x="50663" y="25783"/>
                    <a:pt x="52242" y="25524"/>
                    <a:pt x="54017" y="25007"/>
                  </a:cubicBezTo>
                  <a:cubicBezTo>
                    <a:pt x="60601" y="23098"/>
                    <a:pt x="73893" y="9627"/>
                    <a:pt x="74018" y="9493"/>
                  </a:cubicBezTo>
                  <a:lnTo>
                    <a:pt x="73938" y="9404"/>
                  </a:lnTo>
                  <a:cubicBezTo>
                    <a:pt x="73804" y="9538"/>
                    <a:pt x="60538" y="22991"/>
                    <a:pt x="53981" y="24891"/>
                  </a:cubicBezTo>
                  <a:cubicBezTo>
                    <a:pt x="52213" y="25403"/>
                    <a:pt x="50630" y="25661"/>
                    <a:pt x="49218" y="25661"/>
                  </a:cubicBezTo>
                  <a:cubicBezTo>
                    <a:pt x="45859" y="25661"/>
                    <a:pt x="43469" y="24199"/>
                    <a:pt x="41849" y="21215"/>
                  </a:cubicBezTo>
                  <a:cubicBezTo>
                    <a:pt x="41117" y="19877"/>
                    <a:pt x="41260" y="18325"/>
                    <a:pt x="41438" y="16353"/>
                  </a:cubicBezTo>
                  <a:cubicBezTo>
                    <a:pt x="41617" y="14391"/>
                    <a:pt x="41822" y="12160"/>
                    <a:pt x="41215" y="9493"/>
                  </a:cubicBezTo>
                  <a:cubicBezTo>
                    <a:pt x="40359" y="5711"/>
                    <a:pt x="34319" y="1197"/>
                    <a:pt x="28788" y="197"/>
                  </a:cubicBezTo>
                  <a:cubicBezTo>
                    <a:pt x="28052" y="66"/>
                    <a:pt x="27351" y="1"/>
                    <a:pt x="2668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15"/>
            <p:cNvSpPr/>
            <p:nvPr/>
          </p:nvSpPr>
          <p:spPr>
            <a:xfrm>
              <a:off x="5274600" y="677100"/>
              <a:ext cx="1842675" cy="634725"/>
            </a:xfrm>
            <a:custGeom>
              <a:avLst/>
              <a:gdLst/>
              <a:ahLst/>
              <a:cxnLst/>
              <a:rect l="l" t="t" r="r" b="b"/>
              <a:pathLst>
                <a:path w="73707" h="25389" extrusionOk="0">
                  <a:moveTo>
                    <a:pt x="27317" y="1"/>
                  </a:moveTo>
                  <a:cubicBezTo>
                    <a:pt x="25284" y="1"/>
                    <a:pt x="23589" y="617"/>
                    <a:pt x="22366" y="1819"/>
                  </a:cubicBezTo>
                  <a:cubicBezTo>
                    <a:pt x="21162" y="2997"/>
                    <a:pt x="21090" y="6253"/>
                    <a:pt x="21019" y="9411"/>
                  </a:cubicBezTo>
                  <a:cubicBezTo>
                    <a:pt x="20939" y="12694"/>
                    <a:pt x="20867" y="15798"/>
                    <a:pt x="19592" y="16378"/>
                  </a:cubicBezTo>
                  <a:cubicBezTo>
                    <a:pt x="19386" y="16473"/>
                    <a:pt x="19156" y="16518"/>
                    <a:pt x="18904" y="16518"/>
                  </a:cubicBezTo>
                  <a:cubicBezTo>
                    <a:pt x="17394" y="16518"/>
                    <a:pt x="15066" y="14898"/>
                    <a:pt x="12116" y="12498"/>
                  </a:cubicBezTo>
                  <a:cubicBezTo>
                    <a:pt x="10831" y="11445"/>
                    <a:pt x="9555" y="10374"/>
                    <a:pt x="8333" y="9331"/>
                  </a:cubicBezTo>
                  <a:cubicBezTo>
                    <a:pt x="4845" y="6369"/>
                    <a:pt x="1839" y="3818"/>
                    <a:pt x="37" y="3309"/>
                  </a:cubicBezTo>
                  <a:lnTo>
                    <a:pt x="1" y="3425"/>
                  </a:lnTo>
                  <a:cubicBezTo>
                    <a:pt x="1776" y="3925"/>
                    <a:pt x="4774" y="6476"/>
                    <a:pt x="8253" y="9420"/>
                  </a:cubicBezTo>
                  <a:cubicBezTo>
                    <a:pt x="9484" y="10464"/>
                    <a:pt x="10751" y="11543"/>
                    <a:pt x="12035" y="12587"/>
                  </a:cubicBezTo>
                  <a:cubicBezTo>
                    <a:pt x="15079" y="15063"/>
                    <a:pt x="17352" y="16639"/>
                    <a:pt x="18892" y="16639"/>
                  </a:cubicBezTo>
                  <a:cubicBezTo>
                    <a:pt x="19166" y="16639"/>
                    <a:pt x="19417" y="16589"/>
                    <a:pt x="19645" y="16485"/>
                  </a:cubicBezTo>
                  <a:cubicBezTo>
                    <a:pt x="20992" y="15870"/>
                    <a:pt x="21064" y="12730"/>
                    <a:pt x="21135" y="9411"/>
                  </a:cubicBezTo>
                  <a:cubicBezTo>
                    <a:pt x="21206" y="6280"/>
                    <a:pt x="21287" y="3050"/>
                    <a:pt x="22446" y="1908"/>
                  </a:cubicBezTo>
                  <a:cubicBezTo>
                    <a:pt x="23657" y="726"/>
                    <a:pt x="25322" y="120"/>
                    <a:pt x="27327" y="120"/>
                  </a:cubicBezTo>
                  <a:cubicBezTo>
                    <a:pt x="27879" y="120"/>
                    <a:pt x="28456" y="166"/>
                    <a:pt x="29057" y="258"/>
                  </a:cubicBezTo>
                  <a:cubicBezTo>
                    <a:pt x="34463" y="1097"/>
                    <a:pt x="40520" y="5611"/>
                    <a:pt x="41288" y="9375"/>
                  </a:cubicBezTo>
                  <a:cubicBezTo>
                    <a:pt x="41805" y="11936"/>
                    <a:pt x="41609" y="14103"/>
                    <a:pt x="41421" y="16021"/>
                  </a:cubicBezTo>
                  <a:cubicBezTo>
                    <a:pt x="41243" y="17966"/>
                    <a:pt x="41091" y="19643"/>
                    <a:pt x="41823" y="21026"/>
                  </a:cubicBezTo>
                  <a:cubicBezTo>
                    <a:pt x="43375" y="23952"/>
                    <a:pt x="45703" y="25389"/>
                    <a:pt x="48986" y="25389"/>
                  </a:cubicBezTo>
                  <a:cubicBezTo>
                    <a:pt x="50458" y="25389"/>
                    <a:pt x="52109" y="25103"/>
                    <a:pt x="53973" y="24541"/>
                  </a:cubicBezTo>
                  <a:cubicBezTo>
                    <a:pt x="60468" y="22561"/>
                    <a:pt x="73573" y="9215"/>
                    <a:pt x="73707" y="9081"/>
                  </a:cubicBezTo>
                  <a:lnTo>
                    <a:pt x="73617" y="9001"/>
                  </a:lnTo>
                  <a:cubicBezTo>
                    <a:pt x="73484" y="9134"/>
                    <a:pt x="60405" y="22454"/>
                    <a:pt x="53938" y="24425"/>
                  </a:cubicBezTo>
                  <a:cubicBezTo>
                    <a:pt x="52090" y="24988"/>
                    <a:pt x="50449" y="25271"/>
                    <a:pt x="48999" y="25271"/>
                  </a:cubicBezTo>
                  <a:cubicBezTo>
                    <a:pt x="45757" y="25271"/>
                    <a:pt x="43464" y="23854"/>
                    <a:pt x="41930" y="20964"/>
                  </a:cubicBezTo>
                  <a:cubicBezTo>
                    <a:pt x="41216" y="19617"/>
                    <a:pt x="41368" y="17957"/>
                    <a:pt x="41546" y="16030"/>
                  </a:cubicBezTo>
                  <a:cubicBezTo>
                    <a:pt x="41725" y="14112"/>
                    <a:pt x="41930" y="11927"/>
                    <a:pt x="41403" y="9349"/>
                  </a:cubicBezTo>
                  <a:cubicBezTo>
                    <a:pt x="41029" y="7475"/>
                    <a:pt x="39378" y="5361"/>
                    <a:pt x="36881" y="3541"/>
                  </a:cubicBezTo>
                  <a:cubicBezTo>
                    <a:pt x="34454" y="1766"/>
                    <a:pt x="31608" y="535"/>
                    <a:pt x="29075" y="142"/>
                  </a:cubicBezTo>
                  <a:cubicBezTo>
                    <a:pt x="28465" y="48"/>
                    <a:pt x="27878" y="1"/>
                    <a:pt x="2731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15"/>
            <p:cNvSpPr/>
            <p:nvPr/>
          </p:nvSpPr>
          <p:spPr>
            <a:xfrm>
              <a:off x="5275275" y="673475"/>
              <a:ext cx="1834650" cy="625425"/>
            </a:xfrm>
            <a:custGeom>
              <a:avLst/>
              <a:gdLst/>
              <a:ahLst/>
              <a:cxnLst/>
              <a:rect l="l" t="t" r="r" b="b"/>
              <a:pathLst>
                <a:path w="73386" h="25017" extrusionOk="0">
                  <a:moveTo>
                    <a:pt x="27975" y="0"/>
                  </a:moveTo>
                  <a:cubicBezTo>
                    <a:pt x="25849" y="0"/>
                    <a:pt x="24064" y="679"/>
                    <a:pt x="22767" y="1991"/>
                  </a:cubicBezTo>
                  <a:cubicBezTo>
                    <a:pt x="21563" y="3195"/>
                    <a:pt x="21420" y="6380"/>
                    <a:pt x="21277" y="9458"/>
                  </a:cubicBezTo>
                  <a:cubicBezTo>
                    <a:pt x="21126" y="12714"/>
                    <a:pt x="20983" y="15792"/>
                    <a:pt x="19689" y="16443"/>
                  </a:cubicBezTo>
                  <a:cubicBezTo>
                    <a:pt x="19427" y="16574"/>
                    <a:pt x="19134" y="16636"/>
                    <a:pt x="18813" y="16636"/>
                  </a:cubicBezTo>
                  <a:cubicBezTo>
                    <a:pt x="17247" y="16636"/>
                    <a:pt x="14998" y="15162"/>
                    <a:pt x="12178" y="12964"/>
                  </a:cubicBezTo>
                  <a:cubicBezTo>
                    <a:pt x="10679" y="11795"/>
                    <a:pt x="9225" y="10609"/>
                    <a:pt x="7824" y="9449"/>
                  </a:cubicBezTo>
                  <a:cubicBezTo>
                    <a:pt x="4550" y="6764"/>
                    <a:pt x="1731" y="4435"/>
                    <a:pt x="36" y="3918"/>
                  </a:cubicBezTo>
                  <a:lnTo>
                    <a:pt x="1" y="4034"/>
                  </a:lnTo>
                  <a:cubicBezTo>
                    <a:pt x="1669" y="4542"/>
                    <a:pt x="4488" y="6862"/>
                    <a:pt x="7744" y="9547"/>
                  </a:cubicBezTo>
                  <a:cubicBezTo>
                    <a:pt x="9154" y="10698"/>
                    <a:pt x="10608" y="11893"/>
                    <a:pt x="12107" y="13062"/>
                  </a:cubicBezTo>
                  <a:cubicBezTo>
                    <a:pt x="14934" y="15271"/>
                    <a:pt x="17209" y="16757"/>
                    <a:pt x="18815" y="16757"/>
                  </a:cubicBezTo>
                  <a:cubicBezTo>
                    <a:pt x="19154" y="16757"/>
                    <a:pt x="19464" y="16690"/>
                    <a:pt x="19743" y="16550"/>
                  </a:cubicBezTo>
                  <a:cubicBezTo>
                    <a:pt x="21099" y="15863"/>
                    <a:pt x="21242" y="12759"/>
                    <a:pt x="21402" y="9467"/>
                  </a:cubicBezTo>
                  <a:cubicBezTo>
                    <a:pt x="21536" y="6407"/>
                    <a:pt x="21688" y="3249"/>
                    <a:pt x="22847" y="2080"/>
                  </a:cubicBezTo>
                  <a:cubicBezTo>
                    <a:pt x="24130" y="790"/>
                    <a:pt x="25882" y="128"/>
                    <a:pt x="27977" y="128"/>
                  </a:cubicBezTo>
                  <a:cubicBezTo>
                    <a:pt x="28417" y="128"/>
                    <a:pt x="28873" y="157"/>
                    <a:pt x="29342" y="216"/>
                  </a:cubicBezTo>
                  <a:cubicBezTo>
                    <a:pt x="34213" y="831"/>
                    <a:pt x="40707" y="4997"/>
                    <a:pt x="41475" y="9244"/>
                  </a:cubicBezTo>
                  <a:cubicBezTo>
                    <a:pt x="41921" y="11715"/>
                    <a:pt x="41715" y="13838"/>
                    <a:pt x="41537" y="15711"/>
                  </a:cubicBezTo>
                  <a:cubicBezTo>
                    <a:pt x="41350" y="17683"/>
                    <a:pt x="41180" y="19387"/>
                    <a:pt x="41903" y="20788"/>
                  </a:cubicBezTo>
                  <a:cubicBezTo>
                    <a:pt x="43375" y="23624"/>
                    <a:pt x="45605" y="25016"/>
                    <a:pt x="48772" y="25016"/>
                  </a:cubicBezTo>
                  <a:cubicBezTo>
                    <a:pt x="50280" y="25016"/>
                    <a:pt x="51993" y="24704"/>
                    <a:pt x="53928" y="24079"/>
                  </a:cubicBezTo>
                  <a:cubicBezTo>
                    <a:pt x="60334" y="22045"/>
                    <a:pt x="73251" y="8824"/>
                    <a:pt x="73385" y="8691"/>
                  </a:cubicBezTo>
                  <a:lnTo>
                    <a:pt x="73296" y="8601"/>
                  </a:lnTo>
                  <a:cubicBezTo>
                    <a:pt x="73171" y="8735"/>
                    <a:pt x="60262" y="21938"/>
                    <a:pt x="53893" y="23963"/>
                  </a:cubicBezTo>
                  <a:cubicBezTo>
                    <a:pt x="51965" y="24579"/>
                    <a:pt x="50266" y="24890"/>
                    <a:pt x="48778" y="24890"/>
                  </a:cubicBezTo>
                  <a:cubicBezTo>
                    <a:pt x="45652" y="24890"/>
                    <a:pt x="43454" y="23520"/>
                    <a:pt x="42010" y="20734"/>
                  </a:cubicBezTo>
                  <a:cubicBezTo>
                    <a:pt x="41305" y="19360"/>
                    <a:pt x="41466" y="17674"/>
                    <a:pt x="41653" y="15720"/>
                  </a:cubicBezTo>
                  <a:cubicBezTo>
                    <a:pt x="41840" y="13838"/>
                    <a:pt x="42046" y="11706"/>
                    <a:pt x="41591" y="9226"/>
                  </a:cubicBezTo>
                  <a:cubicBezTo>
                    <a:pt x="40823" y="4926"/>
                    <a:pt x="34266" y="715"/>
                    <a:pt x="29360" y="91"/>
                  </a:cubicBezTo>
                  <a:cubicBezTo>
                    <a:pt x="28884" y="30"/>
                    <a:pt x="28422" y="0"/>
                    <a:pt x="27975"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15"/>
            <p:cNvSpPr/>
            <p:nvPr/>
          </p:nvSpPr>
          <p:spPr>
            <a:xfrm>
              <a:off x="5275950" y="669775"/>
              <a:ext cx="1826600" cy="616175"/>
            </a:xfrm>
            <a:custGeom>
              <a:avLst/>
              <a:gdLst/>
              <a:ahLst/>
              <a:cxnLst/>
              <a:rect l="l" t="t" r="r" b="b"/>
              <a:pathLst>
                <a:path w="73064" h="24647" extrusionOk="0">
                  <a:moveTo>
                    <a:pt x="28612" y="0"/>
                  </a:moveTo>
                  <a:cubicBezTo>
                    <a:pt x="26403" y="0"/>
                    <a:pt x="24529" y="733"/>
                    <a:pt x="23159" y="2157"/>
                  </a:cubicBezTo>
                  <a:cubicBezTo>
                    <a:pt x="21973" y="3397"/>
                    <a:pt x="21750" y="6510"/>
                    <a:pt x="21536" y="9517"/>
                  </a:cubicBezTo>
                  <a:cubicBezTo>
                    <a:pt x="21313" y="12746"/>
                    <a:pt x="21099" y="15788"/>
                    <a:pt x="19778" y="16502"/>
                  </a:cubicBezTo>
                  <a:cubicBezTo>
                    <a:pt x="19460" y="16676"/>
                    <a:pt x="19102" y="16755"/>
                    <a:pt x="18711" y="16755"/>
                  </a:cubicBezTo>
                  <a:cubicBezTo>
                    <a:pt x="16979" y="16755"/>
                    <a:pt x="14608" y="15196"/>
                    <a:pt x="12249" y="13442"/>
                  </a:cubicBezTo>
                  <a:cubicBezTo>
                    <a:pt x="10518" y="12157"/>
                    <a:pt x="8886" y="10855"/>
                    <a:pt x="7307" y="9588"/>
                  </a:cubicBezTo>
                  <a:cubicBezTo>
                    <a:pt x="4256" y="7162"/>
                    <a:pt x="1624" y="5056"/>
                    <a:pt x="36" y="4539"/>
                  </a:cubicBezTo>
                  <a:lnTo>
                    <a:pt x="0" y="4655"/>
                  </a:lnTo>
                  <a:cubicBezTo>
                    <a:pt x="1562" y="5163"/>
                    <a:pt x="4193" y="7260"/>
                    <a:pt x="7226" y="9686"/>
                  </a:cubicBezTo>
                  <a:cubicBezTo>
                    <a:pt x="8814" y="10953"/>
                    <a:pt x="10447" y="12255"/>
                    <a:pt x="12178" y="13540"/>
                  </a:cubicBezTo>
                  <a:cubicBezTo>
                    <a:pt x="14548" y="15308"/>
                    <a:pt x="16941" y="16877"/>
                    <a:pt x="18717" y="16877"/>
                  </a:cubicBezTo>
                  <a:cubicBezTo>
                    <a:pt x="19127" y="16877"/>
                    <a:pt x="19504" y="16793"/>
                    <a:pt x="19841" y="16609"/>
                  </a:cubicBezTo>
                  <a:cubicBezTo>
                    <a:pt x="21215" y="15859"/>
                    <a:pt x="21429" y="12782"/>
                    <a:pt x="21661" y="9526"/>
                  </a:cubicBezTo>
                  <a:cubicBezTo>
                    <a:pt x="21875" y="6537"/>
                    <a:pt x="22089" y="3450"/>
                    <a:pt x="23249" y="2246"/>
                  </a:cubicBezTo>
                  <a:cubicBezTo>
                    <a:pt x="24593" y="847"/>
                    <a:pt x="26434" y="125"/>
                    <a:pt x="28607" y="125"/>
                  </a:cubicBezTo>
                  <a:cubicBezTo>
                    <a:pt x="28942" y="125"/>
                    <a:pt x="29286" y="142"/>
                    <a:pt x="29636" y="176"/>
                  </a:cubicBezTo>
                  <a:cubicBezTo>
                    <a:pt x="34489" y="649"/>
                    <a:pt x="40993" y="4878"/>
                    <a:pt x="41662" y="9124"/>
                  </a:cubicBezTo>
                  <a:cubicBezTo>
                    <a:pt x="42036" y="11488"/>
                    <a:pt x="41831" y="13567"/>
                    <a:pt x="41644" y="15396"/>
                  </a:cubicBezTo>
                  <a:cubicBezTo>
                    <a:pt x="41448" y="17403"/>
                    <a:pt x="41278" y="19142"/>
                    <a:pt x="41983" y="20552"/>
                  </a:cubicBezTo>
                  <a:cubicBezTo>
                    <a:pt x="43366" y="23291"/>
                    <a:pt x="45507" y="24647"/>
                    <a:pt x="48567" y="24647"/>
                  </a:cubicBezTo>
                  <a:cubicBezTo>
                    <a:pt x="50101" y="24647"/>
                    <a:pt x="51867" y="24308"/>
                    <a:pt x="53892" y="23630"/>
                  </a:cubicBezTo>
                  <a:cubicBezTo>
                    <a:pt x="60200" y="21524"/>
                    <a:pt x="72939" y="8428"/>
                    <a:pt x="73064" y="8294"/>
                  </a:cubicBezTo>
                  <a:lnTo>
                    <a:pt x="72975" y="8214"/>
                  </a:lnTo>
                  <a:cubicBezTo>
                    <a:pt x="72850" y="8348"/>
                    <a:pt x="60128" y="21426"/>
                    <a:pt x="53857" y="23514"/>
                  </a:cubicBezTo>
                  <a:cubicBezTo>
                    <a:pt x="51852" y="24183"/>
                    <a:pt x="50099" y="24520"/>
                    <a:pt x="48577" y="24520"/>
                  </a:cubicBezTo>
                  <a:cubicBezTo>
                    <a:pt x="45558" y="24520"/>
                    <a:pt x="43452" y="23192"/>
                    <a:pt x="42099" y="20498"/>
                  </a:cubicBezTo>
                  <a:cubicBezTo>
                    <a:pt x="41403" y="19116"/>
                    <a:pt x="41573" y="17394"/>
                    <a:pt x="41769" y="15405"/>
                  </a:cubicBezTo>
                  <a:cubicBezTo>
                    <a:pt x="41947" y="13576"/>
                    <a:pt x="42161" y="11488"/>
                    <a:pt x="41778" y="9106"/>
                  </a:cubicBezTo>
                  <a:cubicBezTo>
                    <a:pt x="41474" y="7144"/>
                    <a:pt x="39869" y="4985"/>
                    <a:pt x="37380" y="3183"/>
                  </a:cubicBezTo>
                  <a:cubicBezTo>
                    <a:pt x="35007" y="1470"/>
                    <a:pt x="32116" y="292"/>
                    <a:pt x="29645" y="51"/>
                  </a:cubicBezTo>
                  <a:cubicBezTo>
                    <a:pt x="29293" y="17"/>
                    <a:pt x="28948" y="0"/>
                    <a:pt x="2861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15"/>
            <p:cNvSpPr/>
            <p:nvPr/>
          </p:nvSpPr>
          <p:spPr>
            <a:xfrm>
              <a:off x="5276625" y="665750"/>
              <a:ext cx="1818575" cy="607275"/>
            </a:xfrm>
            <a:custGeom>
              <a:avLst/>
              <a:gdLst/>
              <a:ahLst/>
              <a:cxnLst/>
              <a:rect l="l" t="t" r="r" b="b"/>
              <a:pathLst>
                <a:path w="72743" h="24291" extrusionOk="0">
                  <a:moveTo>
                    <a:pt x="29234" y="1"/>
                  </a:moveTo>
                  <a:cubicBezTo>
                    <a:pt x="26955" y="1"/>
                    <a:pt x="25004" y="804"/>
                    <a:pt x="23561" y="2345"/>
                  </a:cubicBezTo>
                  <a:cubicBezTo>
                    <a:pt x="22374" y="3611"/>
                    <a:pt x="22089" y="6653"/>
                    <a:pt x="21803" y="9588"/>
                  </a:cubicBezTo>
                  <a:cubicBezTo>
                    <a:pt x="21518" y="12639"/>
                    <a:pt x="21214" y="15797"/>
                    <a:pt x="19876" y="16583"/>
                  </a:cubicBezTo>
                  <a:cubicBezTo>
                    <a:pt x="19492" y="16809"/>
                    <a:pt x="19057" y="16909"/>
                    <a:pt x="18586" y="16909"/>
                  </a:cubicBezTo>
                  <a:cubicBezTo>
                    <a:pt x="16789" y="16909"/>
                    <a:pt x="14454" y="15452"/>
                    <a:pt x="12320" y="13933"/>
                  </a:cubicBezTo>
                  <a:cubicBezTo>
                    <a:pt x="10349" y="12532"/>
                    <a:pt x="8448" y="11060"/>
                    <a:pt x="6780" y="9767"/>
                  </a:cubicBezTo>
                  <a:cubicBezTo>
                    <a:pt x="3836" y="7483"/>
                    <a:pt x="1517" y="5681"/>
                    <a:pt x="36" y="5164"/>
                  </a:cubicBezTo>
                  <a:lnTo>
                    <a:pt x="0" y="5280"/>
                  </a:lnTo>
                  <a:cubicBezTo>
                    <a:pt x="1463" y="5788"/>
                    <a:pt x="3890" y="7679"/>
                    <a:pt x="6700" y="9856"/>
                  </a:cubicBezTo>
                  <a:cubicBezTo>
                    <a:pt x="8377" y="11159"/>
                    <a:pt x="10277" y="12631"/>
                    <a:pt x="12249" y="14031"/>
                  </a:cubicBezTo>
                  <a:cubicBezTo>
                    <a:pt x="14402" y="15565"/>
                    <a:pt x="16755" y="17032"/>
                    <a:pt x="18590" y="17032"/>
                  </a:cubicBezTo>
                  <a:cubicBezTo>
                    <a:pt x="19081" y="17032"/>
                    <a:pt x="19535" y="16927"/>
                    <a:pt x="19939" y="16690"/>
                  </a:cubicBezTo>
                  <a:cubicBezTo>
                    <a:pt x="21330" y="15869"/>
                    <a:pt x="21625" y="12827"/>
                    <a:pt x="21928" y="9597"/>
                  </a:cubicBezTo>
                  <a:cubicBezTo>
                    <a:pt x="22205" y="6680"/>
                    <a:pt x="22490" y="3665"/>
                    <a:pt x="23650" y="2425"/>
                  </a:cubicBezTo>
                  <a:cubicBezTo>
                    <a:pt x="25067" y="910"/>
                    <a:pt x="26984" y="116"/>
                    <a:pt x="29228" y="116"/>
                  </a:cubicBezTo>
                  <a:cubicBezTo>
                    <a:pt x="29456" y="116"/>
                    <a:pt x="29687" y="125"/>
                    <a:pt x="29921" y="141"/>
                  </a:cubicBezTo>
                  <a:cubicBezTo>
                    <a:pt x="34801" y="480"/>
                    <a:pt x="41260" y="4637"/>
                    <a:pt x="41849" y="9009"/>
                  </a:cubicBezTo>
                  <a:cubicBezTo>
                    <a:pt x="42152" y="11283"/>
                    <a:pt x="41947" y="13309"/>
                    <a:pt x="41760" y="15093"/>
                  </a:cubicBezTo>
                  <a:cubicBezTo>
                    <a:pt x="41554" y="17136"/>
                    <a:pt x="41376" y="18902"/>
                    <a:pt x="42072" y="20329"/>
                  </a:cubicBezTo>
                  <a:cubicBezTo>
                    <a:pt x="43365" y="22979"/>
                    <a:pt x="45408" y="24290"/>
                    <a:pt x="48361" y="24290"/>
                  </a:cubicBezTo>
                  <a:cubicBezTo>
                    <a:pt x="49931" y="24290"/>
                    <a:pt x="51751" y="23925"/>
                    <a:pt x="53848" y="23193"/>
                  </a:cubicBezTo>
                  <a:cubicBezTo>
                    <a:pt x="60057" y="21025"/>
                    <a:pt x="72618" y="8054"/>
                    <a:pt x="72742" y="7920"/>
                  </a:cubicBezTo>
                  <a:lnTo>
                    <a:pt x="72662" y="7840"/>
                  </a:lnTo>
                  <a:cubicBezTo>
                    <a:pt x="72528" y="7965"/>
                    <a:pt x="59994" y="20927"/>
                    <a:pt x="53812" y="23077"/>
                  </a:cubicBezTo>
                  <a:cubicBezTo>
                    <a:pt x="51730" y="23800"/>
                    <a:pt x="49925" y="24165"/>
                    <a:pt x="48375" y="24165"/>
                  </a:cubicBezTo>
                  <a:cubicBezTo>
                    <a:pt x="45467" y="24165"/>
                    <a:pt x="43453" y="22882"/>
                    <a:pt x="42179" y="20276"/>
                  </a:cubicBezTo>
                  <a:cubicBezTo>
                    <a:pt x="41501" y="18875"/>
                    <a:pt x="41679" y="17127"/>
                    <a:pt x="41885" y="15102"/>
                  </a:cubicBezTo>
                  <a:cubicBezTo>
                    <a:pt x="42072" y="13309"/>
                    <a:pt x="42277" y="11283"/>
                    <a:pt x="41965" y="8991"/>
                  </a:cubicBezTo>
                  <a:cubicBezTo>
                    <a:pt x="41376" y="4566"/>
                    <a:pt x="34855" y="364"/>
                    <a:pt x="29930" y="25"/>
                  </a:cubicBezTo>
                  <a:cubicBezTo>
                    <a:pt x="29695" y="9"/>
                    <a:pt x="29463" y="1"/>
                    <a:pt x="29234"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15"/>
            <p:cNvSpPr/>
            <p:nvPr/>
          </p:nvSpPr>
          <p:spPr>
            <a:xfrm>
              <a:off x="5277275" y="661300"/>
              <a:ext cx="1810775" cy="599000"/>
            </a:xfrm>
            <a:custGeom>
              <a:avLst/>
              <a:gdLst/>
              <a:ahLst/>
              <a:cxnLst/>
              <a:rect l="l" t="t" r="r" b="b"/>
              <a:pathLst>
                <a:path w="72431" h="23960" extrusionOk="0">
                  <a:moveTo>
                    <a:pt x="29882" y="1"/>
                  </a:moveTo>
                  <a:cubicBezTo>
                    <a:pt x="28161" y="1"/>
                    <a:pt x="25851" y="469"/>
                    <a:pt x="23963" y="2540"/>
                  </a:cubicBezTo>
                  <a:cubicBezTo>
                    <a:pt x="22785" y="3843"/>
                    <a:pt x="22420" y="6805"/>
                    <a:pt x="22081" y="9677"/>
                  </a:cubicBezTo>
                  <a:cubicBezTo>
                    <a:pt x="21715" y="12701"/>
                    <a:pt x="21331" y="15824"/>
                    <a:pt x="19975" y="16680"/>
                  </a:cubicBezTo>
                  <a:cubicBezTo>
                    <a:pt x="19532" y="16957"/>
                    <a:pt x="19022" y="17098"/>
                    <a:pt x="18434" y="17098"/>
                  </a:cubicBezTo>
                  <a:cubicBezTo>
                    <a:pt x="16975" y="17098"/>
                    <a:pt x="15028" y="16234"/>
                    <a:pt x="12383" y="14441"/>
                  </a:cubicBezTo>
                  <a:cubicBezTo>
                    <a:pt x="10153" y="12924"/>
                    <a:pt x="8075" y="11354"/>
                    <a:pt x="6237" y="9963"/>
                  </a:cubicBezTo>
                  <a:cubicBezTo>
                    <a:pt x="3543" y="7929"/>
                    <a:pt x="1410" y="6323"/>
                    <a:pt x="46" y="5806"/>
                  </a:cubicBezTo>
                  <a:lnTo>
                    <a:pt x="1" y="5922"/>
                  </a:lnTo>
                  <a:cubicBezTo>
                    <a:pt x="1357" y="6430"/>
                    <a:pt x="3480" y="8036"/>
                    <a:pt x="6165" y="10061"/>
                  </a:cubicBezTo>
                  <a:cubicBezTo>
                    <a:pt x="8003" y="11453"/>
                    <a:pt x="10082" y="13032"/>
                    <a:pt x="12321" y="14539"/>
                  </a:cubicBezTo>
                  <a:cubicBezTo>
                    <a:pt x="15006" y="16361"/>
                    <a:pt x="16947" y="17234"/>
                    <a:pt x="18422" y="17234"/>
                  </a:cubicBezTo>
                  <a:cubicBezTo>
                    <a:pt x="19034" y="17234"/>
                    <a:pt x="19566" y="17083"/>
                    <a:pt x="20038" y="16787"/>
                  </a:cubicBezTo>
                  <a:cubicBezTo>
                    <a:pt x="21447" y="15895"/>
                    <a:pt x="21813" y="12880"/>
                    <a:pt x="22197" y="9686"/>
                  </a:cubicBezTo>
                  <a:cubicBezTo>
                    <a:pt x="22544" y="6840"/>
                    <a:pt x="22901" y="3896"/>
                    <a:pt x="24052" y="2630"/>
                  </a:cubicBezTo>
                  <a:cubicBezTo>
                    <a:pt x="25900" y="599"/>
                    <a:pt x="28157" y="124"/>
                    <a:pt x="29841" y="124"/>
                  </a:cubicBezTo>
                  <a:cubicBezTo>
                    <a:pt x="29970" y="124"/>
                    <a:pt x="30095" y="127"/>
                    <a:pt x="30217" y="132"/>
                  </a:cubicBezTo>
                  <a:cubicBezTo>
                    <a:pt x="32634" y="221"/>
                    <a:pt x="35471" y="1283"/>
                    <a:pt x="37817" y="2969"/>
                  </a:cubicBezTo>
                  <a:cubicBezTo>
                    <a:pt x="40271" y="4735"/>
                    <a:pt x="41805" y="6894"/>
                    <a:pt x="42037" y="8910"/>
                  </a:cubicBezTo>
                  <a:cubicBezTo>
                    <a:pt x="42278" y="11087"/>
                    <a:pt x="42073" y="13058"/>
                    <a:pt x="41885" y="14798"/>
                  </a:cubicBezTo>
                  <a:cubicBezTo>
                    <a:pt x="41662" y="16885"/>
                    <a:pt x="41466" y="18679"/>
                    <a:pt x="42153" y="20124"/>
                  </a:cubicBezTo>
                  <a:cubicBezTo>
                    <a:pt x="43366" y="22693"/>
                    <a:pt x="45329" y="23960"/>
                    <a:pt x="48166" y="23960"/>
                  </a:cubicBezTo>
                  <a:cubicBezTo>
                    <a:pt x="49763" y="23960"/>
                    <a:pt x="51636" y="23558"/>
                    <a:pt x="53813" y="22764"/>
                  </a:cubicBezTo>
                  <a:cubicBezTo>
                    <a:pt x="59924" y="20552"/>
                    <a:pt x="72306" y="7688"/>
                    <a:pt x="72431" y="7563"/>
                  </a:cubicBezTo>
                  <a:lnTo>
                    <a:pt x="72342" y="7474"/>
                  </a:lnTo>
                  <a:cubicBezTo>
                    <a:pt x="72217" y="7608"/>
                    <a:pt x="59861" y="20445"/>
                    <a:pt x="53768" y="22657"/>
                  </a:cubicBezTo>
                  <a:cubicBezTo>
                    <a:pt x="51613" y="23438"/>
                    <a:pt x="49760" y="23831"/>
                    <a:pt x="48184" y="23831"/>
                  </a:cubicBezTo>
                  <a:cubicBezTo>
                    <a:pt x="45381" y="23831"/>
                    <a:pt x="43453" y="22588"/>
                    <a:pt x="42260" y="20070"/>
                  </a:cubicBezTo>
                  <a:cubicBezTo>
                    <a:pt x="41591" y="18661"/>
                    <a:pt x="41787" y="16876"/>
                    <a:pt x="42010" y="14816"/>
                  </a:cubicBezTo>
                  <a:cubicBezTo>
                    <a:pt x="42198" y="13067"/>
                    <a:pt x="42403" y="11087"/>
                    <a:pt x="42162" y="8901"/>
                  </a:cubicBezTo>
                  <a:cubicBezTo>
                    <a:pt x="41930" y="6849"/>
                    <a:pt x="40369" y="4655"/>
                    <a:pt x="37889" y="2871"/>
                  </a:cubicBezTo>
                  <a:cubicBezTo>
                    <a:pt x="35525" y="1176"/>
                    <a:pt x="32661" y="105"/>
                    <a:pt x="30225" y="7"/>
                  </a:cubicBezTo>
                  <a:cubicBezTo>
                    <a:pt x="30114" y="3"/>
                    <a:pt x="30000" y="1"/>
                    <a:pt x="2988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15"/>
            <p:cNvSpPr/>
            <p:nvPr/>
          </p:nvSpPr>
          <p:spPr>
            <a:xfrm>
              <a:off x="5277950" y="656775"/>
              <a:ext cx="1802750" cy="590825"/>
            </a:xfrm>
            <a:custGeom>
              <a:avLst/>
              <a:gdLst/>
              <a:ahLst/>
              <a:cxnLst/>
              <a:rect l="l" t="t" r="r" b="b"/>
              <a:pathLst>
                <a:path w="72110" h="23633" extrusionOk="0">
                  <a:moveTo>
                    <a:pt x="30421" y="0"/>
                  </a:moveTo>
                  <a:cubicBezTo>
                    <a:pt x="28747" y="0"/>
                    <a:pt x="26362" y="496"/>
                    <a:pt x="24364" y="2748"/>
                  </a:cubicBezTo>
                  <a:cubicBezTo>
                    <a:pt x="23187" y="4069"/>
                    <a:pt x="22758" y="6968"/>
                    <a:pt x="22348" y="9760"/>
                  </a:cubicBezTo>
                  <a:cubicBezTo>
                    <a:pt x="21911" y="12758"/>
                    <a:pt x="21456" y="15853"/>
                    <a:pt x="20064" y="16781"/>
                  </a:cubicBezTo>
                  <a:cubicBezTo>
                    <a:pt x="19535" y="17131"/>
                    <a:pt x="18930" y="17308"/>
                    <a:pt x="18232" y="17308"/>
                  </a:cubicBezTo>
                  <a:cubicBezTo>
                    <a:pt x="16775" y="17308"/>
                    <a:pt x="14908" y="16538"/>
                    <a:pt x="12455" y="14952"/>
                  </a:cubicBezTo>
                  <a:cubicBezTo>
                    <a:pt x="9948" y="13329"/>
                    <a:pt x="7691" y="11660"/>
                    <a:pt x="5692" y="10188"/>
                  </a:cubicBezTo>
                  <a:cubicBezTo>
                    <a:pt x="3239" y="8386"/>
                    <a:pt x="1312" y="6959"/>
                    <a:pt x="45" y="6459"/>
                  </a:cubicBezTo>
                  <a:lnTo>
                    <a:pt x="1" y="6575"/>
                  </a:lnTo>
                  <a:cubicBezTo>
                    <a:pt x="1250" y="7075"/>
                    <a:pt x="3177" y="8493"/>
                    <a:pt x="5621" y="10286"/>
                  </a:cubicBezTo>
                  <a:cubicBezTo>
                    <a:pt x="7619" y="11758"/>
                    <a:pt x="9876" y="13427"/>
                    <a:pt x="12383" y="15050"/>
                  </a:cubicBezTo>
                  <a:cubicBezTo>
                    <a:pt x="14860" y="16651"/>
                    <a:pt x="16752" y="17430"/>
                    <a:pt x="18235" y="17430"/>
                  </a:cubicBezTo>
                  <a:cubicBezTo>
                    <a:pt x="18959" y="17430"/>
                    <a:pt x="19586" y="17245"/>
                    <a:pt x="20136" y="16879"/>
                  </a:cubicBezTo>
                  <a:cubicBezTo>
                    <a:pt x="21563" y="15925"/>
                    <a:pt x="22009" y="12945"/>
                    <a:pt x="22473" y="9778"/>
                  </a:cubicBezTo>
                  <a:cubicBezTo>
                    <a:pt x="22883" y="7004"/>
                    <a:pt x="23303" y="4131"/>
                    <a:pt x="24453" y="2829"/>
                  </a:cubicBezTo>
                  <a:cubicBezTo>
                    <a:pt x="26434" y="598"/>
                    <a:pt x="28789" y="117"/>
                    <a:pt x="30439" y="117"/>
                  </a:cubicBezTo>
                  <a:lnTo>
                    <a:pt x="30511" y="117"/>
                  </a:lnTo>
                  <a:cubicBezTo>
                    <a:pt x="35328" y="161"/>
                    <a:pt x="41814" y="4256"/>
                    <a:pt x="42224" y="8814"/>
                  </a:cubicBezTo>
                  <a:cubicBezTo>
                    <a:pt x="42411" y="10902"/>
                    <a:pt x="42197" y="12811"/>
                    <a:pt x="42010" y="14506"/>
                  </a:cubicBezTo>
                  <a:cubicBezTo>
                    <a:pt x="41769" y="16629"/>
                    <a:pt x="41564" y="18458"/>
                    <a:pt x="42233" y="19921"/>
                  </a:cubicBezTo>
                  <a:cubicBezTo>
                    <a:pt x="43375" y="22401"/>
                    <a:pt x="45239" y="23632"/>
                    <a:pt x="47978" y="23632"/>
                  </a:cubicBezTo>
                  <a:cubicBezTo>
                    <a:pt x="49593" y="23632"/>
                    <a:pt x="51520" y="23195"/>
                    <a:pt x="53768" y="22348"/>
                  </a:cubicBezTo>
                  <a:cubicBezTo>
                    <a:pt x="59790" y="20073"/>
                    <a:pt x="71985" y="7334"/>
                    <a:pt x="72110" y="7200"/>
                  </a:cubicBezTo>
                  <a:lnTo>
                    <a:pt x="72020" y="7120"/>
                  </a:lnTo>
                  <a:cubicBezTo>
                    <a:pt x="71895" y="7244"/>
                    <a:pt x="59718" y="19966"/>
                    <a:pt x="53723" y="22232"/>
                  </a:cubicBezTo>
                  <a:cubicBezTo>
                    <a:pt x="51489" y="23077"/>
                    <a:pt x="49585" y="23503"/>
                    <a:pt x="47984" y="23503"/>
                  </a:cubicBezTo>
                  <a:cubicBezTo>
                    <a:pt x="45296" y="23503"/>
                    <a:pt x="43462" y="22303"/>
                    <a:pt x="42349" y="19877"/>
                  </a:cubicBezTo>
                  <a:cubicBezTo>
                    <a:pt x="41689" y="18440"/>
                    <a:pt x="41894" y="16620"/>
                    <a:pt x="42126" y="14515"/>
                  </a:cubicBezTo>
                  <a:cubicBezTo>
                    <a:pt x="42322" y="12820"/>
                    <a:pt x="42536" y="10902"/>
                    <a:pt x="42349" y="8806"/>
                  </a:cubicBezTo>
                  <a:cubicBezTo>
                    <a:pt x="41930" y="4193"/>
                    <a:pt x="35373" y="36"/>
                    <a:pt x="30511" y="1"/>
                  </a:cubicBezTo>
                  <a:cubicBezTo>
                    <a:pt x="30481" y="0"/>
                    <a:pt x="30451" y="0"/>
                    <a:pt x="304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15"/>
            <p:cNvSpPr/>
            <p:nvPr/>
          </p:nvSpPr>
          <p:spPr>
            <a:xfrm>
              <a:off x="5278625" y="651825"/>
              <a:ext cx="1794725" cy="583050"/>
            </a:xfrm>
            <a:custGeom>
              <a:avLst/>
              <a:gdLst/>
              <a:ahLst/>
              <a:cxnLst/>
              <a:rect l="l" t="t" r="r" b="b"/>
              <a:pathLst>
                <a:path w="71789" h="23322" extrusionOk="0">
                  <a:moveTo>
                    <a:pt x="30988" y="0"/>
                  </a:moveTo>
                  <a:cubicBezTo>
                    <a:pt x="30924" y="0"/>
                    <a:pt x="30860" y="1"/>
                    <a:pt x="30796" y="2"/>
                  </a:cubicBezTo>
                  <a:cubicBezTo>
                    <a:pt x="29172" y="47"/>
                    <a:pt x="26817" y="591"/>
                    <a:pt x="24765" y="2964"/>
                  </a:cubicBezTo>
                  <a:cubicBezTo>
                    <a:pt x="23597" y="4320"/>
                    <a:pt x="23106" y="7139"/>
                    <a:pt x="22624" y="9869"/>
                  </a:cubicBezTo>
                  <a:cubicBezTo>
                    <a:pt x="22107" y="12831"/>
                    <a:pt x="21572" y="15900"/>
                    <a:pt x="20162" y="16890"/>
                  </a:cubicBezTo>
                  <a:cubicBezTo>
                    <a:pt x="19547" y="17321"/>
                    <a:pt x="18838" y="17539"/>
                    <a:pt x="18017" y="17539"/>
                  </a:cubicBezTo>
                  <a:cubicBezTo>
                    <a:pt x="16565" y="17539"/>
                    <a:pt x="14763" y="16857"/>
                    <a:pt x="12517" y="15471"/>
                  </a:cubicBezTo>
                  <a:cubicBezTo>
                    <a:pt x="9724" y="13750"/>
                    <a:pt x="7182" y="11921"/>
                    <a:pt x="5139" y="10449"/>
                  </a:cubicBezTo>
                  <a:cubicBezTo>
                    <a:pt x="2944" y="8870"/>
                    <a:pt x="1205" y="7612"/>
                    <a:pt x="45" y="7121"/>
                  </a:cubicBezTo>
                  <a:lnTo>
                    <a:pt x="0" y="7237"/>
                  </a:lnTo>
                  <a:cubicBezTo>
                    <a:pt x="1142" y="7719"/>
                    <a:pt x="2873" y="8968"/>
                    <a:pt x="5068" y="10547"/>
                  </a:cubicBezTo>
                  <a:cubicBezTo>
                    <a:pt x="7111" y="12019"/>
                    <a:pt x="9653" y="13857"/>
                    <a:pt x="12454" y="15578"/>
                  </a:cubicBezTo>
                  <a:cubicBezTo>
                    <a:pt x="14721" y="16976"/>
                    <a:pt x="16547" y="17664"/>
                    <a:pt x="18025" y="17664"/>
                  </a:cubicBezTo>
                  <a:cubicBezTo>
                    <a:pt x="18868" y="17664"/>
                    <a:pt x="19598" y="17441"/>
                    <a:pt x="20233" y="16997"/>
                  </a:cubicBezTo>
                  <a:cubicBezTo>
                    <a:pt x="21688" y="15971"/>
                    <a:pt x="22205" y="13018"/>
                    <a:pt x="22749" y="9887"/>
                  </a:cubicBezTo>
                  <a:cubicBezTo>
                    <a:pt x="23222" y="7175"/>
                    <a:pt x="23704" y="4374"/>
                    <a:pt x="24855" y="3044"/>
                  </a:cubicBezTo>
                  <a:cubicBezTo>
                    <a:pt x="26880" y="707"/>
                    <a:pt x="29199" y="163"/>
                    <a:pt x="30796" y="127"/>
                  </a:cubicBezTo>
                  <a:cubicBezTo>
                    <a:pt x="30869" y="125"/>
                    <a:pt x="30943" y="124"/>
                    <a:pt x="31016" y="124"/>
                  </a:cubicBezTo>
                  <a:cubicBezTo>
                    <a:pt x="33359" y="124"/>
                    <a:pt x="36077" y="1079"/>
                    <a:pt x="38343" y="2688"/>
                  </a:cubicBezTo>
                  <a:cubicBezTo>
                    <a:pt x="40779" y="4436"/>
                    <a:pt x="42268" y="6640"/>
                    <a:pt x="42411" y="8745"/>
                  </a:cubicBezTo>
                  <a:cubicBezTo>
                    <a:pt x="42545" y="10725"/>
                    <a:pt x="42331" y="12581"/>
                    <a:pt x="42135" y="14222"/>
                  </a:cubicBezTo>
                  <a:cubicBezTo>
                    <a:pt x="41885" y="16390"/>
                    <a:pt x="41662" y="18255"/>
                    <a:pt x="42322" y="19736"/>
                  </a:cubicBezTo>
                  <a:cubicBezTo>
                    <a:pt x="43384" y="22135"/>
                    <a:pt x="45168" y="23322"/>
                    <a:pt x="47799" y="23322"/>
                  </a:cubicBezTo>
                  <a:cubicBezTo>
                    <a:pt x="49432" y="23322"/>
                    <a:pt x="51404" y="22858"/>
                    <a:pt x="53732" y="21948"/>
                  </a:cubicBezTo>
                  <a:cubicBezTo>
                    <a:pt x="59656" y="19611"/>
                    <a:pt x="71672" y="6987"/>
                    <a:pt x="71788" y="6863"/>
                  </a:cubicBezTo>
                  <a:lnTo>
                    <a:pt x="71699" y="6773"/>
                  </a:lnTo>
                  <a:cubicBezTo>
                    <a:pt x="71583" y="6907"/>
                    <a:pt x="59584" y="19513"/>
                    <a:pt x="53687" y="21832"/>
                  </a:cubicBezTo>
                  <a:cubicBezTo>
                    <a:pt x="51379" y="22740"/>
                    <a:pt x="49429" y="23197"/>
                    <a:pt x="47807" y="23197"/>
                  </a:cubicBezTo>
                  <a:cubicBezTo>
                    <a:pt x="45222" y="23197"/>
                    <a:pt x="43470" y="22037"/>
                    <a:pt x="42429" y="19691"/>
                  </a:cubicBezTo>
                  <a:cubicBezTo>
                    <a:pt x="41787" y="18237"/>
                    <a:pt x="42001" y="16381"/>
                    <a:pt x="42259" y="14231"/>
                  </a:cubicBezTo>
                  <a:cubicBezTo>
                    <a:pt x="42447" y="12590"/>
                    <a:pt x="42670" y="10725"/>
                    <a:pt x="42536" y="8736"/>
                  </a:cubicBezTo>
                  <a:cubicBezTo>
                    <a:pt x="42384" y="6595"/>
                    <a:pt x="40886" y="4356"/>
                    <a:pt x="38406" y="2589"/>
                  </a:cubicBezTo>
                  <a:cubicBezTo>
                    <a:pt x="36113" y="957"/>
                    <a:pt x="33355" y="0"/>
                    <a:pt x="309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15"/>
            <p:cNvSpPr/>
            <p:nvPr/>
          </p:nvSpPr>
          <p:spPr>
            <a:xfrm>
              <a:off x="5279300" y="646825"/>
              <a:ext cx="1786675" cy="575575"/>
            </a:xfrm>
            <a:custGeom>
              <a:avLst/>
              <a:gdLst/>
              <a:ahLst/>
              <a:cxnLst/>
              <a:rect l="l" t="t" r="r" b="b"/>
              <a:pathLst>
                <a:path w="71467" h="23023" extrusionOk="0">
                  <a:moveTo>
                    <a:pt x="31577" y="0"/>
                  </a:moveTo>
                  <a:cubicBezTo>
                    <a:pt x="31410" y="0"/>
                    <a:pt x="31245" y="5"/>
                    <a:pt x="31081" y="15"/>
                  </a:cubicBezTo>
                  <a:cubicBezTo>
                    <a:pt x="28878" y="140"/>
                    <a:pt x="26781" y="1273"/>
                    <a:pt x="25167" y="3191"/>
                  </a:cubicBezTo>
                  <a:cubicBezTo>
                    <a:pt x="23998" y="4574"/>
                    <a:pt x="23445" y="7312"/>
                    <a:pt x="22910" y="9971"/>
                  </a:cubicBezTo>
                  <a:cubicBezTo>
                    <a:pt x="22312" y="12915"/>
                    <a:pt x="21696" y="15948"/>
                    <a:pt x="20260" y="17009"/>
                  </a:cubicBezTo>
                  <a:cubicBezTo>
                    <a:pt x="19538" y="17542"/>
                    <a:pt x="18715" y="17809"/>
                    <a:pt x="17766" y="17809"/>
                  </a:cubicBezTo>
                  <a:cubicBezTo>
                    <a:pt x="16347" y="17809"/>
                    <a:pt x="14647" y="17210"/>
                    <a:pt x="12588" y="16001"/>
                  </a:cubicBezTo>
                  <a:cubicBezTo>
                    <a:pt x="9474" y="14181"/>
                    <a:pt x="6762" y="12272"/>
                    <a:pt x="4586" y="10729"/>
                  </a:cubicBezTo>
                  <a:cubicBezTo>
                    <a:pt x="2641" y="9355"/>
                    <a:pt x="1098" y="8267"/>
                    <a:pt x="45" y="7794"/>
                  </a:cubicBezTo>
                  <a:lnTo>
                    <a:pt x="0" y="7901"/>
                  </a:lnTo>
                  <a:cubicBezTo>
                    <a:pt x="1035" y="8374"/>
                    <a:pt x="2570" y="9453"/>
                    <a:pt x="4514" y="10827"/>
                  </a:cubicBezTo>
                  <a:cubicBezTo>
                    <a:pt x="6700" y="12371"/>
                    <a:pt x="9412" y="14289"/>
                    <a:pt x="12525" y="16108"/>
                  </a:cubicBezTo>
                  <a:cubicBezTo>
                    <a:pt x="14607" y="17327"/>
                    <a:pt x="16329" y="17930"/>
                    <a:pt x="17770" y="17930"/>
                  </a:cubicBezTo>
                  <a:cubicBezTo>
                    <a:pt x="18744" y="17930"/>
                    <a:pt x="19590" y="17655"/>
                    <a:pt x="20331" y="17108"/>
                  </a:cubicBezTo>
                  <a:cubicBezTo>
                    <a:pt x="21803" y="16019"/>
                    <a:pt x="22428" y="12959"/>
                    <a:pt x="23025" y="9998"/>
                  </a:cubicBezTo>
                  <a:cubicBezTo>
                    <a:pt x="23561" y="7357"/>
                    <a:pt x="24114" y="4627"/>
                    <a:pt x="25256" y="3271"/>
                  </a:cubicBezTo>
                  <a:cubicBezTo>
                    <a:pt x="26853" y="1380"/>
                    <a:pt x="28922" y="265"/>
                    <a:pt x="31090" y="140"/>
                  </a:cubicBezTo>
                  <a:cubicBezTo>
                    <a:pt x="31253" y="130"/>
                    <a:pt x="31419" y="125"/>
                    <a:pt x="31585" y="125"/>
                  </a:cubicBezTo>
                  <a:cubicBezTo>
                    <a:pt x="34300" y="125"/>
                    <a:pt x="37450" y="1409"/>
                    <a:pt x="39752" y="3476"/>
                  </a:cubicBezTo>
                  <a:cubicBezTo>
                    <a:pt x="41501" y="5055"/>
                    <a:pt x="42518" y="6902"/>
                    <a:pt x="42598" y="8668"/>
                  </a:cubicBezTo>
                  <a:cubicBezTo>
                    <a:pt x="42687" y="10551"/>
                    <a:pt x="42464" y="12353"/>
                    <a:pt x="42268" y="13932"/>
                  </a:cubicBezTo>
                  <a:cubicBezTo>
                    <a:pt x="41992" y="16144"/>
                    <a:pt x="41760" y="18053"/>
                    <a:pt x="42402" y="19561"/>
                  </a:cubicBezTo>
                  <a:cubicBezTo>
                    <a:pt x="43392" y="21871"/>
                    <a:pt x="45096" y="23022"/>
                    <a:pt x="47621" y="23022"/>
                  </a:cubicBezTo>
                  <a:cubicBezTo>
                    <a:pt x="49271" y="23022"/>
                    <a:pt x="51287" y="22523"/>
                    <a:pt x="53687" y="21541"/>
                  </a:cubicBezTo>
                  <a:cubicBezTo>
                    <a:pt x="59521" y="19159"/>
                    <a:pt x="71351" y="6652"/>
                    <a:pt x="71467" y="6518"/>
                  </a:cubicBezTo>
                  <a:lnTo>
                    <a:pt x="71378" y="6438"/>
                  </a:lnTo>
                  <a:cubicBezTo>
                    <a:pt x="71262" y="6563"/>
                    <a:pt x="59450" y="19052"/>
                    <a:pt x="53643" y="21434"/>
                  </a:cubicBezTo>
                  <a:cubicBezTo>
                    <a:pt x="51264" y="22406"/>
                    <a:pt x="49273" y="22894"/>
                    <a:pt x="47635" y="22894"/>
                  </a:cubicBezTo>
                  <a:cubicBezTo>
                    <a:pt x="45152" y="22894"/>
                    <a:pt x="43482" y="21771"/>
                    <a:pt x="42509" y="19507"/>
                  </a:cubicBezTo>
                  <a:cubicBezTo>
                    <a:pt x="41885" y="18035"/>
                    <a:pt x="42117" y="16144"/>
                    <a:pt x="42393" y="13950"/>
                  </a:cubicBezTo>
                  <a:cubicBezTo>
                    <a:pt x="42589" y="12362"/>
                    <a:pt x="42812" y="10560"/>
                    <a:pt x="42723" y="8659"/>
                  </a:cubicBezTo>
                  <a:cubicBezTo>
                    <a:pt x="42634" y="6857"/>
                    <a:pt x="41608" y="4984"/>
                    <a:pt x="39833" y="3387"/>
                  </a:cubicBezTo>
                  <a:cubicBezTo>
                    <a:pt x="37511" y="1301"/>
                    <a:pt x="34326" y="0"/>
                    <a:pt x="3157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15"/>
            <p:cNvSpPr/>
            <p:nvPr/>
          </p:nvSpPr>
          <p:spPr>
            <a:xfrm>
              <a:off x="5279975" y="641600"/>
              <a:ext cx="1778875" cy="568300"/>
            </a:xfrm>
            <a:custGeom>
              <a:avLst/>
              <a:gdLst/>
              <a:ahLst/>
              <a:cxnLst/>
              <a:rect l="l" t="t" r="r" b="b"/>
              <a:pathLst>
                <a:path w="71155" h="22732" extrusionOk="0">
                  <a:moveTo>
                    <a:pt x="32139" y="1"/>
                  </a:moveTo>
                  <a:cubicBezTo>
                    <a:pt x="31877" y="1"/>
                    <a:pt x="31619" y="12"/>
                    <a:pt x="31366" y="37"/>
                  </a:cubicBezTo>
                  <a:cubicBezTo>
                    <a:pt x="29261" y="233"/>
                    <a:pt x="27200" y="1437"/>
                    <a:pt x="25568" y="3418"/>
                  </a:cubicBezTo>
                  <a:cubicBezTo>
                    <a:pt x="24408" y="4827"/>
                    <a:pt x="23792" y="7495"/>
                    <a:pt x="23195" y="10082"/>
                  </a:cubicBezTo>
                  <a:cubicBezTo>
                    <a:pt x="22517" y="12990"/>
                    <a:pt x="21821" y="16005"/>
                    <a:pt x="20349" y="17138"/>
                  </a:cubicBezTo>
                  <a:cubicBezTo>
                    <a:pt x="19530" y="17769"/>
                    <a:pt x="18585" y="18085"/>
                    <a:pt x="17502" y="18085"/>
                  </a:cubicBezTo>
                  <a:cubicBezTo>
                    <a:pt x="16121" y="18085"/>
                    <a:pt x="14515" y="17571"/>
                    <a:pt x="12659" y="16540"/>
                  </a:cubicBezTo>
                  <a:cubicBezTo>
                    <a:pt x="9207" y="14631"/>
                    <a:pt x="6343" y="12633"/>
                    <a:pt x="4041" y="11036"/>
                  </a:cubicBezTo>
                  <a:cubicBezTo>
                    <a:pt x="2337" y="9850"/>
                    <a:pt x="990" y="8922"/>
                    <a:pt x="45" y="8467"/>
                  </a:cubicBezTo>
                  <a:lnTo>
                    <a:pt x="0" y="8574"/>
                  </a:lnTo>
                  <a:cubicBezTo>
                    <a:pt x="928" y="9020"/>
                    <a:pt x="2275" y="9957"/>
                    <a:pt x="3970" y="11134"/>
                  </a:cubicBezTo>
                  <a:cubicBezTo>
                    <a:pt x="6272" y="12740"/>
                    <a:pt x="9144" y="14729"/>
                    <a:pt x="12597" y="16647"/>
                  </a:cubicBezTo>
                  <a:cubicBezTo>
                    <a:pt x="14476" y="17689"/>
                    <a:pt x="16105" y="18210"/>
                    <a:pt x="17509" y="18210"/>
                  </a:cubicBezTo>
                  <a:cubicBezTo>
                    <a:pt x="18618" y="18210"/>
                    <a:pt x="19587" y="17886"/>
                    <a:pt x="20429" y="17236"/>
                  </a:cubicBezTo>
                  <a:cubicBezTo>
                    <a:pt x="21928" y="16077"/>
                    <a:pt x="22633" y="13043"/>
                    <a:pt x="23311" y="10108"/>
                  </a:cubicBezTo>
                  <a:cubicBezTo>
                    <a:pt x="23908" y="7539"/>
                    <a:pt x="24524" y="4881"/>
                    <a:pt x="25657" y="3498"/>
                  </a:cubicBezTo>
                  <a:cubicBezTo>
                    <a:pt x="27272" y="1535"/>
                    <a:pt x="29297" y="349"/>
                    <a:pt x="31375" y="153"/>
                  </a:cubicBezTo>
                  <a:cubicBezTo>
                    <a:pt x="31622" y="130"/>
                    <a:pt x="31873" y="118"/>
                    <a:pt x="32127" y="118"/>
                  </a:cubicBezTo>
                  <a:cubicBezTo>
                    <a:pt x="34737" y="118"/>
                    <a:pt x="37711" y="1308"/>
                    <a:pt x="39922" y="3275"/>
                  </a:cubicBezTo>
                  <a:cubicBezTo>
                    <a:pt x="41724" y="4872"/>
                    <a:pt x="42741" y="6763"/>
                    <a:pt x="42785" y="8601"/>
                  </a:cubicBezTo>
                  <a:cubicBezTo>
                    <a:pt x="42830" y="10385"/>
                    <a:pt x="42607" y="12125"/>
                    <a:pt x="42402" y="13650"/>
                  </a:cubicBezTo>
                  <a:cubicBezTo>
                    <a:pt x="42107" y="15907"/>
                    <a:pt x="41858" y="17861"/>
                    <a:pt x="42482" y="19386"/>
                  </a:cubicBezTo>
                  <a:cubicBezTo>
                    <a:pt x="43098" y="20867"/>
                    <a:pt x="43981" y="21831"/>
                    <a:pt x="45212" y="22330"/>
                  </a:cubicBezTo>
                  <a:cubicBezTo>
                    <a:pt x="45863" y="22598"/>
                    <a:pt x="46604" y="22732"/>
                    <a:pt x="47442" y="22732"/>
                  </a:cubicBezTo>
                  <a:cubicBezTo>
                    <a:pt x="49110" y="22732"/>
                    <a:pt x="51162" y="22205"/>
                    <a:pt x="53642" y="21153"/>
                  </a:cubicBezTo>
                  <a:cubicBezTo>
                    <a:pt x="59387" y="18717"/>
                    <a:pt x="71029" y="6317"/>
                    <a:pt x="71154" y="6192"/>
                  </a:cubicBezTo>
                  <a:lnTo>
                    <a:pt x="71065" y="6112"/>
                  </a:lnTo>
                  <a:cubicBezTo>
                    <a:pt x="70940" y="6237"/>
                    <a:pt x="59316" y="18610"/>
                    <a:pt x="53598" y="21037"/>
                  </a:cubicBezTo>
                  <a:cubicBezTo>
                    <a:pt x="51128" y="22087"/>
                    <a:pt x="49097" y="22609"/>
                    <a:pt x="47452" y="22609"/>
                  </a:cubicBezTo>
                  <a:cubicBezTo>
                    <a:pt x="46625" y="22609"/>
                    <a:pt x="45895" y="22477"/>
                    <a:pt x="45256" y="22214"/>
                  </a:cubicBezTo>
                  <a:cubicBezTo>
                    <a:pt x="44061" y="21724"/>
                    <a:pt x="43196" y="20787"/>
                    <a:pt x="42598" y="19342"/>
                  </a:cubicBezTo>
                  <a:cubicBezTo>
                    <a:pt x="41982" y="17843"/>
                    <a:pt x="42232" y="15907"/>
                    <a:pt x="42527" y="13668"/>
                  </a:cubicBezTo>
                  <a:cubicBezTo>
                    <a:pt x="42723" y="12133"/>
                    <a:pt x="42955" y="10394"/>
                    <a:pt x="42910" y="8601"/>
                  </a:cubicBezTo>
                  <a:cubicBezTo>
                    <a:pt x="42866" y="6727"/>
                    <a:pt x="41831" y="4800"/>
                    <a:pt x="40002" y="3177"/>
                  </a:cubicBezTo>
                  <a:cubicBezTo>
                    <a:pt x="37778" y="1205"/>
                    <a:pt x="34772" y="1"/>
                    <a:pt x="3213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15"/>
            <p:cNvSpPr/>
            <p:nvPr/>
          </p:nvSpPr>
          <p:spPr>
            <a:xfrm>
              <a:off x="5280400" y="636000"/>
              <a:ext cx="1771075" cy="561425"/>
            </a:xfrm>
            <a:custGeom>
              <a:avLst/>
              <a:gdLst/>
              <a:ahLst/>
              <a:cxnLst/>
              <a:rect l="l" t="t" r="r" b="b"/>
              <a:pathLst>
                <a:path w="70843" h="22457" extrusionOk="0">
                  <a:moveTo>
                    <a:pt x="32682" y="0"/>
                  </a:moveTo>
                  <a:cubicBezTo>
                    <a:pt x="32335" y="0"/>
                    <a:pt x="31994" y="21"/>
                    <a:pt x="31662" y="64"/>
                  </a:cubicBezTo>
                  <a:cubicBezTo>
                    <a:pt x="29646" y="332"/>
                    <a:pt x="27629" y="1608"/>
                    <a:pt x="25979" y="3668"/>
                  </a:cubicBezTo>
                  <a:cubicBezTo>
                    <a:pt x="24828" y="5096"/>
                    <a:pt x="24150" y="7692"/>
                    <a:pt x="23490" y="10199"/>
                  </a:cubicBezTo>
                  <a:cubicBezTo>
                    <a:pt x="22741" y="13089"/>
                    <a:pt x="21956" y="16078"/>
                    <a:pt x="20457" y="17282"/>
                  </a:cubicBezTo>
                  <a:cubicBezTo>
                    <a:pt x="19513" y="18037"/>
                    <a:pt x="18439" y="18414"/>
                    <a:pt x="17219" y="18414"/>
                  </a:cubicBezTo>
                  <a:cubicBezTo>
                    <a:pt x="15901" y="18414"/>
                    <a:pt x="14412" y="17974"/>
                    <a:pt x="12731" y="17095"/>
                  </a:cubicBezTo>
                  <a:cubicBezTo>
                    <a:pt x="8931" y="15096"/>
                    <a:pt x="5800" y="12946"/>
                    <a:pt x="3516" y="11376"/>
                  </a:cubicBezTo>
                  <a:cubicBezTo>
                    <a:pt x="2053" y="10377"/>
                    <a:pt x="902" y="9583"/>
                    <a:pt x="63" y="9155"/>
                  </a:cubicBezTo>
                  <a:lnTo>
                    <a:pt x="1" y="9271"/>
                  </a:lnTo>
                  <a:cubicBezTo>
                    <a:pt x="839" y="9690"/>
                    <a:pt x="1990" y="10475"/>
                    <a:pt x="3444" y="11483"/>
                  </a:cubicBezTo>
                  <a:cubicBezTo>
                    <a:pt x="5737" y="13053"/>
                    <a:pt x="8868" y="15203"/>
                    <a:pt x="12678" y="17202"/>
                  </a:cubicBezTo>
                  <a:cubicBezTo>
                    <a:pt x="14376" y="18092"/>
                    <a:pt x="15884" y="18539"/>
                    <a:pt x="17221" y="18539"/>
                  </a:cubicBezTo>
                  <a:cubicBezTo>
                    <a:pt x="18469" y="18539"/>
                    <a:pt x="19568" y="18150"/>
                    <a:pt x="20537" y="17371"/>
                  </a:cubicBezTo>
                  <a:cubicBezTo>
                    <a:pt x="22063" y="16149"/>
                    <a:pt x="22848" y="13143"/>
                    <a:pt x="23615" y="10225"/>
                  </a:cubicBezTo>
                  <a:cubicBezTo>
                    <a:pt x="24266" y="7736"/>
                    <a:pt x="24935" y="5149"/>
                    <a:pt x="26068" y="3740"/>
                  </a:cubicBezTo>
                  <a:cubicBezTo>
                    <a:pt x="27701" y="1706"/>
                    <a:pt x="29690" y="448"/>
                    <a:pt x="31679" y="189"/>
                  </a:cubicBezTo>
                  <a:cubicBezTo>
                    <a:pt x="32011" y="146"/>
                    <a:pt x="32352" y="124"/>
                    <a:pt x="32699" y="124"/>
                  </a:cubicBezTo>
                  <a:cubicBezTo>
                    <a:pt x="35188" y="124"/>
                    <a:pt x="37996" y="1224"/>
                    <a:pt x="40110" y="3080"/>
                  </a:cubicBezTo>
                  <a:cubicBezTo>
                    <a:pt x="41957" y="4694"/>
                    <a:pt x="42982" y="6639"/>
                    <a:pt x="42982" y="8548"/>
                  </a:cubicBezTo>
                  <a:cubicBezTo>
                    <a:pt x="42991" y="10234"/>
                    <a:pt x="42768" y="11831"/>
                    <a:pt x="42554" y="13374"/>
                  </a:cubicBezTo>
                  <a:cubicBezTo>
                    <a:pt x="42242" y="15685"/>
                    <a:pt x="41965" y="17674"/>
                    <a:pt x="42572" y="19227"/>
                  </a:cubicBezTo>
                  <a:cubicBezTo>
                    <a:pt x="43143" y="20663"/>
                    <a:pt x="43991" y="21600"/>
                    <a:pt x="45168" y="22081"/>
                  </a:cubicBezTo>
                  <a:cubicBezTo>
                    <a:pt x="45784" y="22331"/>
                    <a:pt x="46488" y="22456"/>
                    <a:pt x="47291" y="22456"/>
                  </a:cubicBezTo>
                  <a:cubicBezTo>
                    <a:pt x="48968" y="22456"/>
                    <a:pt x="51056" y="21903"/>
                    <a:pt x="53616" y="20779"/>
                  </a:cubicBezTo>
                  <a:cubicBezTo>
                    <a:pt x="59263" y="18290"/>
                    <a:pt x="70727" y="5997"/>
                    <a:pt x="70843" y="5881"/>
                  </a:cubicBezTo>
                  <a:lnTo>
                    <a:pt x="70754" y="5792"/>
                  </a:lnTo>
                  <a:cubicBezTo>
                    <a:pt x="70638" y="5917"/>
                    <a:pt x="59192" y="18183"/>
                    <a:pt x="53563" y="20663"/>
                  </a:cubicBezTo>
                  <a:cubicBezTo>
                    <a:pt x="51026" y="21783"/>
                    <a:pt x="48954" y="22336"/>
                    <a:pt x="47295" y="22336"/>
                  </a:cubicBezTo>
                  <a:cubicBezTo>
                    <a:pt x="46510" y="22336"/>
                    <a:pt x="45818" y="22212"/>
                    <a:pt x="45213" y="21965"/>
                  </a:cubicBezTo>
                  <a:cubicBezTo>
                    <a:pt x="44071" y="21493"/>
                    <a:pt x="43241" y="20583"/>
                    <a:pt x="42688" y="19182"/>
                  </a:cubicBezTo>
                  <a:cubicBezTo>
                    <a:pt x="42090" y="17665"/>
                    <a:pt x="42358" y="15685"/>
                    <a:pt x="42679" y="13392"/>
                  </a:cubicBezTo>
                  <a:cubicBezTo>
                    <a:pt x="42893" y="11849"/>
                    <a:pt x="43107" y="10243"/>
                    <a:pt x="43107" y="8548"/>
                  </a:cubicBezTo>
                  <a:cubicBezTo>
                    <a:pt x="43098" y="6603"/>
                    <a:pt x="42064" y="4632"/>
                    <a:pt x="40190" y="2990"/>
                  </a:cubicBezTo>
                  <a:cubicBezTo>
                    <a:pt x="38049" y="1116"/>
                    <a:pt x="35205" y="0"/>
                    <a:pt x="3268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15"/>
            <p:cNvSpPr/>
            <p:nvPr/>
          </p:nvSpPr>
          <p:spPr>
            <a:xfrm>
              <a:off x="5281075" y="630300"/>
              <a:ext cx="1763050" cy="554850"/>
            </a:xfrm>
            <a:custGeom>
              <a:avLst/>
              <a:gdLst/>
              <a:ahLst/>
              <a:cxnLst/>
              <a:rect l="l" t="t" r="r" b="b"/>
              <a:pathLst>
                <a:path w="70522" h="22194" extrusionOk="0">
                  <a:moveTo>
                    <a:pt x="33231" y="0"/>
                  </a:moveTo>
                  <a:cubicBezTo>
                    <a:pt x="32792" y="0"/>
                    <a:pt x="32362" y="35"/>
                    <a:pt x="31947" y="105"/>
                  </a:cubicBezTo>
                  <a:cubicBezTo>
                    <a:pt x="30029" y="426"/>
                    <a:pt x="28048" y="1782"/>
                    <a:pt x="26380" y="3914"/>
                  </a:cubicBezTo>
                  <a:cubicBezTo>
                    <a:pt x="25238" y="5368"/>
                    <a:pt x="24498" y="7884"/>
                    <a:pt x="23793" y="10311"/>
                  </a:cubicBezTo>
                  <a:cubicBezTo>
                    <a:pt x="22954" y="13183"/>
                    <a:pt x="22089" y="16145"/>
                    <a:pt x="20555" y="17430"/>
                  </a:cubicBezTo>
                  <a:cubicBezTo>
                    <a:pt x="19490" y="18312"/>
                    <a:pt x="18269" y="18755"/>
                    <a:pt x="16900" y="18755"/>
                  </a:cubicBezTo>
                  <a:cubicBezTo>
                    <a:pt x="15654" y="18755"/>
                    <a:pt x="14286" y="18388"/>
                    <a:pt x="12802" y="17653"/>
                  </a:cubicBezTo>
                  <a:cubicBezTo>
                    <a:pt x="8627" y="15583"/>
                    <a:pt x="5380" y="13371"/>
                    <a:pt x="3007" y="11747"/>
                  </a:cubicBezTo>
                  <a:cubicBezTo>
                    <a:pt x="1767" y="10908"/>
                    <a:pt x="795" y="10248"/>
                    <a:pt x="63" y="9856"/>
                  </a:cubicBezTo>
                  <a:lnTo>
                    <a:pt x="1" y="9963"/>
                  </a:lnTo>
                  <a:cubicBezTo>
                    <a:pt x="732" y="10346"/>
                    <a:pt x="1705" y="11015"/>
                    <a:pt x="2936" y="11854"/>
                  </a:cubicBezTo>
                  <a:cubicBezTo>
                    <a:pt x="5309" y="13469"/>
                    <a:pt x="8565" y="15690"/>
                    <a:pt x="12749" y="17760"/>
                  </a:cubicBezTo>
                  <a:cubicBezTo>
                    <a:pt x="14251" y="18507"/>
                    <a:pt x="15638" y="18880"/>
                    <a:pt x="16904" y="18880"/>
                  </a:cubicBezTo>
                  <a:cubicBezTo>
                    <a:pt x="18298" y="18880"/>
                    <a:pt x="19545" y="18426"/>
                    <a:pt x="20635" y="17519"/>
                  </a:cubicBezTo>
                  <a:cubicBezTo>
                    <a:pt x="22196" y="16216"/>
                    <a:pt x="23062" y="13237"/>
                    <a:pt x="23909" y="10346"/>
                  </a:cubicBezTo>
                  <a:cubicBezTo>
                    <a:pt x="24614" y="7929"/>
                    <a:pt x="25345" y="5422"/>
                    <a:pt x="26469" y="3995"/>
                  </a:cubicBezTo>
                  <a:cubicBezTo>
                    <a:pt x="28129" y="1880"/>
                    <a:pt x="30082" y="542"/>
                    <a:pt x="31974" y="221"/>
                  </a:cubicBezTo>
                  <a:cubicBezTo>
                    <a:pt x="32380" y="153"/>
                    <a:pt x="32801" y="119"/>
                    <a:pt x="33231" y="119"/>
                  </a:cubicBezTo>
                  <a:cubicBezTo>
                    <a:pt x="35604" y="119"/>
                    <a:pt x="38256" y="1136"/>
                    <a:pt x="40288" y="2888"/>
                  </a:cubicBezTo>
                  <a:cubicBezTo>
                    <a:pt x="42188" y="4530"/>
                    <a:pt x="43214" y="6519"/>
                    <a:pt x="43170" y="8509"/>
                  </a:cubicBezTo>
                  <a:cubicBezTo>
                    <a:pt x="43143" y="10088"/>
                    <a:pt x="42920" y="11613"/>
                    <a:pt x="42706" y="13094"/>
                  </a:cubicBezTo>
                  <a:cubicBezTo>
                    <a:pt x="42358" y="15458"/>
                    <a:pt x="42063" y="17501"/>
                    <a:pt x="42661" y="19071"/>
                  </a:cubicBezTo>
                  <a:cubicBezTo>
                    <a:pt x="43187" y="20463"/>
                    <a:pt x="43990" y="21373"/>
                    <a:pt x="45123" y="21837"/>
                  </a:cubicBezTo>
                  <a:cubicBezTo>
                    <a:pt x="45703" y="22077"/>
                    <a:pt x="46372" y="22193"/>
                    <a:pt x="47131" y="22193"/>
                  </a:cubicBezTo>
                  <a:cubicBezTo>
                    <a:pt x="48817" y="22193"/>
                    <a:pt x="50949" y="21605"/>
                    <a:pt x="53572" y="20400"/>
                  </a:cubicBezTo>
                  <a:cubicBezTo>
                    <a:pt x="59129" y="17867"/>
                    <a:pt x="70406" y="5690"/>
                    <a:pt x="70522" y="5565"/>
                  </a:cubicBezTo>
                  <a:lnTo>
                    <a:pt x="70432" y="5484"/>
                  </a:lnTo>
                  <a:cubicBezTo>
                    <a:pt x="70316" y="5609"/>
                    <a:pt x="59058" y="17769"/>
                    <a:pt x="53527" y="20293"/>
                  </a:cubicBezTo>
                  <a:cubicBezTo>
                    <a:pt x="50919" y="21483"/>
                    <a:pt x="48805" y="22072"/>
                    <a:pt x="47138" y="22072"/>
                  </a:cubicBezTo>
                  <a:cubicBezTo>
                    <a:pt x="46394" y="22072"/>
                    <a:pt x="45738" y="21955"/>
                    <a:pt x="45168" y="21721"/>
                  </a:cubicBezTo>
                  <a:cubicBezTo>
                    <a:pt x="44071" y="21275"/>
                    <a:pt x="43286" y="20391"/>
                    <a:pt x="42777" y="19026"/>
                  </a:cubicBezTo>
                  <a:cubicBezTo>
                    <a:pt x="42188" y="17483"/>
                    <a:pt x="42483" y="15458"/>
                    <a:pt x="42822" y="13112"/>
                  </a:cubicBezTo>
                  <a:cubicBezTo>
                    <a:pt x="43036" y="11631"/>
                    <a:pt x="43259" y="10105"/>
                    <a:pt x="43294" y="8509"/>
                  </a:cubicBezTo>
                  <a:cubicBezTo>
                    <a:pt x="43330" y="6484"/>
                    <a:pt x="42295" y="4458"/>
                    <a:pt x="40368" y="2799"/>
                  </a:cubicBezTo>
                  <a:cubicBezTo>
                    <a:pt x="38317" y="1027"/>
                    <a:pt x="35634" y="0"/>
                    <a:pt x="3323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15"/>
            <p:cNvSpPr/>
            <p:nvPr/>
          </p:nvSpPr>
          <p:spPr>
            <a:xfrm>
              <a:off x="5281750" y="624375"/>
              <a:ext cx="1755025" cy="548500"/>
            </a:xfrm>
            <a:custGeom>
              <a:avLst/>
              <a:gdLst/>
              <a:ahLst/>
              <a:cxnLst/>
              <a:rect l="l" t="t" r="r" b="b"/>
              <a:pathLst>
                <a:path w="70201" h="21940" extrusionOk="0">
                  <a:moveTo>
                    <a:pt x="33768" y="1"/>
                  </a:moveTo>
                  <a:cubicBezTo>
                    <a:pt x="33240" y="1"/>
                    <a:pt x="32725" y="51"/>
                    <a:pt x="32232" y="155"/>
                  </a:cubicBezTo>
                  <a:cubicBezTo>
                    <a:pt x="30439" y="529"/>
                    <a:pt x="28450" y="1992"/>
                    <a:pt x="26781" y="4178"/>
                  </a:cubicBezTo>
                  <a:cubicBezTo>
                    <a:pt x="25648" y="5641"/>
                    <a:pt x="24863" y="8077"/>
                    <a:pt x="24096" y="10432"/>
                  </a:cubicBezTo>
                  <a:cubicBezTo>
                    <a:pt x="23168" y="13277"/>
                    <a:pt x="22214" y="16221"/>
                    <a:pt x="20653" y="17577"/>
                  </a:cubicBezTo>
                  <a:cubicBezTo>
                    <a:pt x="19446" y="18617"/>
                    <a:pt x="18085" y="19137"/>
                    <a:pt x="16580" y="19137"/>
                  </a:cubicBezTo>
                  <a:cubicBezTo>
                    <a:pt x="15425" y="19137"/>
                    <a:pt x="14185" y="18832"/>
                    <a:pt x="12865" y="18220"/>
                  </a:cubicBezTo>
                  <a:cubicBezTo>
                    <a:pt x="8306" y="16088"/>
                    <a:pt x="4827" y="13723"/>
                    <a:pt x="2516" y="12153"/>
                  </a:cubicBezTo>
                  <a:cubicBezTo>
                    <a:pt x="1499" y="11458"/>
                    <a:pt x="696" y="10913"/>
                    <a:pt x="63" y="10557"/>
                  </a:cubicBezTo>
                  <a:lnTo>
                    <a:pt x="0" y="10664"/>
                  </a:lnTo>
                  <a:cubicBezTo>
                    <a:pt x="634" y="11020"/>
                    <a:pt x="1437" y="11565"/>
                    <a:pt x="2454" y="12252"/>
                  </a:cubicBezTo>
                  <a:cubicBezTo>
                    <a:pt x="4755" y="13822"/>
                    <a:pt x="8243" y="16195"/>
                    <a:pt x="12811" y="18327"/>
                  </a:cubicBezTo>
                  <a:cubicBezTo>
                    <a:pt x="14153" y="18951"/>
                    <a:pt x="15415" y="19263"/>
                    <a:pt x="16591" y="19263"/>
                  </a:cubicBezTo>
                  <a:cubicBezTo>
                    <a:pt x="18122" y="19263"/>
                    <a:pt x="19507" y="18735"/>
                    <a:pt x="20733" y="17675"/>
                  </a:cubicBezTo>
                  <a:cubicBezTo>
                    <a:pt x="22321" y="16293"/>
                    <a:pt x="23284" y="13331"/>
                    <a:pt x="24212" y="10467"/>
                  </a:cubicBezTo>
                  <a:cubicBezTo>
                    <a:pt x="24970" y="8121"/>
                    <a:pt x="25755" y="5704"/>
                    <a:pt x="26871" y="4249"/>
                  </a:cubicBezTo>
                  <a:cubicBezTo>
                    <a:pt x="28530" y="2091"/>
                    <a:pt x="30493" y="645"/>
                    <a:pt x="32259" y="271"/>
                  </a:cubicBezTo>
                  <a:cubicBezTo>
                    <a:pt x="32743" y="169"/>
                    <a:pt x="33248" y="120"/>
                    <a:pt x="33766" y="120"/>
                  </a:cubicBezTo>
                  <a:cubicBezTo>
                    <a:pt x="36027" y="120"/>
                    <a:pt x="38521" y="1060"/>
                    <a:pt x="40466" y="2715"/>
                  </a:cubicBezTo>
                  <a:cubicBezTo>
                    <a:pt x="42420" y="4365"/>
                    <a:pt x="43446" y="6408"/>
                    <a:pt x="43357" y="8469"/>
                  </a:cubicBezTo>
                  <a:cubicBezTo>
                    <a:pt x="43294" y="9950"/>
                    <a:pt x="43071" y="11404"/>
                    <a:pt x="42857" y="12805"/>
                  </a:cubicBezTo>
                  <a:cubicBezTo>
                    <a:pt x="42482" y="15231"/>
                    <a:pt x="42161" y="17319"/>
                    <a:pt x="42741" y="18924"/>
                  </a:cubicBezTo>
                  <a:cubicBezTo>
                    <a:pt x="43232" y="20280"/>
                    <a:pt x="43999" y="21155"/>
                    <a:pt x="45078" y="21601"/>
                  </a:cubicBezTo>
                  <a:cubicBezTo>
                    <a:pt x="45632" y="21833"/>
                    <a:pt x="46265" y="21940"/>
                    <a:pt x="46988" y="21940"/>
                  </a:cubicBezTo>
                  <a:cubicBezTo>
                    <a:pt x="48674" y="21940"/>
                    <a:pt x="50841" y="21315"/>
                    <a:pt x="53536" y="20040"/>
                  </a:cubicBezTo>
                  <a:cubicBezTo>
                    <a:pt x="59004" y="17452"/>
                    <a:pt x="70093" y="5382"/>
                    <a:pt x="70200" y="5266"/>
                  </a:cubicBezTo>
                  <a:lnTo>
                    <a:pt x="70111" y="5177"/>
                  </a:lnTo>
                  <a:cubicBezTo>
                    <a:pt x="70004" y="5302"/>
                    <a:pt x="58933" y="17354"/>
                    <a:pt x="53482" y="19933"/>
                  </a:cubicBezTo>
                  <a:cubicBezTo>
                    <a:pt x="50804" y="21193"/>
                    <a:pt x="48659" y="21819"/>
                    <a:pt x="46989" y="21819"/>
                  </a:cubicBezTo>
                  <a:cubicBezTo>
                    <a:pt x="46284" y="21819"/>
                    <a:pt x="45663" y="21707"/>
                    <a:pt x="45123" y="21485"/>
                  </a:cubicBezTo>
                  <a:cubicBezTo>
                    <a:pt x="44079" y="21057"/>
                    <a:pt x="43330" y="20200"/>
                    <a:pt x="42857" y="18880"/>
                  </a:cubicBezTo>
                  <a:cubicBezTo>
                    <a:pt x="42286" y="17310"/>
                    <a:pt x="42607" y="15231"/>
                    <a:pt x="42973" y="12831"/>
                  </a:cubicBezTo>
                  <a:cubicBezTo>
                    <a:pt x="43196" y="11422"/>
                    <a:pt x="43419" y="9968"/>
                    <a:pt x="43482" y="8478"/>
                  </a:cubicBezTo>
                  <a:cubicBezTo>
                    <a:pt x="43571" y="6373"/>
                    <a:pt x="42527" y="4294"/>
                    <a:pt x="40547" y="2617"/>
                  </a:cubicBezTo>
                  <a:cubicBezTo>
                    <a:pt x="38582" y="949"/>
                    <a:pt x="36057" y="1"/>
                    <a:pt x="3376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15"/>
            <p:cNvSpPr/>
            <p:nvPr/>
          </p:nvSpPr>
          <p:spPr>
            <a:xfrm>
              <a:off x="5282425" y="618050"/>
              <a:ext cx="1746975" cy="542775"/>
            </a:xfrm>
            <a:custGeom>
              <a:avLst/>
              <a:gdLst/>
              <a:ahLst/>
              <a:cxnLst/>
              <a:rect l="l" t="t" r="r" b="b"/>
              <a:pathLst>
                <a:path w="69879" h="21711" extrusionOk="0">
                  <a:moveTo>
                    <a:pt x="34289" y="0"/>
                  </a:moveTo>
                  <a:cubicBezTo>
                    <a:pt x="33681" y="0"/>
                    <a:pt x="33088" y="69"/>
                    <a:pt x="32526" y="211"/>
                  </a:cubicBezTo>
                  <a:cubicBezTo>
                    <a:pt x="30822" y="640"/>
                    <a:pt x="28878" y="2192"/>
                    <a:pt x="27174" y="4449"/>
                  </a:cubicBezTo>
                  <a:cubicBezTo>
                    <a:pt x="26059" y="5930"/>
                    <a:pt x="25220" y="8285"/>
                    <a:pt x="24408" y="10551"/>
                  </a:cubicBezTo>
                  <a:cubicBezTo>
                    <a:pt x="23400" y="13388"/>
                    <a:pt x="22356" y="16314"/>
                    <a:pt x="20742" y="17750"/>
                  </a:cubicBezTo>
                  <a:cubicBezTo>
                    <a:pt x="19396" y="18956"/>
                    <a:pt x="17899" y="19558"/>
                    <a:pt x="16271" y="19558"/>
                  </a:cubicBezTo>
                  <a:cubicBezTo>
                    <a:pt x="15213" y="19558"/>
                    <a:pt x="14099" y="19304"/>
                    <a:pt x="12936" y="18794"/>
                  </a:cubicBezTo>
                  <a:cubicBezTo>
                    <a:pt x="7976" y="16626"/>
                    <a:pt x="4416" y="14200"/>
                    <a:pt x="2070" y="12603"/>
                  </a:cubicBezTo>
                  <a:cubicBezTo>
                    <a:pt x="1249" y="12041"/>
                    <a:pt x="598" y="11595"/>
                    <a:pt x="63" y="11282"/>
                  </a:cubicBezTo>
                  <a:lnTo>
                    <a:pt x="0" y="11380"/>
                  </a:lnTo>
                  <a:cubicBezTo>
                    <a:pt x="535" y="11693"/>
                    <a:pt x="1178" y="12139"/>
                    <a:pt x="1998" y="12701"/>
                  </a:cubicBezTo>
                  <a:cubicBezTo>
                    <a:pt x="4354" y="14307"/>
                    <a:pt x="7913" y="16733"/>
                    <a:pt x="12882" y="18910"/>
                  </a:cubicBezTo>
                  <a:cubicBezTo>
                    <a:pt x="14064" y="19425"/>
                    <a:pt x="15194" y="19683"/>
                    <a:pt x="16269" y="19683"/>
                  </a:cubicBezTo>
                  <a:cubicBezTo>
                    <a:pt x="17929" y="19683"/>
                    <a:pt x="19455" y="19068"/>
                    <a:pt x="20831" y="17839"/>
                  </a:cubicBezTo>
                  <a:cubicBezTo>
                    <a:pt x="22454" y="16385"/>
                    <a:pt x="23507" y="13441"/>
                    <a:pt x="24524" y="10595"/>
                  </a:cubicBezTo>
                  <a:cubicBezTo>
                    <a:pt x="25336" y="8330"/>
                    <a:pt x="26175" y="5992"/>
                    <a:pt x="27272" y="4520"/>
                  </a:cubicBezTo>
                  <a:cubicBezTo>
                    <a:pt x="28958" y="2281"/>
                    <a:pt x="30876" y="756"/>
                    <a:pt x="32553" y="327"/>
                  </a:cubicBezTo>
                  <a:cubicBezTo>
                    <a:pt x="33103" y="190"/>
                    <a:pt x="33684" y="123"/>
                    <a:pt x="34280" y="123"/>
                  </a:cubicBezTo>
                  <a:cubicBezTo>
                    <a:pt x="36429" y="123"/>
                    <a:pt x="38780" y="991"/>
                    <a:pt x="40644" y="2549"/>
                  </a:cubicBezTo>
                  <a:cubicBezTo>
                    <a:pt x="42625" y="4190"/>
                    <a:pt x="43687" y="6340"/>
                    <a:pt x="43544" y="8445"/>
                  </a:cubicBezTo>
                  <a:cubicBezTo>
                    <a:pt x="43455" y="9828"/>
                    <a:pt x="43232" y="11202"/>
                    <a:pt x="43017" y="12531"/>
                  </a:cubicBezTo>
                  <a:cubicBezTo>
                    <a:pt x="42625" y="14913"/>
                    <a:pt x="42259" y="17161"/>
                    <a:pt x="42821" y="18794"/>
                  </a:cubicBezTo>
                  <a:cubicBezTo>
                    <a:pt x="43276" y="20105"/>
                    <a:pt x="43999" y="20953"/>
                    <a:pt x="45043" y="21390"/>
                  </a:cubicBezTo>
                  <a:cubicBezTo>
                    <a:pt x="45560" y="21604"/>
                    <a:pt x="46158" y="21711"/>
                    <a:pt x="46845" y="21711"/>
                  </a:cubicBezTo>
                  <a:cubicBezTo>
                    <a:pt x="48531" y="21711"/>
                    <a:pt x="50734" y="21042"/>
                    <a:pt x="53491" y="19695"/>
                  </a:cubicBezTo>
                  <a:cubicBezTo>
                    <a:pt x="58870" y="17063"/>
                    <a:pt x="69772" y="5100"/>
                    <a:pt x="69879" y="4975"/>
                  </a:cubicBezTo>
                  <a:lnTo>
                    <a:pt x="69790" y="4895"/>
                  </a:lnTo>
                  <a:cubicBezTo>
                    <a:pt x="69682" y="5020"/>
                    <a:pt x="58799" y="16965"/>
                    <a:pt x="53437" y="19579"/>
                  </a:cubicBezTo>
                  <a:cubicBezTo>
                    <a:pt x="50695" y="20925"/>
                    <a:pt x="48518" y="21591"/>
                    <a:pt x="46847" y="21591"/>
                  </a:cubicBezTo>
                  <a:cubicBezTo>
                    <a:pt x="46181" y="21591"/>
                    <a:pt x="45596" y="21485"/>
                    <a:pt x="45087" y="21274"/>
                  </a:cubicBezTo>
                  <a:cubicBezTo>
                    <a:pt x="44079" y="20855"/>
                    <a:pt x="43383" y="20034"/>
                    <a:pt x="42937" y="18758"/>
                  </a:cubicBezTo>
                  <a:cubicBezTo>
                    <a:pt x="42384" y="17152"/>
                    <a:pt x="42750" y="14913"/>
                    <a:pt x="43133" y="12549"/>
                  </a:cubicBezTo>
                  <a:cubicBezTo>
                    <a:pt x="43356" y="11220"/>
                    <a:pt x="43579" y="9837"/>
                    <a:pt x="43669" y="8454"/>
                  </a:cubicBezTo>
                  <a:cubicBezTo>
                    <a:pt x="43811" y="6313"/>
                    <a:pt x="42732" y="4119"/>
                    <a:pt x="40725" y="2451"/>
                  </a:cubicBezTo>
                  <a:cubicBezTo>
                    <a:pt x="38843" y="882"/>
                    <a:pt x="36465" y="0"/>
                    <a:pt x="3428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15"/>
            <p:cNvSpPr/>
            <p:nvPr/>
          </p:nvSpPr>
          <p:spPr>
            <a:xfrm>
              <a:off x="5283075" y="611650"/>
              <a:ext cx="1739200" cy="537150"/>
            </a:xfrm>
            <a:custGeom>
              <a:avLst/>
              <a:gdLst/>
              <a:ahLst/>
              <a:cxnLst/>
              <a:rect l="l" t="t" r="r" b="b"/>
              <a:pathLst>
                <a:path w="69568" h="21486" extrusionOk="0">
                  <a:moveTo>
                    <a:pt x="34807" y="0"/>
                  </a:moveTo>
                  <a:cubicBezTo>
                    <a:pt x="34115" y="0"/>
                    <a:pt x="33443" y="92"/>
                    <a:pt x="32813" y="280"/>
                  </a:cubicBezTo>
                  <a:cubicBezTo>
                    <a:pt x="31216" y="753"/>
                    <a:pt x="29307" y="2376"/>
                    <a:pt x="27576" y="4732"/>
                  </a:cubicBezTo>
                  <a:cubicBezTo>
                    <a:pt x="26479" y="6221"/>
                    <a:pt x="25640" y="8380"/>
                    <a:pt x="24739" y="10664"/>
                  </a:cubicBezTo>
                  <a:cubicBezTo>
                    <a:pt x="23633" y="13483"/>
                    <a:pt x="22491" y="16400"/>
                    <a:pt x="20840" y="17926"/>
                  </a:cubicBezTo>
                  <a:cubicBezTo>
                    <a:pt x="19353" y="19298"/>
                    <a:pt x="17689" y="19990"/>
                    <a:pt x="15928" y="19990"/>
                  </a:cubicBezTo>
                  <a:cubicBezTo>
                    <a:pt x="14976" y="19990"/>
                    <a:pt x="13995" y="19787"/>
                    <a:pt x="12999" y="19380"/>
                  </a:cubicBezTo>
                  <a:cubicBezTo>
                    <a:pt x="7637" y="17185"/>
                    <a:pt x="4042" y="14714"/>
                    <a:pt x="1669" y="13073"/>
                  </a:cubicBezTo>
                  <a:cubicBezTo>
                    <a:pt x="1045" y="12645"/>
                    <a:pt x="509" y="12279"/>
                    <a:pt x="63" y="12002"/>
                  </a:cubicBezTo>
                  <a:lnTo>
                    <a:pt x="1" y="12109"/>
                  </a:lnTo>
                  <a:cubicBezTo>
                    <a:pt x="438" y="12377"/>
                    <a:pt x="973" y="12743"/>
                    <a:pt x="1598" y="13171"/>
                  </a:cubicBezTo>
                  <a:cubicBezTo>
                    <a:pt x="3980" y="14812"/>
                    <a:pt x="7575" y="17292"/>
                    <a:pt x="12954" y="19496"/>
                  </a:cubicBezTo>
                  <a:cubicBezTo>
                    <a:pt x="13965" y="19909"/>
                    <a:pt x="14961" y="20115"/>
                    <a:pt x="15928" y="20115"/>
                  </a:cubicBezTo>
                  <a:cubicBezTo>
                    <a:pt x="17717" y="20115"/>
                    <a:pt x="19409" y="19411"/>
                    <a:pt x="20921" y="18015"/>
                  </a:cubicBezTo>
                  <a:cubicBezTo>
                    <a:pt x="22598" y="16472"/>
                    <a:pt x="23740" y="13546"/>
                    <a:pt x="24855" y="10709"/>
                  </a:cubicBezTo>
                  <a:cubicBezTo>
                    <a:pt x="25747" y="8434"/>
                    <a:pt x="26586" y="6284"/>
                    <a:pt x="27674" y="4803"/>
                  </a:cubicBezTo>
                  <a:cubicBezTo>
                    <a:pt x="29387" y="2475"/>
                    <a:pt x="31269" y="869"/>
                    <a:pt x="32848" y="396"/>
                  </a:cubicBezTo>
                  <a:cubicBezTo>
                    <a:pt x="33466" y="211"/>
                    <a:pt x="34126" y="121"/>
                    <a:pt x="34805" y="121"/>
                  </a:cubicBezTo>
                  <a:cubicBezTo>
                    <a:pt x="36839" y="121"/>
                    <a:pt x="39047" y="927"/>
                    <a:pt x="40833" y="2385"/>
                  </a:cubicBezTo>
                  <a:cubicBezTo>
                    <a:pt x="42867" y="4045"/>
                    <a:pt x="43928" y="6248"/>
                    <a:pt x="43732" y="8425"/>
                  </a:cubicBezTo>
                  <a:cubicBezTo>
                    <a:pt x="43625" y="9701"/>
                    <a:pt x="43402" y="10994"/>
                    <a:pt x="43188" y="12234"/>
                  </a:cubicBezTo>
                  <a:cubicBezTo>
                    <a:pt x="42759" y="14687"/>
                    <a:pt x="42367" y="16998"/>
                    <a:pt x="42911" y="18666"/>
                  </a:cubicBezTo>
                  <a:cubicBezTo>
                    <a:pt x="43322" y="19942"/>
                    <a:pt x="44008" y="20763"/>
                    <a:pt x="45008" y="21173"/>
                  </a:cubicBezTo>
                  <a:cubicBezTo>
                    <a:pt x="45498" y="21378"/>
                    <a:pt x="46060" y="21485"/>
                    <a:pt x="46703" y="21485"/>
                  </a:cubicBezTo>
                  <a:cubicBezTo>
                    <a:pt x="48398" y="21485"/>
                    <a:pt x="50628" y="20772"/>
                    <a:pt x="53456" y="19344"/>
                  </a:cubicBezTo>
                  <a:cubicBezTo>
                    <a:pt x="58746" y="16668"/>
                    <a:pt x="69460" y="4812"/>
                    <a:pt x="69567" y="4696"/>
                  </a:cubicBezTo>
                  <a:lnTo>
                    <a:pt x="69478" y="4616"/>
                  </a:lnTo>
                  <a:cubicBezTo>
                    <a:pt x="69362" y="4732"/>
                    <a:pt x="58666" y="16570"/>
                    <a:pt x="53393" y="19237"/>
                  </a:cubicBezTo>
                  <a:cubicBezTo>
                    <a:pt x="50584" y="20658"/>
                    <a:pt x="48373" y="21362"/>
                    <a:pt x="46704" y="21362"/>
                  </a:cubicBezTo>
                  <a:cubicBezTo>
                    <a:pt x="46079" y="21362"/>
                    <a:pt x="45529" y="21263"/>
                    <a:pt x="45052" y="21066"/>
                  </a:cubicBezTo>
                  <a:cubicBezTo>
                    <a:pt x="44089" y="20665"/>
                    <a:pt x="43429" y="19871"/>
                    <a:pt x="43027" y="18631"/>
                  </a:cubicBezTo>
                  <a:cubicBezTo>
                    <a:pt x="42492" y="16989"/>
                    <a:pt x="42884" y="14687"/>
                    <a:pt x="43304" y="12252"/>
                  </a:cubicBezTo>
                  <a:cubicBezTo>
                    <a:pt x="43518" y="11012"/>
                    <a:pt x="43741" y="9718"/>
                    <a:pt x="43857" y="8443"/>
                  </a:cubicBezTo>
                  <a:cubicBezTo>
                    <a:pt x="44053" y="6221"/>
                    <a:pt x="42983" y="3973"/>
                    <a:pt x="40913" y="2287"/>
                  </a:cubicBezTo>
                  <a:cubicBezTo>
                    <a:pt x="39103" y="811"/>
                    <a:pt x="36868" y="0"/>
                    <a:pt x="3480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15"/>
            <p:cNvSpPr/>
            <p:nvPr/>
          </p:nvSpPr>
          <p:spPr>
            <a:xfrm>
              <a:off x="5283750" y="604975"/>
              <a:ext cx="1731150" cy="531775"/>
            </a:xfrm>
            <a:custGeom>
              <a:avLst/>
              <a:gdLst/>
              <a:ahLst/>
              <a:cxnLst/>
              <a:rect l="l" t="t" r="r" b="b"/>
              <a:pathLst>
                <a:path w="69246" h="21271" extrusionOk="0">
                  <a:moveTo>
                    <a:pt x="35308" y="0"/>
                  </a:moveTo>
                  <a:cubicBezTo>
                    <a:pt x="34537" y="0"/>
                    <a:pt x="33789" y="117"/>
                    <a:pt x="33098" y="360"/>
                  </a:cubicBezTo>
                  <a:cubicBezTo>
                    <a:pt x="31608" y="877"/>
                    <a:pt x="29735" y="2572"/>
                    <a:pt x="27977" y="5016"/>
                  </a:cubicBezTo>
                  <a:cubicBezTo>
                    <a:pt x="26907" y="6515"/>
                    <a:pt x="26023" y="8576"/>
                    <a:pt x="25087" y="10762"/>
                  </a:cubicBezTo>
                  <a:cubicBezTo>
                    <a:pt x="23882" y="13581"/>
                    <a:pt x="22642" y="16498"/>
                    <a:pt x="20938" y="18112"/>
                  </a:cubicBezTo>
                  <a:cubicBezTo>
                    <a:pt x="19292" y="19673"/>
                    <a:pt x="17489" y="20463"/>
                    <a:pt x="15625" y="20463"/>
                  </a:cubicBezTo>
                  <a:cubicBezTo>
                    <a:pt x="14783" y="20463"/>
                    <a:pt x="13928" y="20302"/>
                    <a:pt x="13070" y="19977"/>
                  </a:cubicBezTo>
                  <a:cubicBezTo>
                    <a:pt x="7298" y="17782"/>
                    <a:pt x="3551" y="15160"/>
                    <a:pt x="1312" y="13590"/>
                  </a:cubicBezTo>
                  <a:cubicBezTo>
                    <a:pt x="830" y="13259"/>
                    <a:pt x="420" y="12965"/>
                    <a:pt x="72" y="12733"/>
                  </a:cubicBezTo>
                  <a:lnTo>
                    <a:pt x="1" y="12840"/>
                  </a:lnTo>
                  <a:cubicBezTo>
                    <a:pt x="349" y="13072"/>
                    <a:pt x="759" y="13358"/>
                    <a:pt x="1241" y="13688"/>
                  </a:cubicBezTo>
                  <a:cubicBezTo>
                    <a:pt x="3480" y="15258"/>
                    <a:pt x="7236" y="17889"/>
                    <a:pt x="13025" y="20093"/>
                  </a:cubicBezTo>
                  <a:cubicBezTo>
                    <a:pt x="13898" y="20424"/>
                    <a:pt x="14768" y="20588"/>
                    <a:pt x="15625" y="20588"/>
                  </a:cubicBezTo>
                  <a:cubicBezTo>
                    <a:pt x="17518" y="20588"/>
                    <a:pt x="19348" y="19786"/>
                    <a:pt x="21019" y="18202"/>
                  </a:cubicBezTo>
                  <a:cubicBezTo>
                    <a:pt x="22740" y="16569"/>
                    <a:pt x="23989" y="13643"/>
                    <a:pt x="25203" y="10815"/>
                  </a:cubicBezTo>
                  <a:cubicBezTo>
                    <a:pt x="26130" y="8629"/>
                    <a:pt x="27014" y="6569"/>
                    <a:pt x="28075" y="5088"/>
                  </a:cubicBezTo>
                  <a:cubicBezTo>
                    <a:pt x="29824" y="2661"/>
                    <a:pt x="31670" y="984"/>
                    <a:pt x="33133" y="476"/>
                  </a:cubicBezTo>
                  <a:cubicBezTo>
                    <a:pt x="33815" y="238"/>
                    <a:pt x="34552" y="123"/>
                    <a:pt x="35312" y="123"/>
                  </a:cubicBezTo>
                  <a:cubicBezTo>
                    <a:pt x="37237" y="123"/>
                    <a:pt x="39312" y="862"/>
                    <a:pt x="41020" y="2224"/>
                  </a:cubicBezTo>
                  <a:cubicBezTo>
                    <a:pt x="43116" y="3910"/>
                    <a:pt x="44178" y="6167"/>
                    <a:pt x="43919" y="8424"/>
                  </a:cubicBezTo>
                  <a:cubicBezTo>
                    <a:pt x="43794" y="9584"/>
                    <a:pt x="43571" y="10779"/>
                    <a:pt x="43366" y="11930"/>
                  </a:cubicBezTo>
                  <a:cubicBezTo>
                    <a:pt x="42902" y="14455"/>
                    <a:pt x="42465" y="16846"/>
                    <a:pt x="42991" y="18550"/>
                  </a:cubicBezTo>
                  <a:cubicBezTo>
                    <a:pt x="43366" y="19790"/>
                    <a:pt x="44017" y="20584"/>
                    <a:pt x="44972" y="20976"/>
                  </a:cubicBezTo>
                  <a:cubicBezTo>
                    <a:pt x="45436" y="21172"/>
                    <a:pt x="45971" y="21271"/>
                    <a:pt x="46577" y="21271"/>
                  </a:cubicBezTo>
                  <a:cubicBezTo>
                    <a:pt x="48264" y="21271"/>
                    <a:pt x="50521" y="20521"/>
                    <a:pt x="53411" y="19014"/>
                  </a:cubicBezTo>
                  <a:cubicBezTo>
                    <a:pt x="58612" y="16293"/>
                    <a:pt x="69139" y="4544"/>
                    <a:pt x="69246" y="4419"/>
                  </a:cubicBezTo>
                  <a:lnTo>
                    <a:pt x="69157" y="4338"/>
                  </a:lnTo>
                  <a:cubicBezTo>
                    <a:pt x="69050" y="4463"/>
                    <a:pt x="58541" y="16194"/>
                    <a:pt x="53357" y="18906"/>
                  </a:cubicBezTo>
                  <a:cubicBezTo>
                    <a:pt x="50481" y="20407"/>
                    <a:pt x="48241" y="21150"/>
                    <a:pt x="46576" y="21150"/>
                  </a:cubicBezTo>
                  <a:cubicBezTo>
                    <a:pt x="45985" y="21150"/>
                    <a:pt x="45465" y="21056"/>
                    <a:pt x="45016" y="20869"/>
                  </a:cubicBezTo>
                  <a:cubicBezTo>
                    <a:pt x="44097" y="20485"/>
                    <a:pt x="43473" y="19718"/>
                    <a:pt x="43107" y="18514"/>
                  </a:cubicBezTo>
                  <a:cubicBezTo>
                    <a:pt x="42590" y="16837"/>
                    <a:pt x="43027" y="14464"/>
                    <a:pt x="43482" y="11957"/>
                  </a:cubicBezTo>
                  <a:cubicBezTo>
                    <a:pt x="43696" y="10797"/>
                    <a:pt x="43910" y="9602"/>
                    <a:pt x="44044" y="8433"/>
                  </a:cubicBezTo>
                  <a:cubicBezTo>
                    <a:pt x="44303" y="6132"/>
                    <a:pt x="43232" y="3839"/>
                    <a:pt x="41091" y="2135"/>
                  </a:cubicBezTo>
                  <a:cubicBezTo>
                    <a:pt x="39364" y="753"/>
                    <a:pt x="37261" y="0"/>
                    <a:pt x="3530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15"/>
            <p:cNvSpPr/>
            <p:nvPr/>
          </p:nvSpPr>
          <p:spPr>
            <a:xfrm>
              <a:off x="5284425" y="598050"/>
              <a:ext cx="1723125" cy="527325"/>
            </a:xfrm>
            <a:custGeom>
              <a:avLst/>
              <a:gdLst/>
              <a:ahLst/>
              <a:cxnLst/>
              <a:rect l="l" t="t" r="r" b="b"/>
              <a:pathLst>
                <a:path w="68925" h="21093" extrusionOk="0">
                  <a:moveTo>
                    <a:pt x="35791" y="0"/>
                  </a:moveTo>
                  <a:cubicBezTo>
                    <a:pt x="34947" y="0"/>
                    <a:pt x="34129" y="144"/>
                    <a:pt x="33383" y="440"/>
                  </a:cubicBezTo>
                  <a:cubicBezTo>
                    <a:pt x="32000" y="994"/>
                    <a:pt x="30171" y="2769"/>
                    <a:pt x="28378" y="5320"/>
                  </a:cubicBezTo>
                  <a:cubicBezTo>
                    <a:pt x="27335" y="6801"/>
                    <a:pt x="26425" y="8764"/>
                    <a:pt x="25461" y="10842"/>
                  </a:cubicBezTo>
                  <a:cubicBezTo>
                    <a:pt x="24150" y="13661"/>
                    <a:pt x="22794" y="16587"/>
                    <a:pt x="21036" y="18300"/>
                  </a:cubicBezTo>
                  <a:cubicBezTo>
                    <a:pt x="19222" y="20069"/>
                    <a:pt x="17285" y="20968"/>
                    <a:pt x="15338" y="20968"/>
                  </a:cubicBezTo>
                  <a:cubicBezTo>
                    <a:pt x="14605" y="20968"/>
                    <a:pt x="13871" y="20840"/>
                    <a:pt x="13141" y="20584"/>
                  </a:cubicBezTo>
                  <a:cubicBezTo>
                    <a:pt x="6959" y="18407"/>
                    <a:pt x="3230" y="15740"/>
                    <a:pt x="1009" y="14143"/>
                  </a:cubicBezTo>
                  <a:cubicBezTo>
                    <a:pt x="652" y="13884"/>
                    <a:pt x="339" y="13670"/>
                    <a:pt x="72" y="13483"/>
                  </a:cubicBezTo>
                  <a:lnTo>
                    <a:pt x="0" y="13581"/>
                  </a:lnTo>
                  <a:cubicBezTo>
                    <a:pt x="277" y="13768"/>
                    <a:pt x="580" y="13991"/>
                    <a:pt x="937" y="14241"/>
                  </a:cubicBezTo>
                  <a:cubicBezTo>
                    <a:pt x="3167" y="15838"/>
                    <a:pt x="6905" y="18523"/>
                    <a:pt x="13097" y="20700"/>
                  </a:cubicBezTo>
                  <a:cubicBezTo>
                    <a:pt x="13846" y="20959"/>
                    <a:pt x="14595" y="21093"/>
                    <a:pt x="15345" y="21093"/>
                  </a:cubicBezTo>
                  <a:cubicBezTo>
                    <a:pt x="17316" y="21093"/>
                    <a:pt x="19279" y="20183"/>
                    <a:pt x="21117" y="18389"/>
                  </a:cubicBezTo>
                  <a:cubicBezTo>
                    <a:pt x="22892" y="16659"/>
                    <a:pt x="24257" y="13724"/>
                    <a:pt x="25568" y="10887"/>
                  </a:cubicBezTo>
                  <a:cubicBezTo>
                    <a:pt x="26532" y="8817"/>
                    <a:pt x="27442" y="6864"/>
                    <a:pt x="28476" y="5392"/>
                  </a:cubicBezTo>
                  <a:cubicBezTo>
                    <a:pt x="30261" y="2858"/>
                    <a:pt x="32063" y="1101"/>
                    <a:pt x="33428" y="556"/>
                  </a:cubicBezTo>
                  <a:cubicBezTo>
                    <a:pt x="34164" y="262"/>
                    <a:pt x="34970" y="120"/>
                    <a:pt x="35802" y="120"/>
                  </a:cubicBezTo>
                  <a:cubicBezTo>
                    <a:pt x="37623" y="120"/>
                    <a:pt x="39572" y="803"/>
                    <a:pt x="41207" y="2082"/>
                  </a:cubicBezTo>
                  <a:cubicBezTo>
                    <a:pt x="43375" y="3777"/>
                    <a:pt x="44427" y="6087"/>
                    <a:pt x="44106" y="8425"/>
                  </a:cubicBezTo>
                  <a:cubicBezTo>
                    <a:pt x="43963" y="9469"/>
                    <a:pt x="43758" y="10557"/>
                    <a:pt x="43553" y="11610"/>
                  </a:cubicBezTo>
                  <a:cubicBezTo>
                    <a:pt x="43044" y="14223"/>
                    <a:pt x="42563" y="16686"/>
                    <a:pt x="43071" y="18443"/>
                  </a:cubicBezTo>
                  <a:cubicBezTo>
                    <a:pt x="43419" y="19638"/>
                    <a:pt x="44026" y="20406"/>
                    <a:pt x="44936" y="20789"/>
                  </a:cubicBezTo>
                  <a:cubicBezTo>
                    <a:pt x="45375" y="20974"/>
                    <a:pt x="45882" y="21066"/>
                    <a:pt x="46459" y="21066"/>
                  </a:cubicBezTo>
                  <a:cubicBezTo>
                    <a:pt x="48143" y="21066"/>
                    <a:pt x="50423" y="20278"/>
                    <a:pt x="53366" y="18684"/>
                  </a:cubicBezTo>
                  <a:cubicBezTo>
                    <a:pt x="58487" y="15927"/>
                    <a:pt x="68826" y="4276"/>
                    <a:pt x="68924" y="4161"/>
                  </a:cubicBezTo>
                  <a:lnTo>
                    <a:pt x="68835" y="4080"/>
                  </a:lnTo>
                  <a:cubicBezTo>
                    <a:pt x="68728" y="4196"/>
                    <a:pt x="58407" y="15829"/>
                    <a:pt x="53313" y="18577"/>
                  </a:cubicBezTo>
                  <a:cubicBezTo>
                    <a:pt x="50377" y="20165"/>
                    <a:pt x="48115" y="20949"/>
                    <a:pt x="46460" y="20949"/>
                  </a:cubicBezTo>
                  <a:cubicBezTo>
                    <a:pt x="45902" y="20949"/>
                    <a:pt x="45412" y="20860"/>
                    <a:pt x="44989" y="20682"/>
                  </a:cubicBezTo>
                  <a:cubicBezTo>
                    <a:pt x="44106" y="20316"/>
                    <a:pt x="43526" y="19567"/>
                    <a:pt x="43187" y="18416"/>
                  </a:cubicBezTo>
                  <a:cubicBezTo>
                    <a:pt x="42688" y="16686"/>
                    <a:pt x="43169" y="14232"/>
                    <a:pt x="43669" y="11636"/>
                  </a:cubicBezTo>
                  <a:cubicBezTo>
                    <a:pt x="43874" y="10584"/>
                    <a:pt x="44088" y="9486"/>
                    <a:pt x="44231" y="8443"/>
                  </a:cubicBezTo>
                  <a:cubicBezTo>
                    <a:pt x="44561" y="6061"/>
                    <a:pt x="43482" y="3706"/>
                    <a:pt x="41278" y="1984"/>
                  </a:cubicBezTo>
                  <a:cubicBezTo>
                    <a:pt x="39624" y="691"/>
                    <a:pt x="37642" y="0"/>
                    <a:pt x="3579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15"/>
            <p:cNvSpPr/>
            <p:nvPr/>
          </p:nvSpPr>
          <p:spPr>
            <a:xfrm>
              <a:off x="5285100" y="590900"/>
              <a:ext cx="1715100" cy="540500"/>
            </a:xfrm>
            <a:custGeom>
              <a:avLst/>
              <a:gdLst/>
              <a:ahLst/>
              <a:cxnLst/>
              <a:rect l="l" t="t" r="r" b="b"/>
              <a:pathLst>
                <a:path w="68604" h="21620" extrusionOk="0">
                  <a:moveTo>
                    <a:pt x="36271" y="0"/>
                  </a:moveTo>
                  <a:cubicBezTo>
                    <a:pt x="35353" y="0"/>
                    <a:pt x="34467" y="177"/>
                    <a:pt x="33668" y="539"/>
                  </a:cubicBezTo>
                  <a:cubicBezTo>
                    <a:pt x="32384" y="1128"/>
                    <a:pt x="30644" y="2930"/>
                    <a:pt x="28780" y="5624"/>
                  </a:cubicBezTo>
                  <a:cubicBezTo>
                    <a:pt x="27771" y="7078"/>
                    <a:pt x="26853" y="8925"/>
                    <a:pt x="25871" y="10870"/>
                  </a:cubicBezTo>
                  <a:cubicBezTo>
                    <a:pt x="24444" y="13724"/>
                    <a:pt x="22963" y="16668"/>
                    <a:pt x="21125" y="18506"/>
                  </a:cubicBezTo>
                  <a:cubicBezTo>
                    <a:pt x="19147" y="20484"/>
                    <a:pt x="17086" y="21499"/>
                    <a:pt x="15073" y="21499"/>
                  </a:cubicBezTo>
                  <a:cubicBezTo>
                    <a:pt x="14444" y="21499"/>
                    <a:pt x="13819" y="21400"/>
                    <a:pt x="13203" y="21200"/>
                  </a:cubicBezTo>
                  <a:cubicBezTo>
                    <a:pt x="6646" y="19077"/>
                    <a:pt x="2810" y="16249"/>
                    <a:pt x="750" y="14732"/>
                  </a:cubicBezTo>
                  <a:cubicBezTo>
                    <a:pt x="500" y="14554"/>
                    <a:pt x="277" y="14384"/>
                    <a:pt x="72" y="14233"/>
                  </a:cubicBezTo>
                  <a:lnTo>
                    <a:pt x="0" y="14331"/>
                  </a:lnTo>
                  <a:cubicBezTo>
                    <a:pt x="205" y="14483"/>
                    <a:pt x="428" y="14652"/>
                    <a:pt x="678" y="14831"/>
                  </a:cubicBezTo>
                  <a:cubicBezTo>
                    <a:pt x="2748" y="16356"/>
                    <a:pt x="6593" y="19184"/>
                    <a:pt x="13168" y="21316"/>
                  </a:cubicBezTo>
                  <a:cubicBezTo>
                    <a:pt x="13801" y="21521"/>
                    <a:pt x="14434" y="21619"/>
                    <a:pt x="15077" y="21619"/>
                  </a:cubicBezTo>
                  <a:cubicBezTo>
                    <a:pt x="17120" y="21619"/>
                    <a:pt x="19216" y="20594"/>
                    <a:pt x="21214" y="18595"/>
                  </a:cubicBezTo>
                  <a:cubicBezTo>
                    <a:pt x="23061" y="16749"/>
                    <a:pt x="24542" y="13787"/>
                    <a:pt x="25978" y="10923"/>
                  </a:cubicBezTo>
                  <a:cubicBezTo>
                    <a:pt x="26960" y="8978"/>
                    <a:pt x="27878" y="7141"/>
                    <a:pt x="28878" y="5695"/>
                  </a:cubicBezTo>
                  <a:cubicBezTo>
                    <a:pt x="30733" y="3019"/>
                    <a:pt x="32446" y="1226"/>
                    <a:pt x="33722" y="646"/>
                  </a:cubicBezTo>
                  <a:cubicBezTo>
                    <a:pt x="34502" y="294"/>
                    <a:pt x="35369" y="123"/>
                    <a:pt x="36267" y="123"/>
                  </a:cubicBezTo>
                  <a:cubicBezTo>
                    <a:pt x="37990" y="123"/>
                    <a:pt x="39829" y="753"/>
                    <a:pt x="41394" y="1949"/>
                  </a:cubicBezTo>
                  <a:cubicBezTo>
                    <a:pt x="43597" y="3635"/>
                    <a:pt x="44686" y="6061"/>
                    <a:pt x="44293" y="8434"/>
                  </a:cubicBezTo>
                  <a:cubicBezTo>
                    <a:pt x="44150" y="9353"/>
                    <a:pt x="43945" y="10325"/>
                    <a:pt x="43758" y="11262"/>
                  </a:cubicBezTo>
                  <a:cubicBezTo>
                    <a:pt x="43223" y="13858"/>
                    <a:pt x="42670" y="16534"/>
                    <a:pt x="43151" y="18354"/>
                  </a:cubicBezTo>
                  <a:cubicBezTo>
                    <a:pt x="43464" y="19505"/>
                    <a:pt x="44043" y="20246"/>
                    <a:pt x="44909" y="20620"/>
                  </a:cubicBezTo>
                  <a:cubicBezTo>
                    <a:pt x="45321" y="20792"/>
                    <a:pt x="45796" y="20879"/>
                    <a:pt x="46338" y="20879"/>
                  </a:cubicBezTo>
                  <a:cubicBezTo>
                    <a:pt x="48014" y="20879"/>
                    <a:pt x="50323" y="20051"/>
                    <a:pt x="53330" y="18372"/>
                  </a:cubicBezTo>
                  <a:cubicBezTo>
                    <a:pt x="58362" y="15571"/>
                    <a:pt x="68505" y="4027"/>
                    <a:pt x="68603" y="3911"/>
                  </a:cubicBezTo>
                  <a:lnTo>
                    <a:pt x="68514" y="3822"/>
                  </a:lnTo>
                  <a:cubicBezTo>
                    <a:pt x="68416" y="3947"/>
                    <a:pt x="58281" y="15473"/>
                    <a:pt x="53268" y="18265"/>
                  </a:cubicBezTo>
                  <a:cubicBezTo>
                    <a:pt x="50282" y="19934"/>
                    <a:pt x="47997" y="20758"/>
                    <a:pt x="46347" y="20758"/>
                  </a:cubicBezTo>
                  <a:cubicBezTo>
                    <a:pt x="45818" y="20758"/>
                    <a:pt x="45354" y="20673"/>
                    <a:pt x="44953" y="20504"/>
                  </a:cubicBezTo>
                  <a:cubicBezTo>
                    <a:pt x="44124" y="20156"/>
                    <a:pt x="43571" y="19434"/>
                    <a:pt x="43276" y="18319"/>
                  </a:cubicBezTo>
                  <a:cubicBezTo>
                    <a:pt x="42794" y="16534"/>
                    <a:pt x="43339" y="13867"/>
                    <a:pt x="43874" y="11289"/>
                  </a:cubicBezTo>
                  <a:cubicBezTo>
                    <a:pt x="44070" y="10352"/>
                    <a:pt x="44266" y="9380"/>
                    <a:pt x="44418" y="8452"/>
                  </a:cubicBezTo>
                  <a:cubicBezTo>
                    <a:pt x="44811" y="6034"/>
                    <a:pt x="43713" y="3563"/>
                    <a:pt x="41465" y="1851"/>
                  </a:cubicBezTo>
                  <a:cubicBezTo>
                    <a:pt x="39880" y="640"/>
                    <a:pt x="38019" y="0"/>
                    <a:pt x="3627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15"/>
            <p:cNvSpPr/>
            <p:nvPr/>
          </p:nvSpPr>
          <p:spPr>
            <a:xfrm>
              <a:off x="5285750" y="583550"/>
              <a:ext cx="1707300" cy="554325"/>
            </a:xfrm>
            <a:custGeom>
              <a:avLst/>
              <a:gdLst/>
              <a:ahLst/>
              <a:cxnLst/>
              <a:rect l="l" t="t" r="r" b="b"/>
              <a:pathLst>
                <a:path w="68292" h="22173" extrusionOk="0">
                  <a:moveTo>
                    <a:pt x="36733" y="0"/>
                  </a:moveTo>
                  <a:cubicBezTo>
                    <a:pt x="35746" y="0"/>
                    <a:pt x="34796" y="212"/>
                    <a:pt x="33954" y="646"/>
                  </a:cubicBezTo>
                  <a:cubicBezTo>
                    <a:pt x="32768" y="1252"/>
                    <a:pt x="31118" y="3081"/>
                    <a:pt x="29182" y="5945"/>
                  </a:cubicBezTo>
                  <a:cubicBezTo>
                    <a:pt x="28227" y="7345"/>
                    <a:pt x="27317" y="9032"/>
                    <a:pt x="26354" y="10825"/>
                  </a:cubicBezTo>
                  <a:cubicBezTo>
                    <a:pt x="24784" y="13733"/>
                    <a:pt x="23160" y="16739"/>
                    <a:pt x="21224" y="18720"/>
                  </a:cubicBezTo>
                  <a:cubicBezTo>
                    <a:pt x="19080" y="20920"/>
                    <a:pt x="16897" y="22048"/>
                    <a:pt x="14835" y="22048"/>
                  </a:cubicBezTo>
                  <a:cubicBezTo>
                    <a:pt x="14306" y="22048"/>
                    <a:pt x="13786" y="21974"/>
                    <a:pt x="13275" y="21824"/>
                  </a:cubicBezTo>
                  <a:cubicBezTo>
                    <a:pt x="6353" y="19781"/>
                    <a:pt x="2579" y="16909"/>
                    <a:pt x="554" y="15356"/>
                  </a:cubicBezTo>
                  <a:cubicBezTo>
                    <a:pt x="376" y="15232"/>
                    <a:pt x="224" y="15107"/>
                    <a:pt x="72" y="15000"/>
                  </a:cubicBezTo>
                  <a:lnTo>
                    <a:pt x="1" y="15098"/>
                  </a:lnTo>
                  <a:cubicBezTo>
                    <a:pt x="144" y="15205"/>
                    <a:pt x="304" y="15330"/>
                    <a:pt x="474" y="15455"/>
                  </a:cubicBezTo>
                  <a:cubicBezTo>
                    <a:pt x="2508" y="17007"/>
                    <a:pt x="6299" y="19888"/>
                    <a:pt x="13240" y="21940"/>
                  </a:cubicBezTo>
                  <a:cubicBezTo>
                    <a:pt x="13766" y="22092"/>
                    <a:pt x="14301" y="22172"/>
                    <a:pt x="14846" y="22172"/>
                  </a:cubicBezTo>
                  <a:cubicBezTo>
                    <a:pt x="16933" y="22172"/>
                    <a:pt x="19146" y="21030"/>
                    <a:pt x="21313" y="18800"/>
                  </a:cubicBezTo>
                  <a:cubicBezTo>
                    <a:pt x="23258" y="16811"/>
                    <a:pt x="24882" y="13795"/>
                    <a:pt x="26461" y="10878"/>
                  </a:cubicBezTo>
                  <a:cubicBezTo>
                    <a:pt x="27424" y="9094"/>
                    <a:pt x="28334" y="7408"/>
                    <a:pt x="29280" y="6007"/>
                  </a:cubicBezTo>
                  <a:cubicBezTo>
                    <a:pt x="31207" y="3170"/>
                    <a:pt x="32848" y="1351"/>
                    <a:pt x="34008" y="753"/>
                  </a:cubicBezTo>
                  <a:cubicBezTo>
                    <a:pt x="34834" y="330"/>
                    <a:pt x="35766" y="123"/>
                    <a:pt x="36734" y="123"/>
                  </a:cubicBezTo>
                  <a:cubicBezTo>
                    <a:pt x="38358" y="123"/>
                    <a:pt x="40084" y="705"/>
                    <a:pt x="41582" y="1823"/>
                  </a:cubicBezTo>
                  <a:cubicBezTo>
                    <a:pt x="43866" y="3527"/>
                    <a:pt x="44945" y="6007"/>
                    <a:pt x="44490" y="8452"/>
                  </a:cubicBezTo>
                  <a:cubicBezTo>
                    <a:pt x="44339" y="9237"/>
                    <a:pt x="44151" y="10066"/>
                    <a:pt x="43982" y="10878"/>
                  </a:cubicBezTo>
                  <a:cubicBezTo>
                    <a:pt x="43384" y="13581"/>
                    <a:pt x="42768" y="16373"/>
                    <a:pt x="43241" y="18265"/>
                  </a:cubicBezTo>
                  <a:cubicBezTo>
                    <a:pt x="43518" y="19380"/>
                    <a:pt x="44053" y="20094"/>
                    <a:pt x="44883" y="20450"/>
                  </a:cubicBezTo>
                  <a:cubicBezTo>
                    <a:pt x="45272" y="20617"/>
                    <a:pt x="45723" y="20700"/>
                    <a:pt x="46237" y="20700"/>
                  </a:cubicBezTo>
                  <a:cubicBezTo>
                    <a:pt x="47900" y="20700"/>
                    <a:pt x="50226" y="19827"/>
                    <a:pt x="53286" y="18068"/>
                  </a:cubicBezTo>
                  <a:cubicBezTo>
                    <a:pt x="58238" y="15223"/>
                    <a:pt x="68185" y="3777"/>
                    <a:pt x="68292" y="3661"/>
                  </a:cubicBezTo>
                  <a:lnTo>
                    <a:pt x="68193" y="3581"/>
                  </a:lnTo>
                  <a:cubicBezTo>
                    <a:pt x="68095" y="3697"/>
                    <a:pt x="58157" y="15125"/>
                    <a:pt x="53233" y="17961"/>
                  </a:cubicBezTo>
                  <a:cubicBezTo>
                    <a:pt x="50178" y="19715"/>
                    <a:pt x="47869" y="20580"/>
                    <a:pt x="46235" y="20580"/>
                  </a:cubicBezTo>
                  <a:cubicBezTo>
                    <a:pt x="45741" y="20580"/>
                    <a:pt x="45309" y="20501"/>
                    <a:pt x="44936" y="20343"/>
                  </a:cubicBezTo>
                  <a:cubicBezTo>
                    <a:pt x="44142" y="20004"/>
                    <a:pt x="43625" y="19308"/>
                    <a:pt x="43357" y="18229"/>
                  </a:cubicBezTo>
                  <a:cubicBezTo>
                    <a:pt x="42893" y="16373"/>
                    <a:pt x="43509" y="13590"/>
                    <a:pt x="44098" y="10905"/>
                  </a:cubicBezTo>
                  <a:cubicBezTo>
                    <a:pt x="44276" y="10093"/>
                    <a:pt x="44455" y="9263"/>
                    <a:pt x="44606" y="8478"/>
                  </a:cubicBezTo>
                  <a:cubicBezTo>
                    <a:pt x="45079" y="5981"/>
                    <a:pt x="43973" y="3456"/>
                    <a:pt x="41662" y="1725"/>
                  </a:cubicBezTo>
                  <a:cubicBezTo>
                    <a:pt x="40138" y="592"/>
                    <a:pt x="38384" y="0"/>
                    <a:pt x="36733"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15"/>
            <p:cNvSpPr/>
            <p:nvPr/>
          </p:nvSpPr>
          <p:spPr>
            <a:xfrm>
              <a:off x="5286425" y="576375"/>
              <a:ext cx="1699275" cy="568400"/>
            </a:xfrm>
            <a:custGeom>
              <a:avLst/>
              <a:gdLst/>
              <a:ahLst/>
              <a:cxnLst/>
              <a:rect l="l" t="t" r="r" b="b"/>
              <a:pathLst>
                <a:path w="67971" h="22736" extrusionOk="0">
                  <a:moveTo>
                    <a:pt x="37157" y="1"/>
                  </a:moveTo>
                  <a:cubicBezTo>
                    <a:pt x="36104" y="1"/>
                    <a:pt x="35098" y="245"/>
                    <a:pt x="34240" y="745"/>
                  </a:cubicBezTo>
                  <a:cubicBezTo>
                    <a:pt x="33169" y="1361"/>
                    <a:pt x="31608" y="3217"/>
                    <a:pt x="29583" y="6250"/>
                  </a:cubicBezTo>
                  <a:cubicBezTo>
                    <a:pt x="28718" y="7543"/>
                    <a:pt x="27861" y="9024"/>
                    <a:pt x="26960" y="10594"/>
                  </a:cubicBezTo>
                  <a:cubicBezTo>
                    <a:pt x="25203" y="13618"/>
                    <a:pt x="23392" y="16750"/>
                    <a:pt x="21322" y="18926"/>
                  </a:cubicBezTo>
                  <a:cubicBezTo>
                    <a:pt x="18984" y="21375"/>
                    <a:pt x="16754" y="22606"/>
                    <a:pt x="14672" y="22606"/>
                  </a:cubicBezTo>
                  <a:cubicBezTo>
                    <a:pt x="14220" y="22606"/>
                    <a:pt x="13775" y="22548"/>
                    <a:pt x="13338" y="22432"/>
                  </a:cubicBezTo>
                  <a:cubicBezTo>
                    <a:pt x="6085" y="20505"/>
                    <a:pt x="2383" y="17579"/>
                    <a:pt x="393" y="16000"/>
                  </a:cubicBezTo>
                  <a:cubicBezTo>
                    <a:pt x="277" y="15911"/>
                    <a:pt x="179" y="15831"/>
                    <a:pt x="72" y="15751"/>
                  </a:cubicBezTo>
                  <a:lnTo>
                    <a:pt x="1" y="15849"/>
                  </a:lnTo>
                  <a:cubicBezTo>
                    <a:pt x="99" y="15929"/>
                    <a:pt x="206" y="16009"/>
                    <a:pt x="313" y="16098"/>
                  </a:cubicBezTo>
                  <a:cubicBezTo>
                    <a:pt x="2311" y="17677"/>
                    <a:pt x="6031" y="20621"/>
                    <a:pt x="13311" y="22557"/>
                  </a:cubicBezTo>
                  <a:cubicBezTo>
                    <a:pt x="13757" y="22673"/>
                    <a:pt x="14212" y="22736"/>
                    <a:pt x="14676" y="22736"/>
                  </a:cubicBezTo>
                  <a:cubicBezTo>
                    <a:pt x="16790" y="22736"/>
                    <a:pt x="19047" y="21487"/>
                    <a:pt x="21411" y="19007"/>
                  </a:cubicBezTo>
                  <a:cubicBezTo>
                    <a:pt x="23490" y="16821"/>
                    <a:pt x="25310" y="13690"/>
                    <a:pt x="27058" y="10657"/>
                  </a:cubicBezTo>
                  <a:cubicBezTo>
                    <a:pt x="27968" y="9087"/>
                    <a:pt x="28825" y="7606"/>
                    <a:pt x="29681" y="6321"/>
                  </a:cubicBezTo>
                  <a:cubicBezTo>
                    <a:pt x="31697" y="3297"/>
                    <a:pt x="33249" y="1459"/>
                    <a:pt x="34302" y="844"/>
                  </a:cubicBezTo>
                  <a:cubicBezTo>
                    <a:pt x="35143" y="359"/>
                    <a:pt x="36127" y="122"/>
                    <a:pt x="37156" y="122"/>
                  </a:cubicBezTo>
                  <a:cubicBezTo>
                    <a:pt x="38703" y="122"/>
                    <a:pt x="40353" y="657"/>
                    <a:pt x="41778" y="1691"/>
                  </a:cubicBezTo>
                  <a:cubicBezTo>
                    <a:pt x="44133" y="3413"/>
                    <a:pt x="45222" y="5946"/>
                    <a:pt x="44677" y="8471"/>
                  </a:cubicBezTo>
                  <a:cubicBezTo>
                    <a:pt x="44544" y="9095"/>
                    <a:pt x="44392" y="9729"/>
                    <a:pt x="44231" y="10407"/>
                  </a:cubicBezTo>
                  <a:cubicBezTo>
                    <a:pt x="43562" y="13253"/>
                    <a:pt x="42875" y="16188"/>
                    <a:pt x="43321" y="18168"/>
                  </a:cubicBezTo>
                  <a:cubicBezTo>
                    <a:pt x="43571" y="19248"/>
                    <a:pt x="44071" y="19943"/>
                    <a:pt x="44865" y="20282"/>
                  </a:cubicBezTo>
                  <a:cubicBezTo>
                    <a:pt x="45231" y="20438"/>
                    <a:pt x="45654" y="20516"/>
                    <a:pt x="46137" y="20516"/>
                  </a:cubicBezTo>
                  <a:cubicBezTo>
                    <a:pt x="47787" y="20516"/>
                    <a:pt x="50132" y="19605"/>
                    <a:pt x="53250" y="17749"/>
                  </a:cubicBezTo>
                  <a:cubicBezTo>
                    <a:pt x="58104" y="14867"/>
                    <a:pt x="67872" y="3520"/>
                    <a:pt x="67970" y="3413"/>
                  </a:cubicBezTo>
                  <a:lnTo>
                    <a:pt x="67881" y="3333"/>
                  </a:lnTo>
                  <a:cubicBezTo>
                    <a:pt x="67783" y="3448"/>
                    <a:pt x="58032" y="14769"/>
                    <a:pt x="53188" y="17651"/>
                  </a:cubicBezTo>
                  <a:cubicBezTo>
                    <a:pt x="50092" y="19489"/>
                    <a:pt x="47772" y="20396"/>
                    <a:pt x="46150" y="20396"/>
                  </a:cubicBezTo>
                  <a:cubicBezTo>
                    <a:pt x="45678" y="20396"/>
                    <a:pt x="45265" y="20319"/>
                    <a:pt x="44909" y="20166"/>
                  </a:cubicBezTo>
                  <a:cubicBezTo>
                    <a:pt x="44160" y="19845"/>
                    <a:pt x="43678" y="19185"/>
                    <a:pt x="43437" y="18141"/>
                  </a:cubicBezTo>
                  <a:cubicBezTo>
                    <a:pt x="43000" y="16188"/>
                    <a:pt x="43687" y="13262"/>
                    <a:pt x="44347" y="10434"/>
                  </a:cubicBezTo>
                  <a:cubicBezTo>
                    <a:pt x="44508" y="9756"/>
                    <a:pt x="44659" y="9122"/>
                    <a:pt x="44793" y="8498"/>
                  </a:cubicBezTo>
                  <a:cubicBezTo>
                    <a:pt x="45346" y="5920"/>
                    <a:pt x="44249" y="3341"/>
                    <a:pt x="41849" y="1593"/>
                  </a:cubicBezTo>
                  <a:cubicBezTo>
                    <a:pt x="40406" y="545"/>
                    <a:pt x="38730" y="1"/>
                    <a:pt x="3715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15"/>
            <p:cNvSpPr/>
            <p:nvPr/>
          </p:nvSpPr>
          <p:spPr>
            <a:xfrm>
              <a:off x="5287100" y="568700"/>
              <a:ext cx="1691225" cy="583000"/>
            </a:xfrm>
            <a:custGeom>
              <a:avLst/>
              <a:gdLst/>
              <a:ahLst/>
              <a:cxnLst/>
              <a:rect l="l" t="t" r="r" b="b"/>
              <a:pathLst>
                <a:path w="67649" h="23320" extrusionOk="0">
                  <a:moveTo>
                    <a:pt x="37589" y="1"/>
                  </a:moveTo>
                  <a:cubicBezTo>
                    <a:pt x="36474" y="1"/>
                    <a:pt x="35412" y="283"/>
                    <a:pt x="34525" y="856"/>
                  </a:cubicBezTo>
                  <a:cubicBezTo>
                    <a:pt x="33561" y="1481"/>
                    <a:pt x="32161" y="3247"/>
                    <a:pt x="29984" y="6583"/>
                  </a:cubicBezTo>
                  <a:cubicBezTo>
                    <a:pt x="29297" y="7627"/>
                    <a:pt x="28592" y="8769"/>
                    <a:pt x="27852" y="9982"/>
                  </a:cubicBezTo>
                  <a:cubicBezTo>
                    <a:pt x="25925" y="13105"/>
                    <a:pt x="23739" y="16655"/>
                    <a:pt x="21420" y="19144"/>
                  </a:cubicBezTo>
                  <a:cubicBezTo>
                    <a:pt x="18909" y="21838"/>
                    <a:pt x="16584" y="23195"/>
                    <a:pt x="14491" y="23195"/>
                  </a:cubicBezTo>
                  <a:cubicBezTo>
                    <a:pt x="14123" y="23195"/>
                    <a:pt x="13762" y="23153"/>
                    <a:pt x="13409" y="23069"/>
                  </a:cubicBezTo>
                  <a:cubicBezTo>
                    <a:pt x="5844" y="21276"/>
                    <a:pt x="2222" y="18297"/>
                    <a:pt x="268" y="16691"/>
                  </a:cubicBezTo>
                  <a:lnTo>
                    <a:pt x="72" y="16530"/>
                  </a:lnTo>
                  <a:lnTo>
                    <a:pt x="0" y="16620"/>
                  </a:lnTo>
                  <a:lnTo>
                    <a:pt x="197" y="16780"/>
                  </a:lnTo>
                  <a:cubicBezTo>
                    <a:pt x="2150" y="18395"/>
                    <a:pt x="5790" y="21392"/>
                    <a:pt x="13382" y="23194"/>
                  </a:cubicBezTo>
                  <a:cubicBezTo>
                    <a:pt x="13739" y="23275"/>
                    <a:pt x="14114" y="23319"/>
                    <a:pt x="14488" y="23319"/>
                  </a:cubicBezTo>
                  <a:cubicBezTo>
                    <a:pt x="16611" y="23319"/>
                    <a:pt x="18967" y="21945"/>
                    <a:pt x="21509" y="19233"/>
                  </a:cubicBezTo>
                  <a:cubicBezTo>
                    <a:pt x="23838" y="16736"/>
                    <a:pt x="26023" y="13176"/>
                    <a:pt x="27950" y="10045"/>
                  </a:cubicBezTo>
                  <a:cubicBezTo>
                    <a:pt x="28700" y="8832"/>
                    <a:pt x="29395" y="7690"/>
                    <a:pt x="30082" y="6646"/>
                  </a:cubicBezTo>
                  <a:cubicBezTo>
                    <a:pt x="31545" y="4416"/>
                    <a:pt x="33374" y="1748"/>
                    <a:pt x="34596" y="963"/>
                  </a:cubicBezTo>
                  <a:cubicBezTo>
                    <a:pt x="35463" y="398"/>
                    <a:pt x="36500" y="121"/>
                    <a:pt x="37591" y="121"/>
                  </a:cubicBezTo>
                  <a:cubicBezTo>
                    <a:pt x="39051" y="121"/>
                    <a:pt x="40606" y="618"/>
                    <a:pt x="41974" y="1588"/>
                  </a:cubicBezTo>
                  <a:cubicBezTo>
                    <a:pt x="43856" y="2926"/>
                    <a:pt x="45605" y="5442"/>
                    <a:pt x="44864" y="8501"/>
                  </a:cubicBezTo>
                  <a:cubicBezTo>
                    <a:pt x="44757" y="8939"/>
                    <a:pt x="44641" y="9394"/>
                    <a:pt x="44525" y="9849"/>
                  </a:cubicBezTo>
                  <a:cubicBezTo>
                    <a:pt x="43794" y="12730"/>
                    <a:pt x="42973" y="15995"/>
                    <a:pt x="43401" y="18092"/>
                  </a:cubicBezTo>
                  <a:cubicBezTo>
                    <a:pt x="43615" y="19126"/>
                    <a:pt x="44097" y="19813"/>
                    <a:pt x="44847" y="20134"/>
                  </a:cubicBezTo>
                  <a:cubicBezTo>
                    <a:pt x="45188" y="20282"/>
                    <a:pt x="45585" y="20356"/>
                    <a:pt x="46039" y="20356"/>
                  </a:cubicBezTo>
                  <a:cubicBezTo>
                    <a:pt x="47671" y="20356"/>
                    <a:pt x="50037" y="19399"/>
                    <a:pt x="53206" y="17458"/>
                  </a:cubicBezTo>
                  <a:cubicBezTo>
                    <a:pt x="57987" y="14532"/>
                    <a:pt x="67551" y="3292"/>
                    <a:pt x="67649" y="3176"/>
                  </a:cubicBezTo>
                  <a:lnTo>
                    <a:pt x="67560" y="3095"/>
                  </a:lnTo>
                  <a:cubicBezTo>
                    <a:pt x="67461" y="3211"/>
                    <a:pt x="57907" y="14434"/>
                    <a:pt x="53143" y="17351"/>
                  </a:cubicBezTo>
                  <a:cubicBezTo>
                    <a:pt x="50022" y="19263"/>
                    <a:pt x="47637" y="20228"/>
                    <a:pt x="46024" y="20228"/>
                  </a:cubicBezTo>
                  <a:cubicBezTo>
                    <a:pt x="45591" y="20228"/>
                    <a:pt x="45213" y="20158"/>
                    <a:pt x="44891" y="20018"/>
                  </a:cubicBezTo>
                  <a:cubicBezTo>
                    <a:pt x="44178" y="19706"/>
                    <a:pt x="43731" y="19073"/>
                    <a:pt x="43526" y="18065"/>
                  </a:cubicBezTo>
                  <a:cubicBezTo>
                    <a:pt x="43098" y="15995"/>
                    <a:pt x="43919" y="12748"/>
                    <a:pt x="44641" y="9884"/>
                  </a:cubicBezTo>
                  <a:cubicBezTo>
                    <a:pt x="44757" y="9420"/>
                    <a:pt x="44873" y="8965"/>
                    <a:pt x="44980" y="8528"/>
                  </a:cubicBezTo>
                  <a:cubicBezTo>
                    <a:pt x="45739" y="5415"/>
                    <a:pt x="43963" y="2846"/>
                    <a:pt x="42036" y="1481"/>
                  </a:cubicBezTo>
                  <a:cubicBezTo>
                    <a:pt x="40655" y="502"/>
                    <a:pt x="39075" y="1"/>
                    <a:pt x="3758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15"/>
            <p:cNvSpPr/>
            <p:nvPr/>
          </p:nvSpPr>
          <p:spPr>
            <a:xfrm>
              <a:off x="5287775" y="560825"/>
              <a:ext cx="1683200" cy="598225"/>
            </a:xfrm>
            <a:custGeom>
              <a:avLst/>
              <a:gdLst/>
              <a:ahLst/>
              <a:cxnLst/>
              <a:rect l="l" t="t" r="r" b="b"/>
              <a:pathLst>
                <a:path w="67328" h="23929" extrusionOk="0">
                  <a:moveTo>
                    <a:pt x="38006" y="1"/>
                  </a:moveTo>
                  <a:cubicBezTo>
                    <a:pt x="36833" y="1"/>
                    <a:pt x="35720" y="326"/>
                    <a:pt x="34810" y="984"/>
                  </a:cubicBezTo>
                  <a:cubicBezTo>
                    <a:pt x="33633" y="1840"/>
                    <a:pt x="31822" y="4677"/>
                    <a:pt x="29716" y="7960"/>
                  </a:cubicBezTo>
                  <a:cubicBezTo>
                    <a:pt x="25394" y="14704"/>
                    <a:pt x="19555" y="23805"/>
                    <a:pt x="14352" y="23805"/>
                  </a:cubicBezTo>
                  <a:cubicBezTo>
                    <a:pt x="14056" y="23805"/>
                    <a:pt x="13762" y="23775"/>
                    <a:pt x="13471" y="23715"/>
                  </a:cubicBezTo>
                  <a:cubicBezTo>
                    <a:pt x="5638" y="22082"/>
                    <a:pt x="2088" y="19040"/>
                    <a:pt x="188" y="17398"/>
                  </a:cubicBezTo>
                  <a:lnTo>
                    <a:pt x="81" y="17309"/>
                  </a:lnTo>
                  <a:lnTo>
                    <a:pt x="0" y="17398"/>
                  </a:lnTo>
                  <a:lnTo>
                    <a:pt x="107" y="17497"/>
                  </a:lnTo>
                  <a:cubicBezTo>
                    <a:pt x="2016" y="19138"/>
                    <a:pt x="5585" y="22198"/>
                    <a:pt x="13444" y="23839"/>
                  </a:cubicBezTo>
                  <a:cubicBezTo>
                    <a:pt x="13748" y="23893"/>
                    <a:pt x="14051" y="23929"/>
                    <a:pt x="14345" y="23929"/>
                  </a:cubicBezTo>
                  <a:cubicBezTo>
                    <a:pt x="19627" y="23929"/>
                    <a:pt x="25479" y="14794"/>
                    <a:pt x="29814" y="8022"/>
                  </a:cubicBezTo>
                  <a:cubicBezTo>
                    <a:pt x="31911" y="4748"/>
                    <a:pt x="33722" y="1929"/>
                    <a:pt x="34882" y="1082"/>
                  </a:cubicBezTo>
                  <a:cubicBezTo>
                    <a:pt x="35769" y="437"/>
                    <a:pt x="36858" y="119"/>
                    <a:pt x="38007" y="119"/>
                  </a:cubicBezTo>
                  <a:cubicBezTo>
                    <a:pt x="39386" y="119"/>
                    <a:pt x="40852" y="578"/>
                    <a:pt x="42161" y="1483"/>
                  </a:cubicBezTo>
                  <a:cubicBezTo>
                    <a:pt x="44124" y="2839"/>
                    <a:pt x="45908" y="5400"/>
                    <a:pt x="45052" y="8540"/>
                  </a:cubicBezTo>
                  <a:lnTo>
                    <a:pt x="44891" y="9120"/>
                  </a:lnTo>
                  <a:cubicBezTo>
                    <a:pt x="43776" y="13188"/>
                    <a:pt x="42384" y="18246"/>
                    <a:pt x="44436" y="19763"/>
                  </a:cubicBezTo>
                  <a:cubicBezTo>
                    <a:pt x="44834" y="20057"/>
                    <a:pt x="45341" y="20204"/>
                    <a:pt x="45961" y="20204"/>
                  </a:cubicBezTo>
                  <a:cubicBezTo>
                    <a:pt x="47577" y="20204"/>
                    <a:pt x="49958" y="19200"/>
                    <a:pt x="53170" y="17175"/>
                  </a:cubicBezTo>
                  <a:cubicBezTo>
                    <a:pt x="57862" y="14205"/>
                    <a:pt x="67238" y="3062"/>
                    <a:pt x="67327" y="2955"/>
                  </a:cubicBezTo>
                  <a:lnTo>
                    <a:pt x="67238" y="2875"/>
                  </a:lnTo>
                  <a:cubicBezTo>
                    <a:pt x="67140" y="2991"/>
                    <a:pt x="57782" y="14107"/>
                    <a:pt x="53098" y="17068"/>
                  </a:cubicBezTo>
                  <a:cubicBezTo>
                    <a:pt x="49937" y="19069"/>
                    <a:pt x="47543" y="20075"/>
                    <a:pt x="45946" y="20075"/>
                  </a:cubicBezTo>
                  <a:cubicBezTo>
                    <a:pt x="45358" y="20075"/>
                    <a:pt x="44877" y="19938"/>
                    <a:pt x="44507" y="19664"/>
                  </a:cubicBezTo>
                  <a:cubicBezTo>
                    <a:pt x="42527" y="18201"/>
                    <a:pt x="43901" y="13188"/>
                    <a:pt x="45007" y="9155"/>
                  </a:cubicBezTo>
                  <a:lnTo>
                    <a:pt x="45168" y="8576"/>
                  </a:lnTo>
                  <a:cubicBezTo>
                    <a:pt x="46042" y="5373"/>
                    <a:pt x="44222" y="2759"/>
                    <a:pt x="42232" y="1385"/>
                  </a:cubicBezTo>
                  <a:cubicBezTo>
                    <a:pt x="40901" y="467"/>
                    <a:pt x="39410" y="1"/>
                    <a:pt x="3800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68" name="Google Shape;1668;p15"/>
          <p:cNvSpPr/>
          <p:nvPr/>
        </p:nvSpPr>
        <p:spPr>
          <a:xfrm flipH="1">
            <a:off x="308795" y="3676193"/>
            <a:ext cx="3279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15"/>
          <p:cNvSpPr/>
          <p:nvPr/>
        </p:nvSpPr>
        <p:spPr>
          <a:xfrm flipH="1">
            <a:off x="886611" y="1458698"/>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15"/>
          <p:cNvSpPr/>
          <p:nvPr/>
        </p:nvSpPr>
        <p:spPr>
          <a:xfrm flipH="1">
            <a:off x="4482113" y="4814616"/>
            <a:ext cx="5967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71" name="Google Shape;1671;p15"/>
          <p:cNvGrpSpPr/>
          <p:nvPr/>
        </p:nvGrpSpPr>
        <p:grpSpPr>
          <a:xfrm flipH="1">
            <a:off x="627170" y="3404661"/>
            <a:ext cx="37304" cy="2435125"/>
            <a:chOff x="367100" y="2392375"/>
            <a:chExt cx="37200" cy="2435125"/>
          </a:xfrm>
        </p:grpSpPr>
        <p:sp>
          <p:nvSpPr>
            <p:cNvPr id="1672" name="Google Shape;1672;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74" name="Google Shape;1674;p15"/>
          <p:cNvGrpSpPr/>
          <p:nvPr/>
        </p:nvGrpSpPr>
        <p:grpSpPr>
          <a:xfrm flipH="1">
            <a:off x="4797875" y="4409322"/>
            <a:ext cx="37304" cy="833425"/>
            <a:chOff x="367100" y="2392375"/>
            <a:chExt cx="37200" cy="833425"/>
          </a:xfrm>
        </p:grpSpPr>
        <p:sp>
          <p:nvSpPr>
            <p:cNvPr id="1675" name="Google Shape;1675;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77" name="Google Shape;1677;p15"/>
          <p:cNvGrpSpPr/>
          <p:nvPr/>
        </p:nvGrpSpPr>
        <p:grpSpPr>
          <a:xfrm flipH="1">
            <a:off x="1166217" y="3952148"/>
            <a:ext cx="37304" cy="833425"/>
            <a:chOff x="367100" y="2392375"/>
            <a:chExt cx="37200" cy="833425"/>
          </a:xfrm>
        </p:grpSpPr>
        <p:sp>
          <p:nvSpPr>
            <p:cNvPr id="1678" name="Google Shape;1678;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80" name="Google Shape;1680;p15"/>
          <p:cNvGrpSpPr/>
          <p:nvPr/>
        </p:nvGrpSpPr>
        <p:grpSpPr>
          <a:xfrm flipH="1">
            <a:off x="3235142" y="4695496"/>
            <a:ext cx="37304" cy="833425"/>
            <a:chOff x="367100" y="2392375"/>
            <a:chExt cx="37200" cy="833425"/>
          </a:xfrm>
        </p:grpSpPr>
        <p:sp>
          <p:nvSpPr>
            <p:cNvPr id="1681" name="Google Shape;1681;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83" name="Google Shape;1683;p15"/>
          <p:cNvGrpSpPr/>
          <p:nvPr/>
        </p:nvGrpSpPr>
        <p:grpSpPr>
          <a:xfrm flipH="1">
            <a:off x="4016502" y="4607709"/>
            <a:ext cx="37304" cy="833425"/>
            <a:chOff x="367100" y="2392375"/>
            <a:chExt cx="37200" cy="833425"/>
          </a:xfrm>
        </p:grpSpPr>
        <p:sp>
          <p:nvSpPr>
            <p:cNvPr id="1684" name="Google Shape;1684;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86" name="Google Shape;1686;p15"/>
          <p:cNvGrpSpPr/>
          <p:nvPr/>
        </p:nvGrpSpPr>
        <p:grpSpPr>
          <a:xfrm flipH="1">
            <a:off x="2551427" y="4419822"/>
            <a:ext cx="37304" cy="1232425"/>
            <a:chOff x="367100" y="2392375"/>
            <a:chExt cx="37200" cy="1232425"/>
          </a:xfrm>
        </p:grpSpPr>
        <p:sp>
          <p:nvSpPr>
            <p:cNvPr id="1687" name="Google Shape;1687;p1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89" name="Google Shape;1689;p15"/>
          <p:cNvGrpSpPr/>
          <p:nvPr/>
        </p:nvGrpSpPr>
        <p:grpSpPr>
          <a:xfrm flipH="1">
            <a:off x="1372368" y="4642496"/>
            <a:ext cx="37304" cy="833425"/>
            <a:chOff x="367100" y="2392375"/>
            <a:chExt cx="37200" cy="833425"/>
          </a:xfrm>
        </p:grpSpPr>
        <p:sp>
          <p:nvSpPr>
            <p:cNvPr id="1690" name="Google Shape;1690;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92" name="Google Shape;1692;p15"/>
          <p:cNvGrpSpPr/>
          <p:nvPr/>
        </p:nvGrpSpPr>
        <p:grpSpPr>
          <a:xfrm flipH="1">
            <a:off x="896728" y="4130697"/>
            <a:ext cx="37304" cy="833425"/>
            <a:chOff x="367100" y="2392375"/>
            <a:chExt cx="37200" cy="833425"/>
          </a:xfrm>
        </p:grpSpPr>
        <p:sp>
          <p:nvSpPr>
            <p:cNvPr id="1693" name="Google Shape;1693;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95" name="Google Shape;1695;p15"/>
          <p:cNvGrpSpPr/>
          <p:nvPr/>
        </p:nvGrpSpPr>
        <p:grpSpPr>
          <a:xfrm flipH="1">
            <a:off x="357625" y="4433209"/>
            <a:ext cx="37304" cy="1232425"/>
            <a:chOff x="367100" y="2392375"/>
            <a:chExt cx="37200" cy="1232425"/>
          </a:xfrm>
        </p:grpSpPr>
        <p:sp>
          <p:nvSpPr>
            <p:cNvPr id="1696" name="Google Shape;1696;p1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98" name="Google Shape;1698;p15"/>
          <p:cNvSpPr/>
          <p:nvPr/>
        </p:nvSpPr>
        <p:spPr>
          <a:xfrm flipH="1">
            <a:off x="2030811" y="4841878"/>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15"/>
          <p:cNvSpPr/>
          <p:nvPr/>
        </p:nvSpPr>
        <p:spPr>
          <a:xfrm flipH="1">
            <a:off x="1933338" y="5049934"/>
            <a:ext cx="5064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00" name="Google Shape;1700;p15"/>
          <p:cNvGrpSpPr/>
          <p:nvPr/>
        </p:nvGrpSpPr>
        <p:grpSpPr>
          <a:xfrm flipH="1">
            <a:off x="4551644" y="4390697"/>
            <a:ext cx="37304" cy="833425"/>
            <a:chOff x="367100" y="2392375"/>
            <a:chExt cx="37200" cy="833425"/>
          </a:xfrm>
        </p:grpSpPr>
        <p:sp>
          <p:nvSpPr>
            <p:cNvPr id="1701" name="Google Shape;1701;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03" name="Google Shape;1703;p15"/>
          <p:cNvGrpSpPr/>
          <p:nvPr/>
        </p:nvGrpSpPr>
        <p:grpSpPr>
          <a:xfrm flipH="1">
            <a:off x="174506" y="3679461"/>
            <a:ext cx="37304" cy="2435125"/>
            <a:chOff x="367100" y="2392375"/>
            <a:chExt cx="37200" cy="2435125"/>
          </a:xfrm>
        </p:grpSpPr>
        <p:sp>
          <p:nvSpPr>
            <p:cNvPr id="1704" name="Google Shape;1704;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06" name="Google Shape;1706;p15"/>
          <p:cNvGrpSpPr/>
          <p:nvPr/>
        </p:nvGrpSpPr>
        <p:grpSpPr>
          <a:xfrm flipH="1">
            <a:off x="2812637" y="4053597"/>
            <a:ext cx="37304" cy="833425"/>
            <a:chOff x="367100" y="2392375"/>
            <a:chExt cx="37200" cy="833425"/>
          </a:xfrm>
        </p:grpSpPr>
        <p:sp>
          <p:nvSpPr>
            <p:cNvPr id="1707" name="Google Shape;1707;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09" name="Google Shape;1709;p15"/>
          <p:cNvGrpSpPr/>
          <p:nvPr/>
        </p:nvGrpSpPr>
        <p:grpSpPr>
          <a:xfrm flipH="1">
            <a:off x="3632516" y="4409334"/>
            <a:ext cx="37304" cy="833425"/>
            <a:chOff x="367100" y="2392375"/>
            <a:chExt cx="37200" cy="833425"/>
          </a:xfrm>
        </p:grpSpPr>
        <p:sp>
          <p:nvSpPr>
            <p:cNvPr id="1710" name="Google Shape;1710;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12" name="Google Shape;1712;p15"/>
          <p:cNvGrpSpPr/>
          <p:nvPr/>
        </p:nvGrpSpPr>
        <p:grpSpPr>
          <a:xfrm flipH="1">
            <a:off x="2290230" y="3612598"/>
            <a:ext cx="37304" cy="1232425"/>
            <a:chOff x="367100" y="2392375"/>
            <a:chExt cx="37200" cy="1232425"/>
          </a:xfrm>
        </p:grpSpPr>
        <p:sp>
          <p:nvSpPr>
            <p:cNvPr id="1713" name="Google Shape;1713;p1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15" name="Google Shape;1715;p15"/>
          <p:cNvSpPr/>
          <p:nvPr/>
        </p:nvSpPr>
        <p:spPr>
          <a:xfrm flipH="1">
            <a:off x="1593239" y="3555331"/>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15"/>
          <p:cNvSpPr/>
          <p:nvPr/>
        </p:nvSpPr>
        <p:spPr>
          <a:xfrm flipH="1">
            <a:off x="2313752" y="4318135"/>
            <a:ext cx="5064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17" name="Google Shape;1717;p15"/>
          <p:cNvGrpSpPr/>
          <p:nvPr/>
        </p:nvGrpSpPr>
        <p:grpSpPr>
          <a:xfrm flipH="1">
            <a:off x="3850581" y="3248787"/>
            <a:ext cx="37304" cy="833425"/>
            <a:chOff x="367100" y="2392375"/>
            <a:chExt cx="37200" cy="833425"/>
          </a:xfrm>
        </p:grpSpPr>
        <p:sp>
          <p:nvSpPr>
            <p:cNvPr id="1718" name="Google Shape;1718;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0" name="Google Shape;1720;p15"/>
          <p:cNvGrpSpPr/>
          <p:nvPr/>
        </p:nvGrpSpPr>
        <p:grpSpPr>
          <a:xfrm flipH="1">
            <a:off x="1072865" y="2659188"/>
            <a:ext cx="37304" cy="2435125"/>
            <a:chOff x="367100" y="2392375"/>
            <a:chExt cx="37200" cy="2435125"/>
          </a:xfrm>
        </p:grpSpPr>
        <p:sp>
          <p:nvSpPr>
            <p:cNvPr id="1721" name="Google Shape;1721;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3" name="Google Shape;1723;p15"/>
          <p:cNvGrpSpPr/>
          <p:nvPr/>
        </p:nvGrpSpPr>
        <p:grpSpPr>
          <a:xfrm flipH="1">
            <a:off x="2087495" y="2318539"/>
            <a:ext cx="37304" cy="2435125"/>
            <a:chOff x="367100" y="2392375"/>
            <a:chExt cx="37200" cy="2435125"/>
          </a:xfrm>
        </p:grpSpPr>
        <p:sp>
          <p:nvSpPr>
            <p:cNvPr id="1724" name="Google Shape;1724;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6" name="Google Shape;1726;p15"/>
          <p:cNvGrpSpPr/>
          <p:nvPr/>
        </p:nvGrpSpPr>
        <p:grpSpPr>
          <a:xfrm flipH="1">
            <a:off x="1709450" y="1200141"/>
            <a:ext cx="37304" cy="3553537"/>
            <a:chOff x="367100" y="2392375"/>
            <a:chExt cx="37200" cy="3553537"/>
          </a:xfrm>
        </p:grpSpPr>
        <p:sp>
          <p:nvSpPr>
            <p:cNvPr id="1727" name="Google Shape;1727;p15"/>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9" name="Google Shape;1729;p15"/>
          <p:cNvGrpSpPr/>
          <p:nvPr/>
        </p:nvGrpSpPr>
        <p:grpSpPr>
          <a:xfrm flipH="1">
            <a:off x="1252737" y="3127337"/>
            <a:ext cx="37304" cy="2435125"/>
            <a:chOff x="367100" y="2392375"/>
            <a:chExt cx="37200" cy="2435125"/>
          </a:xfrm>
        </p:grpSpPr>
        <p:sp>
          <p:nvSpPr>
            <p:cNvPr id="1730" name="Google Shape;1730;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2" name="Google Shape;1732;p15"/>
          <p:cNvGrpSpPr/>
          <p:nvPr/>
        </p:nvGrpSpPr>
        <p:grpSpPr>
          <a:xfrm flipH="1">
            <a:off x="3437476" y="2099989"/>
            <a:ext cx="37304" cy="3553537"/>
            <a:chOff x="367100" y="2392375"/>
            <a:chExt cx="37200" cy="3553537"/>
          </a:xfrm>
        </p:grpSpPr>
        <p:sp>
          <p:nvSpPr>
            <p:cNvPr id="1733" name="Google Shape;1733;p15"/>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5" name="Google Shape;1735;p15"/>
          <p:cNvGrpSpPr/>
          <p:nvPr/>
        </p:nvGrpSpPr>
        <p:grpSpPr>
          <a:xfrm flipH="1">
            <a:off x="2985364" y="2711563"/>
            <a:ext cx="37304" cy="2435125"/>
            <a:chOff x="367100" y="2392375"/>
            <a:chExt cx="37200" cy="2435125"/>
          </a:xfrm>
        </p:grpSpPr>
        <p:sp>
          <p:nvSpPr>
            <p:cNvPr id="1736" name="Google Shape;1736;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8" name="Google Shape;1738;p15"/>
          <p:cNvGrpSpPr/>
          <p:nvPr/>
        </p:nvGrpSpPr>
        <p:grpSpPr>
          <a:xfrm flipH="1">
            <a:off x="1755207" y="4175522"/>
            <a:ext cx="37304" cy="833425"/>
            <a:chOff x="367100" y="2392375"/>
            <a:chExt cx="37200" cy="833425"/>
          </a:xfrm>
        </p:grpSpPr>
        <p:sp>
          <p:nvSpPr>
            <p:cNvPr id="1739" name="Google Shape;1739;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41" name="Google Shape;1741;p15"/>
          <p:cNvSpPr/>
          <p:nvPr/>
        </p:nvSpPr>
        <p:spPr>
          <a:xfrm flipH="1">
            <a:off x="4482113" y="4890815"/>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42" name="Google Shape;1742;p15"/>
          <p:cNvGrpSpPr/>
          <p:nvPr/>
        </p:nvGrpSpPr>
        <p:grpSpPr>
          <a:xfrm flipH="1">
            <a:off x="4211027" y="2559163"/>
            <a:ext cx="37304" cy="2435125"/>
            <a:chOff x="367100" y="2392375"/>
            <a:chExt cx="37200" cy="2435125"/>
          </a:xfrm>
        </p:grpSpPr>
        <p:sp>
          <p:nvSpPr>
            <p:cNvPr id="1743" name="Google Shape;1743;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5" name="Google Shape;1745;p15"/>
          <p:cNvGrpSpPr/>
          <p:nvPr/>
        </p:nvGrpSpPr>
        <p:grpSpPr>
          <a:xfrm flipH="1">
            <a:off x="436280" y="1759340"/>
            <a:ext cx="37304" cy="2435125"/>
            <a:chOff x="367100" y="2392375"/>
            <a:chExt cx="37200" cy="2435125"/>
          </a:xfrm>
        </p:grpSpPr>
        <p:sp>
          <p:nvSpPr>
            <p:cNvPr id="1746" name="Google Shape;1746;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8" name="Google Shape;1748;p15"/>
          <p:cNvGrpSpPr/>
          <p:nvPr/>
        </p:nvGrpSpPr>
        <p:grpSpPr>
          <a:xfrm flipH="1">
            <a:off x="2420828" y="2568117"/>
            <a:ext cx="37304" cy="3553537"/>
            <a:chOff x="367100" y="2392375"/>
            <a:chExt cx="37200" cy="3553537"/>
          </a:xfrm>
        </p:grpSpPr>
        <p:sp>
          <p:nvSpPr>
            <p:cNvPr id="1749" name="Google Shape;1749;p15"/>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51" name="Google Shape;1751;p15"/>
          <p:cNvSpPr/>
          <p:nvPr/>
        </p:nvSpPr>
        <p:spPr>
          <a:xfrm flipH="1">
            <a:off x="2143641" y="3867905"/>
            <a:ext cx="23892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15"/>
          <p:cNvSpPr/>
          <p:nvPr/>
        </p:nvSpPr>
        <p:spPr>
          <a:xfrm flipH="1">
            <a:off x="140290" y="2839957"/>
            <a:ext cx="23892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15"/>
          <p:cNvSpPr/>
          <p:nvPr/>
        </p:nvSpPr>
        <p:spPr>
          <a:xfrm flipH="1">
            <a:off x="-116733" y="1378436"/>
            <a:ext cx="23892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15"/>
          <p:cNvSpPr/>
          <p:nvPr/>
        </p:nvSpPr>
        <p:spPr>
          <a:xfrm flipH="1">
            <a:off x="672499" y="1275461"/>
            <a:ext cx="23892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55" name="Google Shape;1755;p15"/>
          <p:cNvGrpSpPr/>
          <p:nvPr/>
        </p:nvGrpSpPr>
        <p:grpSpPr>
          <a:xfrm flipH="1">
            <a:off x="6158275" y="4642497"/>
            <a:ext cx="37304" cy="833425"/>
            <a:chOff x="367100" y="2392375"/>
            <a:chExt cx="37200" cy="833425"/>
          </a:xfrm>
        </p:grpSpPr>
        <p:sp>
          <p:nvSpPr>
            <p:cNvPr id="1756" name="Google Shape;1756;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58" name="Google Shape;1758;p15"/>
          <p:cNvGrpSpPr/>
          <p:nvPr/>
        </p:nvGrpSpPr>
        <p:grpSpPr>
          <a:xfrm flipH="1">
            <a:off x="7821000" y="4480297"/>
            <a:ext cx="37304" cy="833425"/>
            <a:chOff x="367100" y="2392375"/>
            <a:chExt cx="37200" cy="833425"/>
          </a:xfrm>
        </p:grpSpPr>
        <p:sp>
          <p:nvSpPr>
            <p:cNvPr id="1759" name="Google Shape;1759;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61" name="Google Shape;1761;p15"/>
          <p:cNvGrpSpPr/>
          <p:nvPr/>
        </p:nvGrpSpPr>
        <p:grpSpPr>
          <a:xfrm flipH="1">
            <a:off x="6610369" y="4390697"/>
            <a:ext cx="37304" cy="833425"/>
            <a:chOff x="367100" y="2392375"/>
            <a:chExt cx="37200" cy="833425"/>
          </a:xfrm>
        </p:grpSpPr>
        <p:sp>
          <p:nvSpPr>
            <p:cNvPr id="1762" name="Google Shape;1762;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64" name="Google Shape;1764;p15"/>
          <p:cNvGrpSpPr/>
          <p:nvPr/>
        </p:nvGrpSpPr>
        <p:grpSpPr>
          <a:xfrm flipH="1">
            <a:off x="8300050" y="4722759"/>
            <a:ext cx="37304" cy="833425"/>
            <a:chOff x="367100" y="2392375"/>
            <a:chExt cx="37200" cy="833425"/>
          </a:xfrm>
        </p:grpSpPr>
        <p:sp>
          <p:nvSpPr>
            <p:cNvPr id="1765" name="Google Shape;1765;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67" name="Google Shape;1767;p15"/>
          <p:cNvGrpSpPr/>
          <p:nvPr/>
        </p:nvGrpSpPr>
        <p:grpSpPr>
          <a:xfrm flipH="1">
            <a:off x="8779100" y="4390697"/>
            <a:ext cx="37304" cy="833425"/>
            <a:chOff x="367100" y="2392375"/>
            <a:chExt cx="37200" cy="833425"/>
          </a:xfrm>
        </p:grpSpPr>
        <p:sp>
          <p:nvSpPr>
            <p:cNvPr id="1768" name="Google Shape;1768;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70" name="Google Shape;1770;p15"/>
          <p:cNvGrpSpPr/>
          <p:nvPr/>
        </p:nvGrpSpPr>
        <p:grpSpPr>
          <a:xfrm flipH="1">
            <a:off x="8592277" y="3184088"/>
            <a:ext cx="37304" cy="2435125"/>
            <a:chOff x="367100" y="2392375"/>
            <a:chExt cx="37200" cy="2435125"/>
          </a:xfrm>
        </p:grpSpPr>
        <p:sp>
          <p:nvSpPr>
            <p:cNvPr id="1771" name="Google Shape;1771;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73" name="Google Shape;1773;p15"/>
          <p:cNvGrpSpPr/>
          <p:nvPr/>
        </p:nvGrpSpPr>
        <p:grpSpPr>
          <a:xfrm flipH="1">
            <a:off x="8965927" y="3493113"/>
            <a:ext cx="37304" cy="2435125"/>
            <a:chOff x="367100" y="2392375"/>
            <a:chExt cx="37200" cy="2435125"/>
          </a:xfrm>
        </p:grpSpPr>
        <p:sp>
          <p:nvSpPr>
            <p:cNvPr id="1774" name="Google Shape;1774;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1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4">
  <p:cSld name="CUSTOM_10_2">
    <p:spTree>
      <p:nvGrpSpPr>
        <p:cNvPr id="1776" name="Shape 1776"/>
        <p:cNvGrpSpPr/>
        <p:nvPr/>
      </p:nvGrpSpPr>
      <p:grpSpPr>
        <a:xfrm>
          <a:off x="0" y="0"/>
          <a:ext cx="0" cy="0"/>
          <a:chOff x="0" y="0"/>
          <a:chExt cx="0" cy="0"/>
        </a:xfrm>
      </p:grpSpPr>
      <p:grpSp>
        <p:nvGrpSpPr>
          <p:cNvPr id="1777" name="Google Shape;1777;p16"/>
          <p:cNvGrpSpPr/>
          <p:nvPr/>
        </p:nvGrpSpPr>
        <p:grpSpPr>
          <a:xfrm rot="-2555816">
            <a:off x="4319062" y="3173833"/>
            <a:ext cx="8730975" cy="3837809"/>
            <a:chOff x="5270825" y="560825"/>
            <a:chExt cx="1890175" cy="830850"/>
          </a:xfrm>
        </p:grpSpPr>
        <p:sp>
          <p:nvSpPr>
            <p:cNvPr id="1778" name="Google Shape;1778;p16"/>
            <p:cNvSpPr/>
            <p:nvPr/>
          </p:nvSpPr>
          <p:spPr>
            <a:xfrm>
              <a:off x="5270825" y="689775"/>
              <a:ext cx="1890175" cy="701900"/>
            </a:xfrm>
            <a:custGeom>
              <a:avLst/>
              <a:gdLst/>
              <a:ahLst/>
              <a:cxnLst/>
              <a:rect l="l" t="t" r="r" b="b"/>
              <a:pathLst>
                <a:path w="75607" h="28076" extrusionOk="0">
                  <a:moveTo>
                    <a:pt x="18" y="1"/>
                  </a:moveTo>
                  <a:lnTo>
                    <a:pt x="0" y="117"/>
                  </a:lnTo>
                  <a:cubicBezTo>
                    <a:pt x="2471" y="518"/>
                    <a:pt x="7092" y="5353"/>
                    <a:pt x="11160" y="9627"/>
                  </a:cubicBezTo>
                  <a:cubicBezTo>
                    <a:pt x="14658" y="13302"/>
                    <a:pt x="17691" y="16487"/>
                    <a:pt x="18957" y="16487"/>
                  </a:cubicBezTo>
                  <a:lnTo>
                    <a:pt x="19038" y="16487"/>
                  </a:lnTo>
                  <a:cubicBezTo>
                    <a:pt x="20313" y="16335"/>
                    <a:pt x="19983" y="13177"/>
                    <a:pt x="19609" y="9520"/>
                  </a:cubicBezTo>
                  <a:cubicBezTo>
                    <a:pt x="19252" y="6085"/>
                    <a:pt x="18859" y="2204"/>
                    <a:pt x="20028" y="1277"/>
                  </a:cubicBezTo>
                  <a:cubicBezTo>
                    <a:pt x="20980" y="526"/>
                    <a:pt x="22208" y="258"/>
                    <a:pt x="23468" y="258"/>
                  </a:cubicBezTo>
                  <a:cubicBezTo>
                    <a:pt x="24724" y="258"/>
                    <a:pt x="26012" y="523"/>
                    <a:pt x="27093" y="839"/>
                  </a:cubicBezTo>
                  <a:cubicBezTo>
                    <a:pt x="32714" y="2463"/>
                    <a:pt x="38941" y="7075"/>
                    <a:pt x="40154" y="10519"/>
                  </a:cubicBezTo>
                  <a:cubicBezTo>
                    <a:pt x="41242" y="13596"/>
                    <a:pt x="41010" y="16130"/>
                    <a:pt x="40823" y="18173"/>
                  </a:cubicBezTo>
                  <a:cubicBezTo>
                    <a:pt x="40662" y="19957"/>
                    <a:pt x="40520" y="21500"/>
                    <a:pt x="41314" y="22812"/>
                  </a:cubicBezTo>
                  <a:cubicBezTo>
                    <a:pt x="43455" y="26336"/>
                    <a:pt x="46470" y="28075"/>
                    <a:pt x="50476" y="28075"/>
                  </a:cubicBezTo>
                  <a:cubicBezTo>
                    <a:pt x="51635" y="28075"/>
                    <a:pt x="52875" y="27932"/>
                    <a:pt x="54205" y="27638"/>
                  </a:cubicBezTo>
                  <a:cubicBezTo>
                    <a:pt x="61279" y="26077"/>
                    <a:pt x="75463" y="11955"/>
                    <a:pt x="75606" y="11812"/>
                  </a:cubicBezTo>
                  <a:lnTo>
                    <a:pt x="75526" y="11723"/>
                  </a:lnTo>
                  <a:cubicBezTo>
                    <a:pt x="75383" y="11866"/>
                    <a:pt x="61216" y="25970"/>
                    <a:pt x="54178" y="27522"/>
                  </a:cubicBezTo>
                  <a:cubicBezTo>
                    <a:pt x="52862" y="27811"/>
                    <a:pt x="51630" y="27956"/>
                    <a:pt x="50481" y="27956"/>
                  </a:cubicBezTo>
                  <a:cubicBezTo>
                    <a:pt x="46521" y="27956"/>
                    <a:pt x="43537" y="26234"/>
                    <a:pt x="41421" y="22749"/>
                  </a:cubicBezTo>
                  <a:cubicBezTo>
                    <a:pt x="40645" y="21465"/>
                    <a:pt x="40778" y="20020"/>
                    <a:pt x="40948" y="18182"/>
                  </a:cubicBezTo>
                  <a:cubicBezTo>
                    <a:pt x="41135" y="16130"/>
                    <a:pt x="41367" y="13579"/>
                    <a:pt x="40270" y="10474"/>
                  </a:cubicBezTo>
                  <a:cubicBezTo>
                    <a:pt x="39039" y="7004"/>
                    <a:pt x="32785" y="2356"/>
                    <a:pt x="27129" y="723"/>
                  </a:cubicBezTo>
                  <a:cubicBezTo>
                    <a:pt x="26032" y="404"/>
                    <a:pt x="24729" y="135"/>
                    <a:pt x="23458" y="135"/>
                  </a:cubicBezTo>
                  <a:cubicBezTo>
                    <a:pt x="22177" y="135"/>
                    <a:pt x="20929" y="408"/>
                    <a:pt x="19957" y="1178"/>
                  </a:cubicBezTo>
                  <a:cubicBezTo>
                    <a:pt x="18726" y="2151"/>
                    <a:pt x="19109" y="5898"/>
                    <a:pt x="19484" y="9528"/>
                  </a:cubicBezTo>
                  <a:cubicBezTo>
                    <a:pt x="19841" y="12972"/>
                    <a:pt x="20171" y="16228"/>
                    <a:pt x="19020" y="16362"/>
                  </a:cubicBezTo>
                  <a:cubicBezTo>
                    <a:pt x="18998" y="16365"/>
                    <a:pt x="18975" y="16366"/>
                    <a:pt x="18951" y="16366"/>
                  </a:cubicBezTo>
                  <a:cubicBezTo>
                    <a:pt x="17745" y="16366"/>
                    <a:pt x="14583" y="13055"/>
                    <a:pt x="11250" y="9546"/>
                  </a:cubicBezTo>
                  <a:cubicBezTo>
                    <a:pt x="7164" y="5255"/>
                    <a:pt x="2534" y="402"/>
                    <a:pt x="1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16"/>
            <p:cNvSpPr/>
            <p:nvPr/>
          </p:nvSpPr>
          <p:spPr>
            <a:xfrm>
              <a:off x="5271500" y="691075"/>
              <a:ext cx="1882350" cy="687000"/>
            </a:xfrm>
            <a:custGeom>
              <a:avLst/>
              <a:gdLst/>
              <a:ahLst/>
              <a:cxnLst/>
              <a:rect l="l" t="t" r="r" b="b"/>
              <a:pathLst>
                <a:path w="75294" h="27480" extrusionOk="0">
                  <a:moveTo>
                    <a:pt x="24087" y="0"/>
                  </a:moveTo>
                  <a:cubicBezTo>
                    <a:pt x="22729" y="0"/>
                    <a:pt x="21392" y="297"/>
                    <a:pt x="20349" y="1153"/>
                  </a:cubicBezTo>
                  <a:cubicBezTo>
                    <a:pt x="19136" y="2152"/>
                    <a:pt x="19439" y="5810"/>
                    <a:pt x="19733" y="9352"/>
                  </a:cubicBezTo>
                  <a:cubicBezTo>
                    <a:pt x="20019" y="12777"/>
                    <a:pt x="20295" y="16016"/>
                    <a:pt x="19118" y="16230"/>
                  </a:cubicBezTo>
                  <a:cubicBezTo>
                    <a:pt x="19076" y="16237"/>
                    <a:pt x="19033" y="16241"/>
                    <a:pt x="18987" y="16241"/>
                  </a:cubicBezTo>
                  <a:cubicBezTo>
                    <a:pt x="17775" y="16241"/>
                    <a:pt x="15102" y="13658"/>
                    <a:pt x="11767" y="10297"/>
                  </a:cubicBezTo>
                  <a:cubicBezTo>
                    <a:pt x="11428" y="9958"/>
                    <a:pt x="11098" y="9619"/>
                    <a:pt x="10759" y="9280"/>
                  </a:cubicBezTo>
                  <a:cubicBezTo>
                    <a:pt x="6646" y="5132"/>
                    <a:pt x="2400" y="841"/>
                    <a:pt x="18" y="413"/>
                  </a:cubicBezTo>
                  <a:lnTo>
                    <a:pt x="0" y="538"/>
                  </a:lnTo>
                  <a:cubicBezTo>
                    <a:pt x="2346" y="957"/>
                    <a:pt x="6575" y="5230"/>
                    <a:pt x="10670" y="9361"/>
                  </a:cubicBezTo>
                  <a:cubicBezTo>
                    <a:pt x="11009" y="9708"/>
                    <a:pt x="11348" y="10047"/>
                    <a:pt x="11678" y="10377"/>
                  </a:cubicBezTo>
                  <a:cubicBezTo>
                    <a:pt x="15038" y="13755"/>
                    <a:pt x="17723" y="16359"/>
                    <a:pt x="18989" y="16359"/>
                  </a:cubicBezTo>
                  <a:cubicBezTo>
                    <a:pt x="19040" y="16359"/>
                    <a:pt x="19089" y="16354"/>
                    <a:pt x="19136" y="16346"/>
                  </a:cubicBezTo>
                  <a:cubicBezTo>
                    <a:pt x="20420" y="16114"/>
                    <a:pt x="20144" y="12822"/>
                    <a:pt x="19858" y="9343"/>
                  </a:cubicBezTo>
                  <a:cubicBezTo>
                    <a:pt x="19564" y="5837"/>
                    <a:pt x="19261" y="2206"/>
                    <a:pt x="20429" y="1242"/>
                  </a:cubicBezTo>
                  <a:cubicBezTo>
                    <a:pt x="21444" y="409"/>
                    <a:pt x="22752" y="120"/>
                    <a:pt x="24083" y="120"/>
                  </a:cubicBezTo>
                  <a:cubicBezTo>
                    <a:pt x="25303" y="120"/>
                    <a:pt x="26543" y="363"/>
                    <a:pt x="27593" y="654"/>
                  </a:cubicBezTo>
                  <a:cubicBezTo>
                    <a:pt x="33142" y="2197"/>
                    <a:pt x="39217" y="6747"/>
                    <a:pt x="40341" y="10190"/>
                  </a:cubicBezTo>
                  <a:cubicBezTo>
                    <a:pt x="41322" y="13197"/>
                    <a:pt x="41099" y="15685"/>
                    <a:pt x="40912" y="17693"/>
                  </a:cubicBezTo>
                  <a:cubicBezTo>
                    <a:pt x="40751" y="19495"/>
                    <a:pt x="40618" y="21056"/>
                    <a:pt x="41403" y="22376"/>
                  </a:cubicBezTo>
                  <a:cubicBezTo>
                    <a:pt x="43437" y="25793"/>
                    <a:pt x="46345" y="27479"/>
                    <a:pt x="50234" y="27479"/>
                  </a:cubicBezTo>
                  <a:cubicBezTo>
                    <a:pt x="51448" y="27479"/>
                    <a:pt x="52759" y="27318"/>
                    <a:pt x="54169" y="26988"/>
                  </a:cubicBezTo>
                  <a:cubicBezTo>
                    <a:pt x="61145" y="25356"/>
                    <a:pt x="75151" y="11359"/>
                    <a:pt x="75294" y="11216"/>
                  </a:cubicBezTo>
                  <a:lnTo>
                    <a:pt x="75204" y="11136"/>
                  </a:lnTo>
                  <a:cubicBezTo>
                    <a:pt x="75062" y="11279"/>
                    <a:pt x="61082" y="25240"/>
                    <a:pt x="54142" y="26864"/>
                  </a:cubicBezTo>
                  <a:cubicBezTo>
                    <a:pt x="52741" y="27192"/>
                    <a:pt x="51438" y="27357"/>
                    <a:pt x="50231" y="27357"/>
                  </a:cubicBezTo>
                  <a:cubicBezTo>
                    <a:pt x="46390" y="27357"/>
                    <a:pt x="43517" y="25688"/>
                    <a:pt x="41501" y="22314"/>
                  </a:cubicBezTo>
                  <a:cubicBezTo>
                    <a:pt x="40742" y="21020"/>
                    <a:pt x="40867" y="19557"/>
                    <a:pt x="41037" y="17702"/>
                  </a:cubicBezTo>
                  <a:cubicBezTo>
                    <a:pt x="41215" y="15685"/>
                    <a:pt x="41447" y="13179"/>
                    <a:pt x="40457" y="10154"/>
                  </a:cubicBezTo>
                  <a:cubicBezTo>
                    <a:pt x="39324" y="6675"/>
                    <a:pt x="33204" y="2090"/>
                    <a:pt x="27629" y="538"/>
                  </a:cubicBezTo>
                  <a:cubicBezTo>
                    <a:pt x="26568" y="245"/>
                    <a:pt x="25319" y="0"/>
                    <a:pt x="2408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16"/>
            <p:cNvSpPr/>
            <p:nvPr/>
          </p:nvSpPr>
          <p:spPr>
            <a:xfrm>
              <a:off x="5271925" y="688675"/>
              <a:ext cx="1874575" cy="676000"/>
            </a:xfrm>
            <a:custGeom>
              <a:avLst/>
              <a:gdLst/>
              <a:ahLst/>
              <a:cxnLst/>
              <a:rect l="l" t="t" r="r" b="b"/>
              <a:pathLst>
                <a:path w="74983" h="27040" extrusionOk="0">
                  <a:moveTo>
                    <a:pt x="24729" y="0"/>
                  </a:moveTo>
                  <a:cubicBezTo>
                    <a:pt x="23091" y="0"/>
                    <a:pt x="21748" y="425"/>
                    <a:pt x="20760" y="1267"/>
                  </a:cubicBezTo>
                  <a:cubicBezTo>
                    <a:pt x="19547" y="2311"/>
                    <a:pt x="19770" y="5879"/>
                    <a:pt x="19993" y="9332"/>
                  </a:cubicBezTo>
                  <a:cubicBezTo>
                    <a:pt x="20207" y="12739"/>
                    <a:pt x="20412" y="15951"/>
                    <a:pt x="19217" y="16245"/>
                  </a:cubicBezTo>
                  <a:cubicBezTo>
                    <a:pt x="19154" y="16261"/>
                    <a:pt x="19087" y="16268"/>
                    <a:pt x="19015" y="16268"/>
                  </a:cubicBezTo>
                  <a:cubicBezTo>
                    <a:pt x="17701" y="16268"/>
                    <a:pt x="14987" y="13752"/>
                    <a:pt x="11839" y="10714"/>
                  </a:cubicBezTo>
                  <a:cubicBezTo>
                    <a:pt x="11331" y="10224"/>
                    <a:pt x="10804" y="9715"/>
                    <a:pt x="10287" y="9207"/>
                  </a:cubicBezTo>
                  <a:cubicBezTo>
                    <a:pt x="6353" y="5380"/>
                    <a:pt x="2285" y="1428"/>
                    <a:pt x="28" y="982"/>
                  </a:cubicBezTo>
                  <a:lnTo>
                    <a:pt x="1" y="1098"/>
                  </a:lnTo>
                  <a:cubicBezTo>
                    <a:pt x="2231" y="1535"/>
                    <a:pt x="6281" y="5478"/>
                    <a:pt x="10198" y="9296"/>
                  </a:cubicBezTo>
                  <a:cubicBezTo>
                    <a:pt x="10724" y="9804"/>
                    <a:pt x="11241" y="10313"/>
                    <a:pt x="11759" y="10804"/>
                  </a:cubicBezTo>
                  <a:cubicBezTo>
                    <a:pt x="15024" y="13962"/>
                    <a:pt x="17656" y="16388"/>
                    <a:pt x="19012" y="16388"/>
                  </a:cubicBezTo>
                  <a:cubicBezTo>
                    <a:pt x="19101" y="16388"/>
                    <a:pt x="19172" y="16379"/>
                    <a:pt x="19244" y="16361"/>
                  </a:cubicBezTo>
                  <a:cubicBezTo>
                    <a:pt x="20546" y="16040"/>
                    <a:pt x="20332" y="12784"/>
                    <a:pt x="20118" y="9332"/>
                  </a:cubicBezTo>
                  <a:cubicBezTo>
                    <a:pt x="19895" y="5906"/>
                    <a:pt x="19672" y="2364"/>
                    <a:pt x="20840" y="1365"/>
                  </a:cubicBezTo>
                  <a:cubicBezTo>
                    <a:pt x="21923" y="437"/>
                    <a:pt x="23329" y="123"/>
                    <a:pt x="24734" y="123"/>
                  </a:cubicBezTo>
                  <a:cubicBezTo>
                    <a:pt x="25842" y="123"/>
                    <a:pt x="26949" y="318"/>
                    <a:pt x="27897" y="562"/>
                  </a:cubicBezTo>
                  <a:cubicBezTo>
                    <a:pt x="33446" y="1981"/>
                    <a:pt x="39476" y="6486"/>
                    <a:pt x="40538" y="10010"/>
                  </a:cubicBezTo>
                  <a:cubicBezTo>
                    <a:pt x="41412" y="12927"/>
                    <a:pt x="41207" y="15273"/>
                    <a:pt x="41020" y="17343"/>
                  </a:cubicBezTo>
                  <a:cubicBezTo>
                    <a:pt x="40859" y="19180"/>
                    <a:pt x="40717" y="20759"/>
                    <a:pt x="41493" y="22089"/>
                  </a:cubicBezTo>
                  <a:cubicBezTo>
                    <a:pt x="43420" y="25398"/>
                    <a:pt x="46221" y="27040"/>
                    <a:pt x="49994" y="27040"/>
                  </a:cubicBezTo>
                  <a:cubicBezTo>
                    <a:pt x="51261" y="27040"/>
                    <a:pt x="52644" y="26852"/>
                    <a:pt x="54134" y="26478"/>
                  </a:cubicBezTo>
                  <a:cubicBezTo>
                    <a:pt x="61012" y="24774"/>
                    <a:pt x="74840" y="10920"/>
                    <a:pt x="74982" y="10777"/>
                  </a:cubicBezTo>
                  <a:lnTo>
                    <a:pt x="74893" y="10688"/>
                  </a:lnTo>
                  <a:cubicBezTo>
                    <a:pt x="74759" y="10830"/>
                    <a:pt x="60949" y="24667"/>
                    <a:pt x="54107" y="26362"/>
                  </a:cubicBezTo>
                  <a:cubicBezTo>
                    <a:pt x="52626" y="26729"/>
                    <a:pt x="51259" y="26913"/>
                    <a:pt x="50001" y="26913"/>
                  </a:cubicBezTo>
                  <a:cubicBezTo>
                    <a:pt x="46270" y="26913"/>
                    <a:pt x="43501" y="25295"/>
                    <a:pt x="41600" y="22026"/>
                  </a:cubicBezTo>
                  <a:cubicBezTo>
                    <a:pt x="40841" y="20724"/>
                    <a:pt x="40975" y="19243"/>
                    <a:pt x="41145" y="17361"/>
                  </a:cubicBezTo>
                  <a:cubicBezTo>
                    <a:pt x="41314" y="15380"/>
                    <a:pt x="41537" y="12918"/>
                    <a:pt x="40654" y="9974"/>
                  </a:cubicBezTo>
                  <a:cubicBezTo>
                    <a:pt x="39584" y="6414"/>
                    <a:pt x="33517" y="1865"/>
                    <a:pt x="27924" y="446"/>
                  </a:cubicBezTo>
                  <a:cubicBezTo>
                    <a:pt x="26765" y="148"/>
                    <a:pt x="25696" y="0"/>
                    <a:pt x="2472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16"/>
            <p:cNvSpPr/>
            <p:nvPr/>
          </p:nvSpPr>
          <p:spPr>
            <a:xfrm>
              <a:off x="5272600" y="686175"/>
              <a:ext cx="1866525" cy="664900"/>
            </a:xfrm>
            <a:custGeom>
              <a:avLst/>
              <a:gdLst/>
              <a:ahLst/>
              <a:cxnLst/>
              <a:rect l="l" t="t" r="r" b="b"/>
              <a:pathLst>
                <a:path w="74661" h="26596" extrusionOk="0">
                  <a:moveTo>
                    <a:pt x="25388" y="0"/>
                  </a:moveTo>
                  <a:cubicBezTo>
                    <a:pt x="23642" y="0"/>
                    <a:pt x="22204" y="470"/>
                    <a:pt x="21161" y="1394"/>
                  </a:cubicBezTo>
                  <a:cubicBezTo>
                    <a:pt x="19948" y="2464"/>
                    <a:pt x="20100" y="5952"/>
                    <a:pt x="20242" y="9333"/>
                  </a:cubicBezTo>
                  <a:cubicBezTo>
                    <a:pt x="20394" y="12706"/>
                    <a:pt x="20528" y="15890"/>
                    <a:pt x="19306" y="16256"/>
                  </a:cubicBezTo>
                  <a:cubicBezTo>
                    <a:pt x="19212" y="16285"/>
                    <a:pt x="19111" y="16299"/>
                    <a:pt x="19002" y="16299"/>
                  </a:cubicBezTo>
                  <a:cubicBezTo>
                    <a:pt x="17596" y="16299"/>
                    <a:pt x="14949" y="13960"/>
                    <a:pt x="11910" y="11144"/>
                  </a:cubicBezTo>
                  <a:cubicBezTo>
                    <a:pt x="11214" y="10502"/>
                    <a:pt x="10492" y="9824"/>
                    <a:pt x="9805" y="9182"/>
                  </a:cubicBezTo>
                  <a:cubicBezTo>
                    <a:pt x="5880" y="5497"/>
                    <a:pt x="2168" y="2009"/>
                    <a:pt x="27" y="1545"/>
                  </a:cubicBezTo>
                  <a:lnTo>
                    <a:pt x="1" y="1661"/>
                  </a:lnTo>
                  <a:cubicBezTo>
                    <a:pt x="2106" y="2125"/>
                    <a:pt x="5808" y="5596"/>
                    <a:pt x="9716" y="9271"/>
                  </a:cubicBezTo>
                  <a:cubicBezTo>
                    <a:pt x="10411" y="9913"/>
                    <a:pt x="11125" y="10591"/>
                    <a:pt x="11830" y="11234"/>
                  </a:cubicBezTo>
                  <a:cubicBezTo>
                    <a:pt x="14891" y="14071"/>
                    <a:pt x="17560" y="16425"/>
                    <a:pt x="19021" y="16425"/>
                  </a:cubicBezTo>
                  <a:cubicBezTo>
                    <a:pt x="19135" y="16425"/>
                    <a:pt x="19242" y="16411"/>
                    <a:pt x="19341" y="16381"/>
                  </a:cubicBezTo>
                  <a:cubicBezTo>
                    <a:pt x="20653" y="15980"/>
                    <a:pt x="20519" y="12750"/>
                    <a:pt x="20367" y="9325"/>
                  </a:cubicBezTo>
                  <a:cubicBezTo>
                    <a:pt x="20225" y="5979"/>
                    <a:pt x="20073" y="2518"/>
                    <a:pt x="21242" y="1483"/>
                  </a:cubicBezTo>
                  <a:cubicBezTo>
                    <a:pt x="22265" y="579"/>
                    <a:pt x="23672" y="123"/>
                    <a:pt x="25388" y="123"/>
                  </a:cubicBezTo>
                  <a:cubicBezTo>
                    <a:pt x="26245" y="123"/>
                    <a:pt x="27180" y="237"/>
                    <a:pt x="28182" y="466"/>
                  </a:cubicBezTo>
                  <a:cubicBezTo>
                    <a:pt x="33651" y="1733"/>
                    <a:pt x="39744" y="6283"/>
                    <a:pt x="40725" y="9833"/>
                  </a:cubicBezTo>
                  <a:cubicBezTo>
                    <a:pt x="41501" y="12670"/>
                    <a:pt x="41296" y="14972"/>
                    <a:pt x="41118" y="17006"/>
                  </a:cubicBezTo>
                  <a:cubicBezTo>
                    <a:pt x="40948" y="18861"/>
                    <a:pt x="40805" y="20458"/>
                    <a:pt x="41573" y="21805"/>
                  </a:cubicBezTo>
                  <a:cubicBezTo>
                    <a:pt x="43402" y="25008"/>
                    <a:pt x="46096" y="26596"/>
                    <a:pt x="49753" y="26596"/>
                  </a:cubicBezTo>
                  <a:cubicBezTo>
                    <a:pt x="51074" y="26596"/>
                    <a:pt x="52519" y="26390"/>
                    <a:pt x="54098" y="25980"/>
                  </a:cubicBezTo>
                  <a:cubicBezTo>
                    <a:pt x="60878" y="24205"/>
                    <a:pt x="74527" y="10475"/>
                    <a:pt x="74661" y="10342"/>
                  </a:cubicBezTo>
                  <a:lnTo>
                    <a:pt x="74572" y="10252"/>
                  </a:lnTo>
                  <a:cubicBezTo>
                    <a:pt x="74438" y="10386"/>
                    <a:pt x="60815" y="24089"/>
                    <a:pt x="54062" y="25864"/>
                  </a:cubicBezTo>
                  <a:cubicBezTo>
                    <a:pt x="52503" y="26271"/>
                    <a:pt x="51072" y="26475"/>
                    <a:pt x="49765" y="26475"/>
                  </a:cubicBezTo>
                  <a:cubicBezTo>
                    <a:pt x="46147" y="26475"/>
                    <a:pt x="43482" y="24908"/>
                    <a:pt x="41680" y="21743"/>
                  </a:cubicBezTo>
                  <a:cubicBezTo>
                    <a:pt x="40930" y="20431"/>
                    <a:pt x="41064" y="18924"/>
                    <a:pt x="41234" y="17014"/>
                  </a:cubicBezTo>
                  <a:cubicBezTo>
                    <a:pt x="41421" y="14972"/>
                    <a:pt x="41626" y="12661"/>
                    <a:pt x="40841" y="9806"/>
                  </a:cubicBezTo>
                  <a:cubicBezTo>
                    <a:pt x="39851" y="6220"/>
                    <a:pt x="33713" y="1626"/>
                    <a:pt x="28209" y="350"/>
                  </a:cubicBezTo>
                  <a:cubicBezTo>
                    <a:pt x="27199" y="116"/>
                    <a:pt x="26255" y="0"/>
                    <a:pt x="253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16"/>
            <p:cNvSpPr/>
            <p:nvPr/>
          </p:nvSpPr>
          <p:spPr>
            <a:xfrm>
              <a:off x="5273275" y="683450"/>
              <a:ext cx="1858500" cy="654700"/>
            </a:xfrm>
            <a:custGeom>
              <a:avLst/>
              <a:gdLst/>
              <a:ahLst/>
              <a:cxnLst/>
              <a:rect l="l" t="t" r="r" b="b"/>
              <a:pathLst>
                <a:path w="74340" h="26188" extrusionOk="0">
                  <a:moveTo>
                    <a:pt x="26021" y="0"/>
                  </a:moveTo>
                  <a:cubicBezTo>
                    <a:pt x="24181" y="0"/>
                    <a:pt x="22663" y="514"/>
                    <a:pt x="21563" y="1521"/>
                  </a:cubicBezTo>
                  <a:cubicBezTo>
                    <a:pt x="20358" y="2627"/>
                    <a:pt x="20430" y="6044"/>
                    <a:pt x="20501" y="9344"/>
                  </a:cubicBezTo>
                  <a:cubicBezTo>
                    <a:pt x="20572" y="12690"/>
                    <a:pt x="20644" y="15848"/>
                    <a:pt x="19404" y="16285"/>
                  </a:cubicBezTo>
                  <a:cubicBezTo>
                    <a:pt x="19280" y="16329"/>
                    <a:pt x="19144" y="16350"/>
                    <a:pt x="18997" y="16350"/>
                  </a:cubicBezTo>
                  <a:cubicBezTo>
                    <a:pt x="17486" y="16350"/>
                    <a:pt x="14819" y="14104"/>
                    <a:pt x="11981" y="11584"/>
                  </a:cubicBezTo>
                  <a:cubicBezTo>
                    <a:pt x="11089" y="10798"/>
                    <a:pt x="10188" y="9978"/>
                    <a:pt x="9323" y="9193"/>
                  </a:cubicBezTo>
                  <a:cubicBezTo>
                    <a:pt x="5585" y="5803"/>
                    <a:pt x="2052" y="2609"/>
                    <a:pt x="27" y="2118"/>
                  </a:cubicBezTo>
                  <a:lnTo>
                    <a:pt x="0" y="2243"/>
                  </a:lnTo>
                  <a:cubicBezTo>
                    <a:pt x="1990" y="2716"/>
                    <a:pt x="5514" y="5910"/>
                    <a:pt x="9234" y="9282"/>
                  </a:cubicBezTo>
                  <a:cubicBezTo>
                    <a:pt x="10108" y="10067"/>
                    <a:pt x="11009" y="10888"/>
                    <a:pt x="11892" y="11673"/>
                  </a:cubicBezTo>
                  <a:cubicBezTo>
                    <a:pt x="14756" y="14206"/>
                    <a:pt x="17441" y="16472"/>
                    <a:pt x="19011" y="16472"/>
                  </a:cubicBezTo>
                  <a:cubicBezTo>
                    <a:pt x="19163" y="16472"/>
                    <a:pt x="19314" y="16445"/>
                    <a:pt x="19448" y="16401"/>
                  </a:cubicBezTo>
                  <a:cubicBezTo>
                    <a:pt x="20769" y="15928"/>
                    <a:pt x="20697" y="12725"/>
                    <a:pt x="20626" y="9335"/>
                  </a:cubicBezTo>
                  <a:cubicBezTo>
                    <a:pt x="20554" y="6061"/>
                    <a:pt x="20474" y="2680"/>
                    <a:pt x="21643" y="1610"/>
                  </a:cubicBezTo>
                  <a:cubicBezTo>
                    <a:pt x="22723" y="623"/>
                    <a:pt x="24216" y="119"/>
                    <a:pt x="26029" y="119"/>
                  </a:cubicBezTo>
                  <a:cubicBezTo>
                    <a:pt x="26790" y="119"/>
                    <a:pt x="27608" y="208"/>
                    <a:pt x="28476" y="388"/>
                  </a:cubicBezTo>
                  <a:cubicBezTo>
                    <a:pt x="33954" y="1521"/>
                    <a:pt x="39993" y="6026"/>
                    <a:pt x="40912" y="9674"/>
                  </a:cubicBezTo>
                  <a:cubicBezTo>
                    <a:pt x="41599" y="12413"/>
                    <a:pt x="41394" y="14679"/>
                    <a:pt x="41216" y="16668"/>
                  </a:cubicBezTo>
                  <a:cubicBezTo>
                    <a:pt x="41046" y="18551"/>
                    <a:pt x="40903" y="20174"/>
                    <a:pt x="41653" y="21530"/>
                  </a:cubicBezTo>
                  <a:cubicBezTo>
                    <a:pt x="42830" y="23645"/>
                    <a:pt x="44347" y="25001"/>
                    <a:pt x="46301" y="25679"/>
                  </a:cubicBezTo>
                  <a:cubicBezTo>
                    <a:pt x="47264" y="26018"/>
                    <a:pt x="48317" y="26187"/>
                    <a:pt x="49485" y="26187"/>
                  </a:cubicBezTo>
                  <a:cubicBezTo>
                    <a:pt x="50850" y="26187"/>
                    <a:pt x="52367" y="25955"/>
                    <a:pt x="54053" y="25491"/>
                  </a:cubicBezTo>
                  <a:cubicBezTo>
                    <a:pt x="60744" y="23645"/>
                    <a:pt x="74206" y="10049"/>
                    <a:pt x="74339" y="9906"/>
                  </a:cubicBezTo>
                  <a:lnTo>
                    <a:pt x="74259" y="9826"/>
                  </a:lnTo>
                  <a:cubicBezTo>
                    <a:pt x="74116" y="9960"/>
                    <a:pt x="60681" y="23529"/>
                    <a:pt x="54026" y="25366"/>
                  </a:cubicBezTo>
                  <a:cubicBezTo>
                    <a:pt x="52336" y="25834"/>
                    <a:pt x="50812" y="26069"/>
                    <a:pt x="49442" y="26069"/>
                  </a:cubicBezTo>
                  <a:cubicBezTo>
                    <a:pt x="45971" y="26069"/>
                    <a:pt x="43480" y="24559"/>
                    <a:pt x="41760" y="21477"/>
                  </a:cubicBezTo>
                  <a:cubicBezTo>
                    <a:pt x="41028" y="20148"/>
                    <a:pt x="41162" y="18622"/>
                    <a:pt x="41341" y="16686"/>
                  </a:cubicBezTo>
                  <a:cubicBezTo>
                    <a:pt x="41519" y="14679"/>
                    <a:pt x="41724" y="12404"/>
                    <a:pt x="41028" y="9639"/>
                  </a:cubicBezTo>
                  <a:cubicBezTo>
                    <a:pt x="40109" y="5963"/>
                    <a:pt x="34016" y="1405"/>
                    <a:pt x="28494" y="272"/>
                  </a:cubicBezTo>
                  <a:cubicBezTo>
                    <a:pt x="27618" y="90"/>
                    <a:pt x="26791" y="0"/>
                    <a:pt x="260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16"/>
            <p:cNvSpPr/>
            <p:nvPr/>
          </p:nvSpPr>
          <p:spPr>
            <a:xfrm>
              <a:off x="5273950" y="680400"/>
              <a:ext cx="1850475" cy="644575"/>
            </a:xfrm>
            <a:custGeom>
              <a:avLst/>
              <a:gdLst/>
              <a:ahLst/>
              <a:cxnLst/>
              <a:rect l="l" t="t" r="r" b="b"/>
              <a:pathLst>
                <a:path w="74019" h="25783" extrusionOk="0">
                  <a:moveTo>
                    <a:pt x="26688" y="1"/>
                  </a:moveTo>
                  <a:cubicBezTo>
                    <a:pt x="24741" y="1"/>
                    <a:pt x="23129" y="564"/>
                    <a:pt x="21964" y="1669"/>
                  </a:cubicBezTo>
                  <a:cubicBezTo>
                    <a:pt x="20759" y="2802"/>
                    <a:pt x="20759" y="6139"/>
                    <a:pt x="20759" y="9368"/>
                  </a:cubicBezTo>
                  <a:cubicBezTo>
                    <a:pt x="20751" y="12687"/>
                    <a:pt x="20751" y="15818"/>
                    <a:pt x="19502" y="16327"/>
                  </a:cubicBezTo>
                  <a:cubicBezTo>
                    <a:pt x="19340" y="16393"/>
                    <a:pt x="19161" y="16424"/>
                    <a:pt x="18967" y="16424"/>
                  </a:cubicBezTo>
                  <a:cubicBezTo>
                    <a:pt x="17356" y="16424"/>
                    <a:pt x="14679" y="14273"/>
                    <a:pt x="12044" y="12036"/>
                  </a:cubicBezTo>
                  <a:cubicBezTo>
                    <a:pt x="10964" y="11117"/>
                    <a:pt x="9876" y="10162"/>
                    <a:pt x="8832" y="9243"/>
                  </a:cubicBezTo>
                  <a:cubicBezTo>
                    <a:pt x="5130" y="6005"/>
                    <a:pt x="1945" y="3204"/>
                    <a:pt x="36" y="2713"/>
                  </a:cubicBezTo>
                  <a:lnTo>
                    <a:pt x="0" y="2829"/>
                  </a:lnTo>
                  <a:cubicBezTo>
                    <a:pt x="1882" y="3320"/>
                    <a:pt x="5219" y="6246"/>
                    <a:pt x="8752" y="9341"/>
                  </a:cubicBezTo>
                  <a:cubicBezTo>
                    <a:pt x="9795" y="10260"/>
                    <a:pt x="10884" y="11206"/>
                    <a:pt x="11963" y="12125"/>
                  </a:cubicBezTo>
                  <a:cubicBezTo>
                    <a:pt x="15217" y="14888"/>
                    <a:pt x="17486" y="16551"/>
                    <a:pt x="18953" y="16551"/>
                  </a:cubicBezTo>
                  <a:cubicBezTo>
                    <a:pt x="19168" y="16551"/>
                    <a:pt x="19365" y="16515"/>
                    <a:pt x="19546" y="16443"/>
                  </a:cubicBezTo>
                  <a:cubicBezTo>
                    <a:pt x="20875" y="15898"/>
                    <a:pt x="20875" y="12723"/>
                    <a:pt x="20875" y="9368"/>
                  </a:cubicBezTo>
                  <a:cubicBezTo>
                    <a:pt x="20875" y="6166"/>
                    <a:pt x="20884" y="2856"/>
                    <a:pt x="22044" y="1759"/>
                  </a:cubicBezTo>
                  <a:cubicBezTo>
                    <a:pt x="23185" y="677"/>
                    <a:pt x="24765" y="124"/>
                    <a:pt x="26674" y="124"/>
                  </a:cubicBezTo>
                  <a:cubicBezTo>
                    <a:pt x="27332" y="124"/>
                    <a:pt x="28030" y="190"/>
                    <a:pt x="28762" y="322"/>
                  </a:cubicBezTo>
                  <a:cubicBezTo>
                    <a:pt x="31295" y="777"/>
                    <a:pt x="34141" y="2053"/>
                    <a:pt x="36559" y="3828"/>
                  </a:cubicBezTo>
                  <a:cubicBezTo>
                    <a:pt x="39030" y="5639"/>
                    <a:pt x="40689" y="7718"/>
                    <a:pt x="41099" y="9520"/>
                  </a:cubicBezTo>
                  <a:cubicBezTo>
                    <a:pt x="41697" y="12169"/>
                    <a:pt x="41501" y="14391"/>
                    <a:pt x="41322" y="16344"/>
                  </a:cubicBezTo>
                  <a:cubicBezTo>
                    <a:pt x="41144" y="18254"/>
                    <a:pt x="40992" y="19904"/>
                    <a:pt x="41742" y="21278"/>
                  </a:cubicBezTo>
                  <a:cubicBezTo>
                    <a:pt x="42866" y="23356"/>
                    <a:pt x="44356" y="24677"/>
                    <a:pt x="46283" y="25328"/>
                  </a:cubicBezTo>
                  <a:cubicBezTo>
                    <a:pt x="47175" y="25631"/>
                    <a:pt x="48165" y="25783"/>
                    <a:pt x="49253" y="25783"/>
                  </a:cubicBezTo>
                  <a:cubicBezTo>
                    <a:pt x="50663" y="25783"/>
                    <a:pt x="52242" y="25524"/>
                    <a:pt x="54017" y="25007"/>
                  </a:cubicBezTo>
                  <a:cubicBezTo>
                    <a:pt x="60601" y="23098"/>
                    <a:pt x="73893" y="9627"/>
                    <a:pt x="74018" y="9493"/>
                  </a:cubicBezTo>
                  <a:lnTo>
                    <a:pt x="73938" y="9404"/>
                  </a:lnTo>
                  <a:cubicBezTo>
                    <a:pt x="73804" y="9538"/>
                    <a:pt x="60538" y="22991"/>
                    <a:pt x="53981" y="24891"/>
                  </a:cubicBezTo>
                  <a:cubicBezTo>
                    <a:pt x="52213" y="25403"/>
                    <a:pt x="50630" y="25661"/>
                    <a:pt x="49218" y="25661"/>
                  </a:cubicBezTo>
                  <a:cubicBezTo>
                    <a:pt x="45859" y="25661"/>
                    <a:pt x="43469" y="24199"/>
                    <a:pt x="41849" y="21215"/>
                  </a:cubicBezTo>
                  <a:cubicBezTo>
                    <a:pt x="41117" y="19877"/>
                    <a:pt x="41260" y="18325"/>
                    <a:pt x="41438" y="16353"/>
                  </a:cubicBezTo>
                  <a:cubicBezTo>
                    <a:pt x="41617" y="14391"/>
                    <a:pt x="41822" y="12160"/>
                    <a:pt x="41215" y="9493"/>
                  </a:cubicBezTo>
                  <a:cubicBezTo>
                    <a:pt x="40359" y="5711"/>
                    <a:pt x="34319" y="1197"/>
                    <a:pt x="28788" y="197"/>
                  </a:cubicBezTo>
                  <a:cubicBezTo>
                    <a:pt x="28052" y="66"/>
                    <a:pt x="27351" y="1"/>
                    <a:pt x="2668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16"/>
            <p:cNvSpPr/>
            <p:nvPr/>
          </p:nvSpPr>
          <p:spPr>
            <a:xfrm>
              <a:off x="5274600" y="677100"/>
              <a:ext cx="1842675" cy="634725"/>
            </a:xfrm>
            <a:custGeom>
              <a:avLst/>
              <a:gdLst/>
              <a:ahLst/>
              <a:cxnLst/>
              <a:rect l="l" t="t" r="r" b="b"/>
              <a:pathLst>
                <a:path w="73707" h="25389" extrusionOk="0">
                  <a:moveTo>
                    <a:pt x="27317" y="1"/>
                  </a:moveTo>
                  <a:cubicBezTo>
                    <a:pt x="25284" y="1"/>
                    <a:pt x="23589" y="617"/>
                    <a:pt x="22366" y="1819"/>
                  </a:cubicBezTo>
                  <a:cubicBezTo>
                    <a:pt x="21162" y="2997"/>
                    <a:pt x="21090" y="6253"/>
                    <a:pt x="21019" y="9411"/>
                  </a:cubicBezTo>
                  <a:cubicBezTo>
                    <a:pt x="20939" y="12694"/>
                    <a:pt x="20867" y="15798"/>
                    <a:pt x="19592" y="16378"/>
                  </a:cubicBezTo>
                  <a:cubicBezTo>
                    <a:pt x="19386" y="16473"/>
                    <a:pt x="19156" y="16518"/>
                    <a:pt x="18904" y="16518"/>
                  </a:cubicBezTo>
                  <a:cubicBezTo>
                    <a:pt x="17394" y="16518"/>
                    <a:pt x="15066" y="14898"/>
                    <a:pt x="12116" y="12498"/>
                  </a:cubicBezTo>
                  <a:cubicBezTo>
                    <a:pt x="10831" y="11445"/>
                    <a:pt x="9555" y="10374"/>
                    <a:pt x="8333" y="9331"/>
                  </a:cubicBezTo>
                  <a:cubicBezTo>
                    <a:pt x="4845" y="6369"/>
                    <a:pt x="1839" y="3818"/>
                    <a:pt x="37" y="3309"/>
                  </a:cubicBezTo>
                  <a:lnTo>
                    <a:pt x="1" y="3425"/>
                  </a:lnTo>
                  <a:cubicBezTo>
                    <a:pt x="1776" y="3925"/>
                    <a:pt x="4774" y="6476"/>
                    <a:pt x="8253" y="9420"/>
                  </a:cubicBezTo>
                  <a:cubicBezTo>
                    <a:pt x="9484" y="10464"/>
                    <a:pt x="10751" y="11543"/>
                    <a:pt x="12035" y="12587"/>
                  </a:cubicBezTo>
                  <a:cubicBezTo>
                    <a:pt x="15079" y="15063"/>
                    <a:pt x="17352" y="16639"/>
                    <a:pt x="18892" y="16639"/>
                  </a:cubicBezTo>
                  <a:cubicBezTo>
                    <a:pt x="19166" y="16639"/>
                    <a:pt x="19417" y="16589"/>
                    <a:pt x="19645" y="16485"/>
                  </a:cubicBezTo>
                  <a:cubicBezTo>
                    <a:pt x="20992" y="15870"/>
                    <a:pt x="21064" y="12730"/>
                    <a:pt x="21135" y="9411"/>
                  </a:cubicBezTo>
                  <a:cubicBezTo>
                    <a:pt x="21206" y="6280"/>
                    <a:pt x="21287" y="3050"/>
                    <a:pt x="22446" y="1908"/>
                  </a:cubicBezTo>
                  <a:cubicBezTo>
                    <a:pt x="23657" y="726"/>
                    <a:pt x="25322" y="120"/>
                    <a:pt x="27327" y="120"/>
                  </a:cubicBezTo>
                  <a:cubicBezTo>
                    <a:pt x="27879" y="120"/>
                    <a:pt x="28456" y="166"/>
                    <a:pt x="29057" y="258"/>
                  </a:cubicBezTo>
                  <a:cubicBezTo>
                    <a:pt x="34463" y="1097"/>
                    <a:pt x="40520" y="5611"/>
                    <a:pt x="41288" y="9375"/>
                  </a:cubicBezTo>
                  <a:cubicBezTo>
                    <a:pt x="41805" y="11936"/>
                    <a:pt x="41609" y="14103"/>
                    <a:pt x="41421" y="16021"/>
                  </a:cubicBezTo>
                  <a:cubicBezTo>
                    <a:pt x="41243" y="17966"/>
                    <a:pt x="41091" y="19643"/>
                    <a:pt x="41823" y="21026"/>
                  </a:cubicBezTo>
                  <a:cubicBezTo>
                    <a:pt x="43375" y="23952"/>
                    <a:pt x="45703" y="25389"/>
                    <a:pt x="48986" y="25389"/>
                  </a:cubicBezTo>
                  <a:cubicBezTo>
                    <a:pt x="50458" y="25389"/>
                    <a:pt x="52109" y="25103"/>
                    <a:pt x="53973" y="24541"/>
                  </a:cubicBezTo>
                  <a:cubicBezTo>
                    <a:pt x="60468" y="22561"/>
                    <a:pt x="73573" y="9215"/>
                    <a:pt x="73707" y="9081"/>
                  </a:cubicBezTo>
                  <a:lnTo>
                    <a:pt x="73617" y="9001"/>
                  </a:lnTo>
                  <a:cubicBezTo>
                    <a:pt x="73484" y="9134"/>
                    <a:pt x="60405" y="22454"/>
                    <a:pt x="53938" y="24425"/>
                  </a:cubicBezTo>
                  <a:cubicBezTo>
                    <a:pt x="52090" y="24988"/>
                    <a:pt x="50449" y="25271"/>
                    <a:pt x="48999" y="25271"/>
                  </a:cubicBezTo>
                  <a:cubicBezTo>
                    <a:pt x="45757" y="25271"/>
                    <a:pt x="43464" y="23854"/>
                    <a:pt x="41930" y="20964"/>
                  </a:cubicBezTo>
                  <a:cubicBezTo>
                    <a:pt x="41216" y="19617"/>
                    <a:pt x="41368" y="17957"/>
                    <a:pt x="41546" y="16030"/>
                  </a:cubicBezTo>
                  <a:cubicBezTo>
                    <a:pt x="41725" y="14112"/>
                    <a:pt x="41930" y="11927"/>
                    <a:pt x="41403" y="9349"/>
                  </a:cubicBezTo>
                  <a:cubicBezTo>
                    <a:pt x="41029" y="7475"/>
                    <a:pt x="39378" y="5361"/>
                    <a:pt x="36881" y="3541"/>
                  </a:cubicBezTo>
                  <a:cubicBezTo>
                    <a:pt x="34454" y="1766"/>
                    <a:pt x="31608" y="535"/>
                    <a:pt x="29075" y="142"/>
                  </a:cubicBezTo>
                  <a:cubicBezTo>
                    <a:pt x="28465" y="48"/>
                    <a:pt x="27878" y="1"/>
                    <a:pt x="2731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16"/>
            <p:cNvSpPr/>
            <p:nvPr/>
          </p:nvSpPr>
          <p:spPr>
            <a:xfrm>
              <a:off x="5275275" y="673475"/>
              <a:ext cx="1834650" cy="625425"/>
            </a:xfrm>
            <a:custGeom>
              <a:avLst/>
              <a:gdLst/>
              <a:ahLst/>
              <a:cxnLst/>
              <a:rect l="l" t="t" r="r" b="b"/>
              <a:pathLst>
                <a:path w="73386" h="25017" extrusionOk="0">
                  <a:moveTo>
                    <a:pt x="27975" y="0"/>
                  </a:moveTo>
                  <a:cubicBezTo>
                    <a:pt x="25849" y="0"/>
                    <a:pt x="24064" y="679"/>
                    <a:pt x="22767" y="1991"/>
                  </a:cubicBezTo>
                  <a:cubicBezTo>
                    <a:pt x="21563" y="3195"/>
                    <a:pt x="21420" y="6380"/>
                    <a:pt x="21277" y="9458"/>
                  </a:cubicBezTo>
                  <a:cubicBezTo>
                    <a:pt x="21126" y="12714"/>
                    <a:pt x="20983" y="15792"/>
                    <a:pt x="19689" y="16443"/>
                  </a:cubicBezTo>
                  <a:cubicBezTo>
                    <a:pt x="19427" y="16574"/>
                    <a:pt x="19134" y="16636"/>
                    <a:pt x="18813" y="16636"/>
                  </a:cubicBezTo>
                  <a:cubicBezTo>
                    <a:pt x="17247" y="16636"/>
                    <a:pt x="14998" y="15162"/>
                    <a:pt x="12178" y="12964"/>
                  </a:cubicBezTo>
                  <a:cubicBezTo>
                    <a:pt x="10679" y="11795"/>
                    <a:pt x="9225" y="10609"/>
                    <a:pt x="7824" y="9449"/>
                  </a:cubicBezTo>
                  <a:cubicBezTo>
                    <a:pt x="4550" y="6764"/>
                    <a:pt x="1731" y="4435"/>
                    <a:pt x="36" y="3918"/>
                  </a:cubicBezTo>
                  <a:lnTo>
                    <a:pt x="1" y="4034"/>
                  </a:lnTo>
                  <a:cubicBezTo>
                    <a:pt x="1669" y="4542"/>
                    <a:pt x="4488" y="6862"/>
                    <a:pt x="7744" y="9547"/>
                  </a:cubicBezTo>
                  <a:cubicBezTo>
                    <a:pt x="9154" y="10698"/>
                    <a:pt x="10608" y="11893"/>
                    <a:pt x="12107" y="13062"/>
                  </a:cubicBezTo>
                  <a:cubicBezTo>
                    <a:pt x="14934" y="15271"/>
                    <a:pt x="17209" y="16757"/>
                    <a:pt x="18815" y="16757"/>
                  </a:cubicBezTo>
                  <a:cubicBezTo>
                    <a:pt x="19154" y="16757"/>
                    <a:pt x="19464" y="16690"/>
                    <a:pt x="19743" y="16550"/>
                  </a:cubicBezTo>
                  <a:cubicBezTo>
                    <a:pt x="21099" y="15863"/>
                    <a:pt x="21242" y="12759"/>
                    <a:pt x="21402" y="9467"/>
                  </a:cubicBezTo>
                  <a:cubicBezTo>
                    <a:pt x="21536" y="6407"/>
                    <a:pt x="21688" y="3249"/>
                    <a:pt x="22847" y="2080"/>
                  </a:cubicBezTo>
                  <a:cubicBezTo>
                    <a:pt x="24130" y="790"/>
                    <a:pt x="25882" y="128"/>
                    <a:pt x="27977" y="128"/>
                  </a:cubicBezTo>
                  <a:cubicBezTo>
                    <a:pt x="28417" y="128"/>
                    <a:pt x="28873" y="157"/>
                    <a:pt x="29342" y="216"/>
                  </a:cubicBezTo>
                  <a:cubicBezTo>
                    <a:pt x="34213" y="831"/>
                    <a:pt x="40707" y="4997"/>
                    <a:pt x="41475" y="9244"/>
                  </a:cubicBezTo>
                  <a:cubicBezTo>
                    <a:pt x="41921" y="11715"/>
                    <a:pt x="41715" y="13838"/>
                    <a:pt x="41537" y="15711"/>
                  </a:cubicBezTo>
                  <a:cubicBezTo>
                    <a:pt x="41350" y="17683"/>
                    <a:pt x="41180" y="19387"/>
                    <a:pt x="41903" y="20788"/>
                  </a:cubicBezTo>
                  <a:cubicBezTo>
                    <a:pt x="43375" y="23624"/>
                    <a:pt x="45605" y="25016"/>
                    <a:pt x="48772" y="25016"/>
                  </a:cubicBezTo>
                  <a:cubicBezTo>
                    <a:pt x="50280" y="25016"/>
                    <a:pt x="51993" y="24704"/>
                    <a:pt x="53928" y="24079"/>
                  </a:cubicBezTo>
                  <a:cubicBezTo>
                    <a:pt x="60334" y="22045"/>
                    <a:pt x="73251" y="8824"/>
                    <a:pt x="73385" y="8691"/>
                  </a:cubicBezTo>
                  <a:lnTo>
                    <a:pt x="73296" y="8601"/>
                  </a:lnTo>
                  <a:cubicBezTo>
                    <a:pt x="73171" y="8735"/>
                    <a:pt x="60262" y="21938"/>
                    <a:pt x="53893" y="23963"/>
                  </a:cubicBezTo>
                  <a:cubicBezTo>
                    <a:pt x="51965" y="24579"/>
                    <a:pt x="50266" y="24890"/>
                    <a:pt x="48778" y="24890"/>
                  </a:cubicBezTo>
                  <a:cubicBezTo>
                    <a:pt x="45652" y="24890"/>
                    <a:pt x="43454" y="23520"/>
                    <a:pt x="42010" y="20734"/>
                  </a:cubicBezTo>
                  <a:cubicBezTo>
                    <a:pt x="41305" y="19360"/>
                    <a:pt x="41466" y="17674"/>
                    <a:pt x="41653" y="15720"/>
                  </a:cubicBezTo>
                  <a:cubicBezTo>
                    <a:pt x="41840" y="13838"/>
                    <a:pt x="42046" y="11706"/>
                    <a:pt x="41591" y="9226"/>
                  </a:cubicBezTo>
                  <a:cubicBezTo>
                    <a:pt x="40823" y="4926"/>
                    <a:pt x="34266" y="715"/>
                    <a:pt x="29360" y="91"/>
                  </a:cubicBezTo>
                  <a:cubicBezTo>
                    <a:pt x="28884" y="30"/>
                    <a:pt x="28422" y="0"/>
                    <a:pt x="27975"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16"/>
            <p:cNvSpPr/>
            <p:nvPr/>
          </p:nvSpPr>
          <p:spPr>
            <a:xfrm>
              <a:off x="5275950" y="669775"/>
              <a:ext cx="1826600" cy="616175"/>
            </a:xfrm>
            <a:custGeom>
              <a:avLst/>
              <a:gdLst/>
              <a:ahLst/>
              <a:cxnLst/>
              <a:rect l="l" t="t" r="r" b="b"/>
              <a:pathLst>
                <a:path w="73064" h="24647" extrusionOk="0">
                  <a:moveTo>
                    <a:pt x="28612" y="0"/>
                  </a:moveTo>
                  <a:cubicBezTo>
                    <a:pt x="26403" y="0"/>
                    <a:pt x="24529" y="733"/>
                    <a:pt x="23159" y="2157"/>
                  </a:cubicBezTo>
                  <a:cubicBezTo>
                    <a:pt x="21973" y="3397"/>
                    <a:pt x="21750" y="6510"/>
                    <a:pt x="21536" y="9517"/>
                  </a:cubicBezTo>
                  <a:cubicBezTo>
                    <a:pt x="21313" y="12746"/>
                    <a:pt x="21099" y="15788"/>
                    <a:pt x="19778" y="16502"/>
                  </a:cubicBezTo>
                  <a:cubicBezTo>
                    <a:pt x="19460" y="16676"/>
                    <a:pt x="19102" y="16755"/>
                    <a:pt x="18711" y="16755"/>
                  </a:cubicBezTo>
                  <a:cubicBezTo>
                    <a:pt x="16979" y="16755"/>
                    <a:pt x="14608" y="15196"/>
                    <a:pt x="12249" y="13442"/>
                  </a:cubicBezTo>
                  <a:cubicBezTo>
                    <a:pt x="10518" y="12157"/>
                    <a:pt x="8886" y="10855"/>
                    <a:pt x="7307" y="9588"/>
                  </a:cubicBezTo>
                  <a:cubicBezTo>
                    <a:pt x="4256" y="7162"/>
                    <a:pt x="1624" y="5056"/>
                    <a:pt x="36" y="4539"/>
                  </a:cubicBezTo>
                  <a:lnTo>
                    <a:pt x="0" y="4655"/>
                  </a:lnTo>
                  <a:cubicBezTo>
                    <a:pt x="1562" y="5163"/>
                    <a:pt x="4193" y="7260"/>
                    <a:pt x="7226" y="9686"/>
                  </a:cubicBezTo>
                  <a:cubicBezTo>
                    <a:pt x="8814" y="10953"/>
                    <a:pt x="10447" y="12255"/>
                    <a:pt x="12178" y="13540"/>
                  </a:cubicBezTo>
                  <a:cubicBezTo>
                    <a:pt x="14548" y="15308"/>
                    <a:pt x="16941" y="16877"/>
                    <a:pt x="18717" y="16877"/>
                  </a:cubicBezTo>
                  <a:cubicBezTo>
                    <a:pt x="19127" y="16877"/>
                    <a:pt x="19504" y="16793"/>
                    <a:pt x="19841" y="16609"/>
                  </a:cubicBezTo>
                  <a:cubicBezTo>
                    <a:pt x="21215" y="15859"/>
                    <a:pt x="21429" y="12782"/>
                    <a:pt x="21661" y="9526"/>
                  </a:cubicBezTo>
                  <a:cubicBezTo>
                    <a:pt x="21875" y="6537"/>
                    <a:pt x="22089" y="3450"/>
                    <a:pt x="23249" y="2246"/>
                  </a:cubicBezTo>
                  <a:cubicBezTo>
                    <a:pt x="24593" y="847"/>
                    <a:pt x="26434" y="125"/>
                    <a:pt x="28607" y="125"/>
                  </a:cubicBezTo>
                  <a:cubicBezTo>
                    <a:pt x="28942" y="125"/>
                    <a:pt x="29286" y="142"/>
                    <a:pt x="29636" y="176"/>
                  </a:cubicBezTo>
                  <a:cubicBezTo>
                    <a:pt x="34489" y="649"/>
                    <a:pt x="40993" y="4878"/>
                    <a:pt x="41662" y="9124"/>
                  </a:cubicBezTo>
                  <a:cubicBezTo>
                    <a:pt x="42036" y="11488"/>
                    <a:pt x="41831" y="13567"/>
                    <a:pt x="41644" y="15396"/>
                  </a:cubicBezTo>
                  <a:cubicBezTo>
                    <a:pt x="41448" y="17403"/>
                    <a:pt x="41278" y="19142"/>
                    <a:pt x="41983" y="20552"/>
                  </a:cubicBezTo>
                  <a:cubicBezTo>
                    <a:pt x="43366" y="23291"/>
                    <a:pt x="45507" y="24647"/>
                    <a:pt x="48567" y="24647"/>
                  </a:cubicBezTo>
                  <a:cubicBezTo>
                    <a:pt x="50101" y="24647"/>
                    <a:pt x="51867" y="24308"/>
                    <a:pt x="53892" y="23630"/>
                  </a:cubicBezTo>
                  <a:cubicBezTo>
                    <a:pt x="60200" y="21524"/>
                    <a:pt x="72939" y="8428"/>
                    <a:pt x="73064" y="8294"/>
                  </a:cubicBezTo>
                  <a:lnTo>
                    <a:pt x="72975" y="8214"/>
                  </a:lnTo>
                  <a:cubicBezTo>
                    <a:pt x="72850" y="8348"/>
                    <a:pt x="60128" y="21426"/>
                    <a:pt x="53857" y="23514"/>
                  </a:cubicBezTo>
                  <a:cubicBezTo>
                    <a:pt x="51852" y="24183"/>
                    <a:pt x="50099" y="24520"/>
                    <a:pt x="48577" y="24520"/>
                  </a:cubicBezTo>
                  <a:cubicBezTo>
                    <a:pt x="45558" y="24520"/>
                    <a:pt x="43452" y="23192"/>
                    <a:pt x="42099" y="20498"/>
                  </a:cubicBezTo>
                  <a:cubicBezTo>
                    <a:pt x="41403" y="19116"/>
                    <a:pt x="41573" y="17394"/>
                    <a:pt x="41769" y="15405"/>
                  </a:cubicBezTo>
                  <a:cubicBezTo>
                    <a:pt x="41947" y="13576"/>
                    <a:pt x="42161" y="11488"/>
                    <a:pt x="41778" y="9106"/>
                  </a:cubicBezTo>
                  <a:cubicBezTo>
                    <a:pt x="41474" y="7144"/>
                    <a:pt x="39869" y="4985"/>
                    <a:pt x="37380" y="3183"/>
                  </a:cubicBezTo>
                  <a:cubicBezTo>
                    <a:pt x="35007" y="1470"/>
                    <a:pt x="32116" y="292"/>
                    <a:pt x="29645" y="51"/>
                  </a:cubicBezTo>
                  <a:cubicBezTo>
                    <a:pt x="29293" y="17"/>
                    <a:pt x="28948" y="0"/>
                    <a:pt x="2861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16"/>
            <p:cNvSpPr/>
            <p:nvPr/>
          </p:nvSpPr>
          <p:spPr>
            <a:xfrm>
              <a:off x="5276625" y="665750"/>
              <a:ext cx="1818575" cy="607275"/>
            </a:xfrm>
            <a:custGeom>
              <a:avLst/>
              <a:gdLst/>
              <a:ahLst/>
              <a:cxnLst/>
              <a:rect l="l" t="t" r="r" b="b"/>
              <a:pathLst>
                <a:path w="72743" h="24291" extrusionOk="0">
                  <a:moveTo>
                    <a:pt x="29234" y="1"/>
                  </a:moveTo>
                  <a:cubicBezTo>
                    <a:pt x="26955" y="1"/>
                    <a:pt x="25004" y="804"/>
                    <a:pt x="23561" y="2345"/>
                  </a:cubicBezTo>
                  <a:cubicBezTo>
                    <a:pt x="22374" y="3611"/>
                    <a:pt x="22089" y="6653"/>
                    <a:pt x="21803" y="9588"/>
                  </a:cubicBezTo>
                  <a:cubicBezTo>
                    <a:pt x="21518" y="12639"/>
                    <a:pt x="21214" y="15797"/>
                    <a:pt x="19876" y="16583"/>
                  </a:cubicBezTo>
                  <a:cubicBezTo>
                    <a:pt x="19492" y="16809"/>
                    <a:pt x="19057" y="16909"/>
                    <a:pt x="18586" y="16909"/>
                  </a:cubicBezTo>
                  <a:cubicBezTo>
                    <a:pt x="16789" y="16909"/>
                    <a:pt x="14454" y="15452"/>
                    <a:pt x="12320" y="13933"/>
                  </a:cubicBezTo>
                  <a:cubicBezTo>
                    <a:pt x="10349" y="12532"/>
                    <a:pt x="8448" y="11060"/>
                    <a:pt x="6780" y="9767"/>
                  </a:cubicBezTo>
                  <a:cubicBezTo>
                    <a:pt x="3836" y="7483"/>
                    <a:pt x="1517" y="5681"/>
                    <a:pt x="36" y="5164"/>
                  </a:cubicBezTo>
                  <a:lnTo>
                    <a:pt x="0" y="5280"/>
                  </a:lnTo>
                  <a:cubicBezTo>
                    <a:pt x="1463" y="5788"/>
                    <a:pt x="3890" y="7679"/>
                    <a:pt x="6700" y="9856"/>
                  </a:cubicBezTo>
                  <a:cubicBezTo>
                    <a:pt x="8377" y="11159"/>
                    <a:pt x="10277" y="12631"/>
                    <a:pt x="12249" y="14031"/>
                  </a:cubicBezTo>
                  <a:cubicBezTo>
                    <a:pt x="14402" y="15565"/>
                    <a:pt x="16755" y="17032"/>
                    <a:pt x="18590" y="17032"/>
                  </a:cubicBezTo>
                  <a:cubicBezTo>
                    <a:pt x="19081" y="17032"/>
                    <a:pt x="19535" y="16927"/>
                    <a:pt x="19939" y="16690"/>
                  </a:cubicBezTo>
                  <a:cubicBezTo>
                    <a:pt x="21330" y="15869"/>
                    <a:pt x="21625" y="12827"/>
                    <a:pt x="21928" y="9597"/>
                  </a:cubicBezTo>
                  <a:cubicBezTo>
                    <a:pt x="22205" y="6680"/>
                    <a:pt x="22490" y="3665"/>
                    <a:pt x="23650" y="2425"/>
                  </a:cubicBezTo>
                  <a:cubicBezTo>
                    <a:pt x="25067" y="910"/>
                    <a:pt x="26984" y="116"/>
                    <a:pt x="29228" y="116"/>
                  </a:cubicBezTo>
                  <a:cubicBezTo>
                    <a:pt x="29456" y="116"/>
                    <a:pt x="29687" y="125"/>
                    <a:pt x="29921" y="141"/>
                  </a:cubicBezTo>
                  <a:cubicBezTo>
                    <a:pt x="34801" y="480"/>
                    <a:pt x="41260" y="4637"/>
                    <a:pt x="41849" y="9009"/>
                  </a:cubicBezTo>
                  <a:cubicBezTo>
                    <a:pt x="42152" y="11283"/>
                    <a:pt x="41947" y="13309"/>
                    <a:pt x="41760" y="15093"/>
                  </a:cubicBezTo>
                  <a:cubicBezTo>
                    <a:pt x="41554" y="17136"/>
                    <a:pt x="41376" y="18902"/>
                    <a:pt x="42072" y="20329"/>
                  </a:cubicBezTo>
                  <a:cubicBezTo>
                    <a:pt x="43365" y="22979"/>
                    <a:pt x="45408" y="24290"/>
                    <a:pt x="48361" y="24290"/>
                  </a:cubicBezTo>
                  <a:cubicBezTo>
                    <a:pt x="49931" y="24290"/>
                    <a:pt x="51751" y="23925"/>
                    <a:pt x="53848" y="23193"/>
                  </a:cubicBezTo>
                  <a:cubicBezTo>
                    <a:pt x="60057" y="21025"/>
                    <a:pt x="72618" y="8054"/>
                    <a:pt x="72742" y="7920"/>
                  </a:cubicBezTo>
                  <a:lnTo>
                    <a:pt x="72662" y="7840"/>
                  </a:lnTo>
                  <a:cubicBezTo>
                    <a:pt x="72528" y="7965"/>
                    <a:pt x="59994" y="20927"/>
                    <a:pt x="53812" y="23077"/>
                  </a:cubicBezTo>
                  <a:cubicBezTo>
                    <a:pt x="51730" y="23800"/>
                    <a:pt x="49925" y="24165"/>
                    <a:pt x="48375" y="24165"/>
                  </a:cubicBezTo>
                  <a:cubicBezTo>
                    <a:pt x="45467" y="24165"/>
                    <a:pt x="43453" y="22882"/>
                    <a:pt x="42179" y="20276"/>
                  </a:cubicBezTo>
                  <a:cubicBezTo>
                    <a:pt x="41501" y="18875"/>
                    <a:pt x="41679" y="17127"/>
                    <a:pt x="41885" y="15102"/>
                  </a:cubicBezTo>
                  <a:cubicBezTo>
                    <a:pt x="42072" y="13309"/>
                    <a:pt x="42277" y="11283"/>
                    <a:pt x="41965" y="8991"/>
                  </a:cubicBezTo>
                  <a:cubicBezTo>
                    <a:pt x="41376" y="4566"/>
                    <a:pt x="34855" y="364"/>
                    <a:pt x="29930" y="25"/>
                  </a:cubicBezTo>
                  <a:cubicBezTo>
                    <a:pt x="29695" y="9"/>
                    <a:pt x="29463" y="1"/>
                    <a:pt x="29234"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16"/>
            <p:cNvSpPr/>
            <p:nvPr/>
          </p:nvSpPr>
          <p:spPr>
            <a:xfrm>
              <a:off x="5277275" y="661300"/>
              <a:ext cx="1810775" cy="599000"/>
            </a:xfrm>
            <a:custGeom>
              <a:avLst/>
              <a:gdLst/>
              <a:ahLst/>
              <a:cxnLst/>
              <a:rect l="l" t="t" r="r" b="b"/>
              <a:pathLst>
                <a:path w="72431" h="23960" extrusionOk="0">
                  <a:moveTo>
                    <a:pt x="29882" y="1"/>
                  </a:moveTo>
                  <a:cubicBezTo>
                    <a:pt x="28161" y="1"/>
                    <a:pt x="25851" y="469"/>
                    <a:pt x="23963" y="2540"/>
                  </a:cubicBezTo>
                  <a:cubicBezTo>
                    <a:pt x="22785" y="3843"/>
                    <a:pt x="22420" y="6805"/>
                    <a:pt x="22081" y="9677"/>
                  </a:cubicBezTo>
                  <a:cubicBezTo>
                    <a:pt x="21715" y="12701"/>
                    <a:pt x="21331" y="15824"/>
                    <a:pt x="19975" y="16680"/>
                  </a:cubicBezTo>
                  <a:cubicBezTo>
                    <a:pt x="19532" y="16957"/>
                    <a:pt x="19022" y="17098"/>
                    <a:pt x="18434" y="17098"/>
                  </a:cubicBezTo>
                  <a:cubicBezTo>
                    <a:pt x="16975" y="17098"/>
                    <a:pt x="15028" y="16234"/>
                    <a:pt x="12383" y="14441"/>
                  </a:cubicBezTo>
                  <a:cubicBezTo>
                    <a:pt x="10153" y="12924"/>
                    <a:pt x="8075" y="11354"/>
                    <a:pt x="6237" y="9963"/>
                  </a:cubicBezTo>
                  <a:cubicBezTo>
                    <a:pt x="3543" y="7929"/>
                    <a:pt x="1410" y="6323"/>
                    <a:pt x="46" y="5806"/>
                  </a:cubicBezTo>
                  <a:lnTo>
                    <a:pt x="1" y="5922"/>
                  </a:lnTo>
                  <a:cubicBezTo>
                    <a:pt x="1357" y="6430"/>
                    <a:pt x="3480" y="8036"/>
                    <a:pt x="6165" y="10061"/>
                  </a:cubicBezTo>
                  <a:cubicBezTo>
                    <a:pt x="8003" y="11453"/>
                    <a:pt x="10082" y="13032"/>
                    <a:pt x="12321" y="14539"/>
                  </a:cubicBezTo>
                  <a:cubicBezTo>
                    <a:pt x="15006" y="16361"/>
                    <a:pt x="16947" y="17234"/>
                    <a:pt x="18422" y="17234"/>
                  </a:cubicBezTo>
                  <a:cubicBezTo>
                    <a:pt x="19034" y="17234"/>
                    <a:pt x="19566" y="17083"/>
                    <a:pt x="20038" y="16787"/>
                  </a:cubicBezTo>
                  <a:cubicBezTo>
                    <a:pt x="21447" y="15895"/>
                    <a:pt x="21813" y="12880"/>
                    <a:pt x="22197" y="9686"/>
                  </a:cubicBezTo>
                  <a:cubicBezTo>
                    <a:pt x="22544" y="6840"/>
                    <a:pt x="22901" y="3896"/>
                    <a:pt x="24052" y="2630"/>
                  </a:cubicBezTo>
                  <a:cubicBezTo>
                    <a:pt x="25900" y="599"/>
                    <a:pt x="28157" y="124"/>
                    <a:pt x="29841" y="124"/>
                  </a:cubicBezTo>
                  <a:cubicBezTo>
                    <a:pt x="29970" y="124"/>
                    <a:pt x="30095" y="127"/>
                    <a:pt x="30217" y="132"/>
                  </a:cubicBezTo>
                  <a:cubicBezTo>
                    <a:pt x="32634" y="221"/>
                    <a:pt x="35471" y="1283"/>
                    <a:pt x="37817" y="2969"/>
                  </a:cubicBezTo>
                  <a:cubicBezTo>
                    <a:pt x="40271" y="4735"/>
                    <a:pt x="41805" y="6894"/>
                    <a:pt x="42037" y="8910"/>
                  </a:cubicBezTo>
                  <a:cubicBezTo>
                    <a:pt x="42278" y="11087"/>
                    <a:pt x="42073" y="13058"/>
                    <a:pt x="41885" y="14798"/>
                  </a:cubicBezTo>
                  <a:cubicBezTo>
                    <a:pt x="41662" y="16885"/>
                    <a:pt x="41466" y="18679"/>
                    <a:pt x="42153" y="20124"/>
                  </a:cubicBezTo>
                  <a:cubicBezTo>
                    <a:pt x="43366" y="22693"/>
                    <a:pt x="45329" y="23960"/>
                    <a:pt x="48166" y="23960"/>
                  </a:cubicBezTo>
                  <a:cubicBezTo>
                    <a:pt x="49763" y="23960"/>
                    <a:pt x="51636" y="23558"/>
                    <a:pt x="53813" y="22764"/>
                  </a:cubicBezTo>
                  <a:cubicBezTo>
                    <a:pt x="59924" y="20552"/>
                    <a:pt x="72306" y="7688"/>
                    <a:pt x="72431" y="7563"/>
                  </a:cubicBezTo>
                  <a:lnTo>
                    <a:pt x="72342" y="7474"/>
                  </a:lnTo>
                  <a:cubicBezTo>
                    <a:pt x="72217" y="7608"/>
                    <a:pt x="59861" y="20445"/>
                    <a:pt x="53768" y="22657"/>
                  </a:cubicBezTo>
                  <a:cubicBezTo>
                    <a:pt x="51613" y="23438"/>
                    <a:pt x="49760" y="23831"/>
                    <a:pt x="48184" y="23831"/>
                  </a:cubicBezTo>
                  <a:cubicBezTo>
                    <a:pt x="45381" y="23831"/>
                    <a:pt x="43453" y="22588"/>
                    <a:pt x="42260" y="20070"/>
                  </a:cubicBezTo>
                  <a:cubicBezTo>
                    <a:pt x="41591" y="18661"/>
                    <a:pt x="41787" y="16876"/>
                    <a:pt x="42010" y="14816"/>
                  </a:cubicBezTo>
                  <a:cubicBezTo>
                    <a:pt x="42198" y="13067"/>
                    <a:pt x="42403" y="11087"/>
                    <a:pt x="42162" y="8901"/>
                  </a:cubicBezTo>
                  <a:cubicBezTo>
                    <a:pt x="41930" y="6849"/>
                    <a:pt x="40369" y="4655"/>
                    <a:pt x="37889" y="2871"/>
                  </a:cubicBezTo>
                  <a:cubicBezTo>
                    <a:pt x="35525" y="1176"/>
                    <a:pt x="32661" y="105"/>
                    <a:pt x="30225" y="7"/>
                  </a:cubicBezTo>
                  <a:cubicBezTo>
                    <a:pt x="30114" y="3"/>
                    <a:pt x="30000" y="1"/>
                    <a:pt x="2988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16"/>
            <p:cNvSpPr/>
            <p:nvPr/>
          </p:nvSpPr>
          <p:spPr>
            <a:xfrm>
              <a:off x="5277950" y="656775"/>
              <a:ext cx="1802750" cy="590825"/>
            </a:xfrm>
            <a:custGeom>
              <a:avLst/>
              <a:gdLst/>
              <a:ahLst/>
              <a:cxnLst/>
              <a:rect l="l" t="t" r="r" b="b"/>
              <a:pathLst>
                <a:path w="72110" h="23633" extrusionOk="0">
                  <a:moveTo>
                    <a:pt x="30421" y="0"/>
                  </a:moveTo>
                  <a:cubicBezTo>
                    <a:pt x="28747" y="0"/>
                    <a:pt x="26362" y="496"/>
                    <a:pt x="24364" y="2748"/>
                  </a:cubicBezTo>
                  <a:cubicBezTo>
                    <a:pt x="23187" y="4069"/>
                    <a:pt x="22758" y="6968"/>
                    <a:pt x="22348" y="9760"/>
                  </a:cubicBezTo>
                  <a:cubicBezTo>
                    <a:pt x="21911" y="12758"/>
                    <a:pt x="21456" y="15853"/>
                    <a:pt x="20064" y="16781"/>
                  </a:cubicBezTo>
                  <a:cubicBezTo>
                    <a:pt x="19535" y="17131"/>
                    <a:pt x="18930" y="17308"/>
                    <a:pt x="18232" y="17308"/>
                  </a:cubicBezTo>
                  <a:cubicBezTo>
                    <a:pt x="16775" y="17308"/>
                    <a:pt x="14908" y="16538"/>
                    <a:pt x="12455" y="14952"/>
                  </a:cubicBezTo>
                  <a:cubicBezTo>
                    <a:pt x="9948" y="13329"/>
                    <a:pt x="7691" y="11660"/>
                    <a:pt x="5692" y="10188"/>
                  </a:cubicBezTo>
                  <a:cubicBezTo>
                    <a:pt x="3239" y="8386"/>
                    <a:pt x="1312" y="6959"/>
                    <a:pt x="45" y="6459"/>
                  </a:cubicBezTo>
                  <a:lnTo>
                    <a:pt x="1" y="6575"/>
                  </a:lnTo>
                  <a:cubicBezTo>
                    <a:pt x="1250" y="7075"/>
                    <a:pt x="3177" y="8493"/>
                    <a:pt x="5621" y="10286"/>
                  </a:cubicBezTo>
                  <a:cubicBezTo>
                    <a:pt x="7619" y="11758"/>
                    <a:pt x="9876" y="13427"/>
                    <a:pt x="12383" y="15050"/>
                  </a:cubicBezTo>
                  <a:cubicBezTo>
                    <a:pt x="14860" y="16651"/>
                    <a:pt x="16752" y="17430"/>
                    <a:pt x="18235" y="17430"/>
                  </a:cubicBezTo>
                  <a:cubicBezTo>
                    <a:pt x="18959" y="17430"/>
                    <a:pt x="19586" y="17245"/>
                    <a:pt x="20136" y="16879"/>
                  </a:cubicBezTo>
                  <a:cubicBezTo>
                    <a:pt x="21563" y="15925"/>
                    <a:pt x="22009" y="12945"/>
                    <a:pt x="22473" y="9778"/>
                  </a:cubicBezTo>
                  <a:cubicBezTo>
                    <a:pt x="22883" y="7004"/>
                    <a:pt x="23303" y="4131"/>
                    <a:pt x="24453" y="2829"/>
                  </a:cubicBezTo>
                  <a:cubicBezTo>
                    <a:pt x="26434" y="598"/>
                    <a:pt x="28789" y="117"/>
                    <a:pt x="30439" y="117"/>
                  </a:cubicBezTo>
                  <a:lnTo>
                    <a:pt x="30511" y="117"/>
                  </a:lnTo>
                  <a:cubicBezTo>
                    <a:pt x="35328" y="161"/>
                    <a:pt x="41814" y="4256"/>
                    <a:pt x="42224" y="8814"/>
                  </a:cubicBezTo>
                  <a:cubicBezTo>
                    <a:pt x="42411" y="10902"/>
                    <a:pt x="42197" y="12811"/>
                    <a:pt x="42010" y="14506"/>
                  </a:cubicBezTo>
                  <a:cubicBezTo>
                    <a:pt x="41769" y="16629"/>
                    <a:pt x="41564" y="18458"/>
                    <a:pt x="42233" y="19921"/>
                  </a:cubicBezTo>
                  <a:cubicBezTo>
                    <a:pt x="43375" y="22401"/>
                    <a:pt x="45239" y="23632"/>
                    <a:pt x="47978" y="23632"/>
                  </a:cubicBezTo>
                  <a:cubicBezTo>
                    <a:pt x="49593" y="23632"/>
                    <a:pt x="51520" y="23195"/>
                    <a:pt x="53768" y="22348"/>
                  </a:cubicBezTo>
                  <a:cubicBezTo>
                    <a:pt x="59790" y="20073"/>
                    <a:pt x="71985" y="7334"/>
                    <a:pt x="72110" y="7200"/>
                  </a:cubicBezTo>
                  <a:lnTo>
                    <a:pt x="72020" y="7120"/>
                  </a:lnTo>
                  <a:cubicBezTo>
                    <a:pt x="71895" y="7244"/>
                    <a:pt x="59718" y="19966"/>
                    <a:pt x="53723" y="22232"/>
                  </a:cubicBezTo>
                  <a:cubicBezTo>
                    <a:pt x="51489" y="23077"/>
                    <a:pt x="49585" y="23503"/>
                    <a:pt x="47984" y="23503"/>
                  </a:cubicBezTo>
                  <a:cubicBezTo>
                    <a:pt x="45296" y="23503"/>
                    <a:pt x="43462" y="22303"/>
                    <a:pt x="42349" y="19877"/>
                  </a:cubicBezTo>
                  <a:cubicBezTo>
                    <a:pt x="41689" y="18440"/>
                    <a:pt x="41894" y="16620"/>
                    <a:pt x="42126" y="14515"/>
                  </a:cubicBezTo>
                  <a:cubicBezTo>
                    <a:pt x="42322" y="12820"/>
                    <a:pt x="42536" y="10902"/>
                    <a:pt x="42349" y="8806"/>
                  </a:cubicBezTo>
                  <a:cubicBezTo>
                    <a:pt x="41930" y="4193"/>
                    <a:pt x="35373" y="36"/>
                    <a:pt x="30511" y="1"/>
                  </a:cubicBezTo>
                  <a:cubicBezTo>
                    <a:pt x="30481" y="0"/>
                    <a:pt x="30451" y="0"/>
                    <a:pt x="304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16"/>
            <p:cNvSpPr/>
            <p:nvPr/>
          </p:nvSpPr>
          <p:spPr>
            <a:xfrm>
              <a:off x="5278625" y="651825"/>
              <a:ext cx="1794725" cy="583050"/>
            </a:xfrm>
            <a:custGeom>
              <a:avLst/>
              <a:gdLst/>
              <a:ahLst/>
              <a:cxnLst/>
              <a:rect l="l" t="t" r="r" b="b"/>
              <a:pathLst>
                <a:path w="71789" h="23322" extrusionOk="0">
                  <a:moveTo>
                    <a:pt x="30988" y="0"/>
                  </a:moveTo>
                  <a:cubicBezTo>
                    <a:pt x="30924" y="0"/>
                    <a:pt x="30860" y="1"/>
                    <a:pt x="30796" y="2"/>
                  </a:cubicBezTo>
                  <a:cubicBezTo>
                    <a:pt x="29172" y="47"/>
                    <a:pt x="26817" y="591"/>
                    <a:pt x="24765" y="2964"/>
                  </a:cubicBezTo>
                  <a:cubicBezTo>
                    <a:pt x="23597" y="4320"/>
                    <a:pt x="23106" y="7139"/>
                    <a:pt x="22624" y="9869"/>
                  </a:cubicBezTo>
                  <a:cubicBezTo>
                    <a:pt x="22107" y="12831"/>
                    <a:pt x="21572" y="15900"/>
                    <a:pt x="20162" y="16890"/>
                  </a:cubicBezTo>
                  <a:cubicBezTo>
                    <a:pt x="19547" y="17321"/>
                    <a:pt x="18838" y="17539"/>
                    <a:pt x="18017" y="17539"/>
                  </a:cubicBezTo>
                  <a:cubicBezTo>
                    <a:pt x="16565" y="17539"/>
                    <a:pt x="14763" y="16857"/>
                    <a:pt x="12517" y="15471"/>
                  </a:cubicBezTo>
                  <a:cubicBezTo>
                    <a:pt x="9724" y="13750"/>
                    <a:pt x="7182" y="11921"/>
                    <a:pt x="5139" y="10449"/>
                  </a:cubicBezTo>
                  <a:cubicBezTo>
                    <a:pt x="2944" y="8870"/>
                    <a:pt x="1205" y="7612"/>
                    <a:pt x="45" y="7121"/>
                  </a:cubicBezTo>
                  <a:lnTo>
                    <a:pt x="0" y="7237"/>
                  </a:lnTo>
                  <a:cubicBezTo>
                    <a:pt x="1142" y="7719"/>
                    <a:pt x="2873" y="8968"/>
                    <a:pt x="5068" y="10547"/>
                  </a:cubicBezTo>
                  <a:cubicBezTo>
                    <a:pt x="7111" y="12019"/>
                    <a:pt x="9653" y="13857"/>
                    <a:pt x="12454" y="15578"/>
                  </a:cubicBezTo>
                  <a:cubicBezTo>
                    <a:pt x="14721" y="16976"/>
                    <a:pt x="16547" y="17664"/>
                    <a:pt x="18025" y="17664"/>
                  </a:cubicBezTo>
                  <a:cubicBezTo>
                    <a:pt x="18868" y="17664"/>
                    <a:pt x="19598" y="17441"/>
                    <a:pt x="20233" y="16997"/>
                  </a:cubicBezTo>
                  <a:cubicBezTo>
                    <a:pt x="21688" y="15971"/>
                    <a:pt x="22205" y="13018"/>
                    <a:pt x="22749" y="9887"/>
                  </a:cubicBezTo>
                  <a:cubicBezTo>
                    <a:pt x="23222" y="7175"/>
                    <a:pt x="23704" y="4374"/>
                    <a:pt x="24855" y="3044"/>
                  </a:cubicBezTo>
                  <a:cubicBezTo>
                    <a:pt x="26880" y="707"/>
                    <a:pt x="29199" y="163"/>
                    <a:pt x="30796" y="127"/>
                  </a:cubicBezTo>
                  <a:cubicBezTo>
                    <a:pt x="30869" y="125"/>
                    <a:pt x="30943" y="124"/>
                    <a:pt x="31016" y="124"/>
                  </a:cubicBezTo>
                  <a:cubicBezTo>
                    <a:pt x="33359" y="124"/>
                    <a:pt x="36077" y="1079"/>
                    <a:pt x="38343" y="2688"/>
                  </a:cubicBezTo>
                  <a:cubicBezTo>
                    <a:pt x="40779" y="4436"/>
                    <a:pt x="42268" y="6640"/>
                    <a:pt x="42411" y="8745"/>
                  </a:cubicBezTo>
                  <a:cubicBezTo>
                    <a:pt x="42545" y="10725"/>
                    <a:pt x="42331" y="12581"/>
                    <a:pt x="42135" y="14222"/>
                  </a:cubicBezTo>
                  <a:cubicBezTo>
                    <a:pt x="41885" y="16390"/>
                    <a:pt x="41662" y="18255"/>
                    <a:pt x="42322" y="19736"/>
                  </a:cubicBezTo>
                  <a:cubicBezTo>
                    <a:pt x="43384" y="22135"/>
                    <a:pt x="45168" y="23322"/>
                    <a:pt x="47799" y="23322"/>
                  </a:cubicBezTo>
                  <a:cubicBezTo>
                    <a:pt x="49432" y="23322"/>
                    <a:pt x="51404" y="22858"/>
                    <a:pt x="53732" y="21948"/>
                  </a:cubicBezTo>
                  <a:cubicBezTo>
                    <a:pt x="59656" y="19611"/>
                    <a:pt x="71672" y="6987"/>
                    <a:pt x="71788" y="6863"/>
                  </a:cubicBezTo>
                  <a:lnTo>
                    <a:pt x="71699" y="6773"/>
                  </a:lnTo>
                  <a:cubicBezTo>
                    <a:pt x="71583" y="6907"/>
                    <a:pt x="59584" y="19513"/>
                    <a:pt x="53687" y="21832"/>
                  </a:cubicBezTo>
                  <a:cubicBezTo>
                    <a:pt x="51379" y="22740"/>
                    <a:pt x="49429" y="23197"/>
                    <a:pt x="47807" y="23197"/>
                  </a:cubicBezTo>
                  <a:cubicBezTo>
                    <a:pt x="45222" y="23197"/>
                    <a:pt x="43470" y="22037"/>
                    <a:pt x="42429" y="19691"/>
                  </a:cubicBezTo>
                  <a:cubicBezTo>
                    <a:pt x="41787" y="18237"/>
                    <a:pt x="42001" y="16381"/>
                    <a:pt x="42259" y="14231"/>
                  </a:cubicBezTo>
                  <a:cubicBezTo>
                    <a:pt x="42447" y="12590"/>
                    <a:pt x="42670" y="10725"/>
                    <a:pt x="42536" y="8736"/>
                  </a:cubicBezTo>
                  <a:cubicBezTo>
                    <a:pt x="42384" y="6595"/>
                    <a:pt x="40886" y="4356"/>
                    <a:pt x="38406" y="2589"/>
                  </a:cubicBezTo>
                  <a:cubicBezTo>
                    <a:pt x="36113" y="957"/>
                    <a:pt x="33355" y="0"/>
                    <a:pt x="309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16"/>
            <p:cNvSpPr/>
            <p:nvPr/>
          </p:nvSpPr>
          <p:spPr>
            <a:xfrm>
              <a:off x="5279300" y="646825"/>
              <a:ext cx="1786675" cy="575575"/>
            </a:xfrm>
            <a:custGeom>
              <a:avLst/>
              <a:gdLst/>
              <a:ahLst/>
              <a:cxnLst/>
              <a:rect l="l" t="t" r="r" b="b"/>
              <a:pathLst>
                <a:path w="71467" h="23023" extrusionOk="0">
                  <a:moveTo>
                    <a:pt x="31577" y="0"/>
                  </a:moveTo>
                  <a:cubicBezTo>
                    <a:pt x="31410" y="0"/>
                    <a:pt x="31245" y="5"/>
                    <a:pt x="31081" y="15"/>
                  </a:cubicBezTo>
                  <a:cubicBezTo>
                    <a:pt x="28878" y="140"/>
                    <a:pt x="26781" y="1273"/>
                    <a:pt x="25167" y="3191"/>
                  </a:cubicBezTo>
                  <a:cubicBezTo>
                    <a:pt x="23998" y="4574"/>
                    <a:pt x="23445" y="7312"/>
                    <a:pt x="22910" y="9971"/>
                  </a:cubicBezTo>
                  <a:cubicBezTo>
                    <a:pt x="22312" y="12915"/>
                    <a:pt x="21696" y="15948"/>
                    <a:pt x="20260" y="17009"/>
                  </a:cubicBezTo>
                  <a:cubicBezTo>
                    <a:pt x="19538" y="17542"/>
                    <a:pt x="18715" y="17809"/>
                    <a:pt x="17766" y="17809"/>
                  </a:cubicBezTo>
                  <a:cubicBezTo>
                    <a:pt x="16347" y="17809"/>
                    <a:pt x="14647" y="17210"/>
                    <a:pt x="12588" y="16001"/>
                  </a:cubicBezTo>
                  <a:cubicBezTo>
                    <a:pt x="9474" y="14181"/>
                    <a:pt x="6762" y="12272"/>
                    <a:pt x="4586" y="10729"/>
                  </a:cubicBezTo>
                  <a:cubicBezTo>
                    <a:pt x="2641" y="9355"/>
                    <a:pt x="1098" y="8267"/>
                    <a:pt x="45" y="7794"/>
                  </a:cubicBezTo>
                  <a:lnTo>
                    <a:pt x="0" y="7901"/>
                  </a:lnTo>
                  <a:cubicBezTo>
                    <a:pt x="1035" y="8374"/>
                    <a:pt x="2570" y="9453"/>
                    <a:pt x="4514" y="10827"/>
                  </a:cubicBezTo>
                  <a:cubicBezTo>
                    <a:pt x="6700" y="12371"/>
                    <a:pt x="9412" y="14289"/>
                    <a:pt x="12525" y="16108"/>
                  </a:cubicBezTo>
                  <a:cubicBezTo>
                    <a:pt x="14607" y="17327"/>
                    <a:pt x="16329" y="17930"/>
                    <a:pt x="17770" y="17930"/>
                  </a:cubicBezTo>
                  <a:cubicBezTo>
                    <a:pt x="18744" y="17930"/>
                    <a:pt x="19590" y="17655"/>
                    <a:pt x="20331" y="17108"/>
                  </a:cubicBezTo>
                  <a:cubicBezTo>
                    <a:pt x="21803" y="16019"/>
                    <a:pt x="22428" y="12959"/>
                    <a:pt x="23025" y="9998"/>
                  </a:cubicBezTo>
                  <a:cubicBezTo>
                    <a:pt x="23561" y="7357"/>
                    <a:pt x="24114" y="4627"/>
                    <a:pt x="25256" y="3271"/>
                  </a:cubicBezTo>
                  <a:cubicBezTo>
                    <a:pt x="26853" y="1380"/>
                    <a:pt x="28922" y="265"/>
                    <a:pt x="31090" y="140"/>
                  </a:cubicBezTo>
                  <a:cubicBezTo>
                    <a:pt x="31253" y="130"/>
                    <a:pt x="31419" y="125"/>
                    <a:pt x="31585" y="125"/>
                  </a:cubicBezTo>
                  <a:cubicBezTo>
                    <a:pt x="34300" y="125"/>
                    <a:pt x="37450" y="1409"/>
                    <a:pt x="39752" y="3476"/>
                  </a:cubicBezTo>
                  <a:cubicBezTo>
                    <a:pt x="41501" y="5055"/>
                    <a:pt x="42518" y="6902"/>
                    <a:pt x="42598" y="8668"/>
                  </a:cubicBezTo>
                  <a:cubicBezTo>
                    <a:pt x="42687" y="10551"/>
                    <a:pt x="42464" y="12353"/>
                    <a:pt x="42268" y="13932"/>
                  </a:cubicBezTo>
                  <a:cubicBezTo>
                    <a:pt x="41992" y="16144"/>
                    <a:pt x="41760" y="18053"/>
                    <a:pt x="42402" y="19561"/>
                  </a:cubicBezTo>
                  <a:cubicBezTo>
                    <a:pt x="43392" y="21871"/>
                    <a:pt x="45096" y="23022"/>
                    <a:pt x="47621" y="23022"/>
                  </a:cubicBezTo>
                  <a:cubicBezTo>
                    <a:pt x="49271" y="23022"/>
                    <a:pt x="51287" y="22523"/>
                    <a:pt x="53687" y="21541"/>
                  </a:cubicBezTo>
                  <a:cubicBezTo>
                    <a:pt x="59521" y="19159"/>
                    <a:pt x="71351" y="6652"/>
                    <a:pt x="71467" y="6518"/>
                  </a:cubicBezTo>
                  <a:lnTo>
                    <a:pt x="71378" y="6438"/>
                  </a:lnTo>
                  <a:cubicBezTo>
                    <a:pt x="71262" y="6563"/>
                    <a:pt x="59450" y="19052"/>
                    <a:pt x="53643" y="21434"/>
                  </a:cubicBezTo>
                  <a:cubicBezTo>
                    <a:pt x="51264" y="22406"/>
                    <a:pt x="49273" y="22894"/>
                    <a:pt x="47635" y="22894"/>
                  </a:cubicBezTo>
                  <a:cubicBezTo>
                    <a:pt x="45152" y="22894"/>
                    <a:pt x="43482" y="21771"/>
                    <a:pt x="42509" y="19507"/>
                  </a:cubicBezTo>
                  <a:cubicBezTo>
                    <a:pt x="41885" y="18035"/>
                    <a:pt x="42117" y="16144"/>
                    <a:pt x="42393" y="13950"/>
                  </a:cubicBezTo>
                  <a:cubicBezTo>
                    <a:pt x="42589" y="12362"/>
                    <a:pt x="42812" y="10560"/>
                    <a:pt x="42723" y="8659"/>
                  </a:cubicBezTo>
                  <a:cubicBezTo>
                    <a:pt x="42634" y="6857"/>
                    <a:pt x="41608" y="4984"/>
                    <a:pt x="39833" y="3387"/>
                  </a:cubicBezTo>
                  <a:cubicBezTo>
                    <a:pt x="37511" y="1301"/>
                    <a:pt x="34326" y="0"/>
                    <a:pt x="3157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16"/>
            <p:cNvSpPr/>
            <p:nvPr/>
          </p:nvSpPr>
          <p:spPr>
            <a:xfrm>
              <a:off x="5279975" y="641600"/>
              <a:ext cx="1778875" cy="568300"/>
            </a:xfrm>
            <a:custGeom>
              <a:avLst/>
              <a:gdLst/>
              <a:ahLst/>
              <a:cxnLst/>
              <a:rect l="l" t="t" r="r" b="b"/>
              <a:pathLst>
                <a:path w="71155" h="22732" extrusionOk="0">
                  <a:moveTo>
                    <a:pt x="32139" y="1"/>
                  </a:moveTo>
                  <a:cubicBezTo>
                    <a:pt x="31877" y="1"/>
                    <a:pt x="31619" y="12"/>
                    <a:pt x="31366" y="37"/>
                  </a:cubicBezTo>
                  <a:cubicBezTo>
                    <a:pt x="29261" y="233"/>
                    <a:pt x="27200" y="1437"/>
                    <a:pt x="25568" y="3418"/>
                  </a:cubicBezTo>
                  <a:cubicBezTo>
                    <a:pt x="24408" y="4827"/>
                    <a:pt x="23792" y="7495"/>
                    <a:pt x="23195" y="10082"/>
                  </a:cubicBezTo>
                  <a:cubicBezTo>
                    <a:pt x="22517" y="12990"/>
                    <a:pt x="21821" y="16005"/>
                    <a:pt x="20349" y="17138"/>
                  </a:cubicBezTo>
                  <a:cubicBezTo>
                    <a:pt x="19530" y="17769"/>
                    <a:pt x="18585" y="18085"/>
                    <a:pt x="17502" y="18085"/>
                  </a:cubicBezTo>
                  <a:cubicBezTo>
                    <a:pt x="16121" y="18085"/>
                    <a:pt x="14515" y="17571"/>
                    <a:pt x="12659" y="16540"/>
                  </a:cubicBezTo>
                  <a:cubicBezTo>
                    <a:pt x="9207" y="14631"/>
                    <a:pt x="6343" y="12633"/>
                    <a:pt x="4041" y="11036"/>
                  </a:cubicBezTo>
                  <a:cubicBezTo>
                    <a:pt x="2337" y="9850"/>
                    <a:pt x="990" y="8922"/>
                    <a:pt x="45" y="8467"/>
                  </a:cubicBezTo>
                  <a:lnTo>
                    <a:pt x="0" y="8574"/>
                  </a:lnTo>
                  <a:cubicBezTo>
                    <a:pt x="928" y="9020"/>
                    <a:pt x="2275" y="9957"/>
                    <a:pt x="3970" y="11134"/>
                  </a:cubicBezTo>
                  <a:cubicBezTo>
                    <a:pt x="6272" y="12740"/>
                    <a:pt x="9144" y="14729"/>
                    <a:pt x="12597" y="16647"/>
                  </a:cubicBezTo>
                  <a:cubicBezTo>
                    <a:pt x="14476" y="17689"/>
                    <a:pt x="16105" y="18210"/>
                    <a:pt x="17509" y="18210"/>
                  </a:cubicBezTo>
                  <a:cubicBezTo>
                    <a:pt x="18618" y="18210"/>
                    <a:pt x="19587" y="17886"/>
                    <a:pt x="20429" y="17236"/>
                  </a:cubicBezTo>
                  <a:cubicBezTo>
                    <a:pt x="21928" y="16077"/>
                    <a:pt x="22633" y="13043"/>
                    <a:pt x="23311" y="10108"/>
                  </a:cubicBezTo>
                  <a:cubicBezTo>
                    <a:pt x="23908" y="7539"/>
                    <a:pt x="24524" y="4881"/>
                    <a:pt x="25657" y="3498"/>
                  </a:cubicBezTo>
                  <a:cubicBezTo>
                    <a:pt x="27272" y="1535"/>
                    <a:pt x="29297" y="349"/>
                    <a:pt x="31375" y="153"/>
                  </a:cubicBezTo>
                  <a:cubicBezTo>
                    <a:pt x="31622" y="130"/>
                    <a:pt x="31873" y="118"/>
                    <a:pt x="32127" y="118"/>
                  </a:cubicBezTo>
                  <a:cubicBezTo>
                    <a:pt x="34737" y="118"/>
                    <a:pt x="37711" y="1308"/>
                    <a:pt x="39922" y="3275"/>
                  </a:cubicBezTo>
                  <a:cubicBezTo>
                    <a:pt x="41724" y="4872"/>
                    <a:pt x="42741" y="6763"/>
                    <a:pt x="42785" y="8601"/>
                  </a:cubicBezTo>
                  <a:cubicBezTo>
                    <a:pt x="42830" y="10385"/>
                    <a:pt x="42607" y="12125"/>
                    <a:pt x="42402" y="13650"/>
                  </a:cubicBezTo>
                  <a:cubicBezTo>
                    <a:pt x="42107" y="15907"/>
                    <a:pt x="41858" y="17861"/>
                    <a:pt x="42482" y="19386"/>
                  </a:cubicBezTo>
                  <a:cubicBezTo>
                    <a:pt x="43098" y="20867"/>
                    <a:pt x="43981" y="21831"/>
                    <a:pt x="45212" y="22330"/>
                  </a:cubicBezTo>
                  <a:cubicBezTo>
                    <a:pt x="45863" y="22598"/>
                    <a:pt x="46604" y="22732"/>
                    <a:pt x="47442" y="22732"/>
                  </a:cubicBezTo>
                  <a:cubicBezTo>
                    <a:pt x="49110" y="22732"/>
                    <a:pt x="51162" y="22205"/>
                    <a:pt x="53642" y="21153"/>
                  </a:cubicBezTo>
                  <a:cubicBezTo>
                    <a:pt x="59387" y="18717"/>
                    <a:pt x="71029" y="6317"/>
                    <a:pt x="71154" y="6192"/>
                  </a:cubicBezTo>
                  <a:lnTo>
                    <a:pt x="71065" y="6112"/>
                  </a:lnTo>
                  <a:cubicBezTo>
                    <a:pt x="70940" y="6237"/>
                    <a:pt x="59316" y="18610"/>
                    <a:pt x="53598" y="21037"/>
                  </a:cubicBezTo>
                  <a:cubicBezTo>
                    <a:pt x="51128" y="22087"/>
                    <a:pt x="49097" y="22609"/>
                    <a:pt x="47452" y="22609"/>
                  </a:cubicBezTo>
                  <a:cubicBezTo>
                    <a:pt x="46625" y="22609"/>
                    <a:pt x="45895" y="22477"/>
                    <a:pt x="45256" y="22214"/>
                  </a:cubicBezTo>
                  <a:cubicBezTo>
                    <a:pt x="44061" y="21724"/>
                    <a:pt x="43196" y="20787"/>
                    <a:pt x="42598" y="19342"/>
                  </a:cubicBezTo>
                  <a:cubicBezTo>
                    <a:pt x="41982" y="17843"/>
                    <a:pt x="42232" y="15907"/>
                    <a:pt x="42527" y="13668"/>
                  </a:cubicBezTo>
                  <a:cubicBezTo>
                    <a:pt x="42723" y="12133"/>
                    <a:pt x="42955" y="10394"/>
                    <a:pt x="42910" y="8601"/>
                  </a:cubicBezTo>
                  <a:cubicBezTo>
                    <a:pt x="42866" y="6727"/>
                    <a:pt x="41831" y="4800"/>
                    <a:pt x="40002" y="3177"/>
                  </a:cubicBezTo>
                  <a:cubicBezTo>
                    <a:pt x="37778" y="1205"/>
                    <a:pt x="34772" y="1"/>
                    <a:pt x="3213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16"/>
            <p:cNvSpPr/>
            <p:nvPr/>
          </p:nvSpPr>
          <p:spPr>
            <a:xfrm>
              <a:off x="5280400" y="636000"/>
              <a:ext cx="1771075" cy="561425"/>
            </a:xfrm>
            <a:custGeom>
              <a:avLst/>
              <a:gdLst/>
              <a:ahLst/>
              <a:cxnLst/>
              <a:rect l="l" t="t" r="r" b="b"/>
              <a:pathLst>
                <a:path w="70843" h="22457" extrusionOk="0">
                  <a:moveTo>
                    <a:pt x="32682" y="0"/>
                  </a:moveTo>
                  <a:cubicBezTo>
                    <a:pt x="32335" y="0"/>
                    <a:pt x="31994" y="21"/>
                    <a:pt x="31662" y="64"/>
                  </a:cubicBezTo>
                  <a:cubicBezTo>
                    <a:pt x="29646" y="332"/>
                    <a:pt x="27629" y="1608"/>
                    <a:pt x="25979" y="3668"/>
                  </a:cubicBezTo>
                  <a:cubicBezTo>
                    <a:pt x="24828" y="5096"/>
                    <a:pt x="24150" y="7692"/>
                    <a:pt x="23490" y="10199"/>
                  </a:cubicBezTo>
                  <a:cubicBezTo>
                    <a:pt x="22741" y="13089"/>
                    <a:pt x="21956" y="16078"/>
                    <a:pt x="20457" y="17282"/>
                  </a:cubicBezTo>
                  <a:cubicBezTo>
                    <a:pt x="19513" y="18037"/>
                    <a:pt x="18439" y="18414"/>
                    <a:pt x="17219" y="18414"/>
                  </a:cubicBezTo>
                  <a:cubicBezTo>
                    <a:pt x="15901" y="18414"/>
                    <a:pt x="14412" y="17974"/>
                    <a:pt x="12731" y="17095"/>
                  </a:cubicBezTo>
                  <a:cubicBezTo>
                    <a:pt x="8931" y="15096"/>
                    <a:pt x="5800" y="12946"/>
                    <a:pt x="3516" y="11376"/>
                  </a:cubicBezTo>
                  <a:cubicBezTo>
                    <a:pt x="2053" y="10377"/>
                    <a:pt x="902" y="9583"/>
                    <a:pt x="63" y="9155"/>
                  </a:cubicBezTo>
                  <a:lnTo>
                    <a:pt x="1" y="9271"/>
                  </a:lnTo>
                  <a:cubicBezTo>
                    <a:pt x="839" y="9690"/>
                    <a:pt x="1990" y="10475"/>
                    <a:pt x="3444" y="11483"/>
                  </a:cubicBezTo>
                  <a:cubicBezTo>
                    <a:pt x="5737" y="13053"/>
                    <a:pt x="8868" y="15203"/>
                    <a:pt x="12678" y="17202"/>
                  </a:cubicBezTo>
                  <a:cubicBezTo>
                    <a:pt x="14376" y="18092"/>
                    <a:pt x="15884" y="18539"/>
                    <a:pt x="17221" y="18539"/>
                  </a:cubicBezTo>
                  <a:cubicBezTo>
                    <a:pt x="18469" y="18539"/>
                    <a:pt x="19568" y="18150"/>
                    <a:pt x="20537" y="17371"/>
                  </a:cubicBezTo>
                  <a:cubicBezTo>
                    <a:pt x="22063" y="16149"/>
                    <a:pt x="22848" y="13143"/>
                    <a:pt x="23615" y="10225"/>
                  </a:cubicBezTo>
                  <a:cubicBezTo>
                    <a:pt x="24266" y="7736"/>
                    <a:pt x="24935" y="5149"/>
                    <a:pt x="26068" y="3740"/>
                  </a:cubicBezTo>
                  <a:cubicBezTo>
                    <a:pt x="27701" y="1706"/>
                    <a:pt x="29690" y="448"/>
                    <a:pt x="31679" y="189"/>
                  </a:cubicBezTo>
                  <a:cubicBezTo>
                    <a:pt x="32011" y="146"/>
                    <a:pt x="32352" y="124"/>
                    <a:pt x="32699" y="124"/>
                  </a:cubicBezTo>
                  <a:cubicBezTo>
                    <a:pt x="35188" y="124"/>
                    <a:pt x="37996" y="1224"/>
                    <a:pt x="40110" y="3080"/>
                  </a:cubicBezTo>
                  <a:cubicBezTo>
                    <a:pt x="41957" y="4694"/>
                    <a:pt x="42982" y="6639"/>
                    <a:pt x="42982" y="8548"/>
                  </a:cubicBezTo>
                  <a:cubicBezTo>
                    <a:pt x="42991" y="10234"/>
                    <a:pt x="42768" y="11831"/>
                    <a:pt x="42554" y="13374"/>
                  </a:cubicBezTo>
                  <a:cubicBezTo>
                    <a:pt x="42242" y="15685"/>
                    <a:pt x="41965" y="17674"/>
                    <a:pt x="42572" y="19227"/>
                  </a:cubicBezTo>
                  <a:cubicBezTo>
                    <a:pt x="43143" y="20663"/>
                    <a:pt x="43991" y="21600"/>
                    <a:pt x="45168" y="22081"/>
                  </a:cubicBezTo>
                  <a:cubicBezTo>
                    <a:pt x="45784" y="22331"/>
                    <a:pt x="46488" y="22456"/>
                    <a:pt x="47291" y="22456"/>
                  </a:cubicBezTo>
                  <a:cubicBezTo>
                    <a:pt x="48968" y="22456"/>
                    <a:pt x="51056" y="21903"/>
                    <a:pt x="53616" y="20779"/>
                  </a:cubicBezTo>
                  <a:cubicBezTo>
                    <a:pt x="59263" y="18290"/>
                    <a:pt x="70727" y="5997"/>
                    <a:pt x="70843" y="5881"/>
                  </a:cubicBezTo>
                  <a:lnTo>
                    <a:pt x="70754" y="5792"/>
                  </a:lnTo>
                  <a:cubicBezTo>
                    <a:pt x="70638" y="5917"/>
                    <a:pt x="59192" y="18183"/>
                    <a:pt x="53563" y="20663"/>
                  </a:cubicBezTo>
                  <a:cubicBezTo>
                    <a:pt x="51026" y="21783"/>
                    <a:pt x="48954" y="22336"/>
                    <a:pt x="47295" y="22336"/>
                  </a:cubicBezTo>
                  <a:cubicBezTo>
                    <a:pt x="46510" y="22336"/>
                    <a:pt x="45818" y="22212"/>
                    <a:pt x="45213" y="21965"/>
                  </a:cubicBezTo>
                  <a:cubicBezTo>
                    <a:pt x="44071" y="21493"/>
                    <a:pt x="43241" y="20583"/>
                    <a:pt x="42688" y="19182"/>
                  </a:cubicBezTo>
                  <a:cubicBezTo>
                    <a:pt x="42090" y="17665"/>
                    <a:pt x="42358" y="15685"/>
                    <a:pt x="42679" y="13392"/>
                  </a:cubicBezTo>
                  <a:cubicBezTo>
                    <a:pt x="42893" y="11849"/>
                    <a:pt x="43107" y="10243"/>
                    <a:pt x="43107" y="8548"/>
                  </a:cubicBezTo>
                  <a:cubicBezTo>
                    <a:pt x="43098" y="6603"/>
                    <a:pt x="42064" y="4632"/>
                    <a:pt x="40190" y="2990"/>
                  </a:cubicBezTo>
                  <a:cubicBezTo>
                    <a:pt x="38049" y="1116"/>
                    <a:pt x="35205" y="0"/>
                    <a:pt x="3268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16"/>
            <p:cNvSpPr/>
            <p:nvPr/>
          </p:nvSpPr>
          <p:spPr>
            <a:xfrm>
              <a:off x="5281075" y="630300"/>
              <a:ext cx="1763050" cy="554850"/>
            </a:xfrm>
            <a:custGeom>
              <a:avLst/>
              <a:gdLst/>
              <a:ahLst/>
              <a:cxnLst/>
              <a:rect l="l" t="t" r="r" b="b"/>
              <a:pathLst>
                <a:path w="70522" h="22194" extrusionOk="0">
                  <a:moveTo>
                    <a:pt x="33231" y="0"/>
                  </a:moveTo>
                  <a:cubicBezTo>
                    <a:pt x="32792" y="0"/>
                    <a:pt x="32362" y="35"/>
                    <a:pt x="31947" y="105"/>
                  </a:cubicBezTo>
                  <a:cubicBezTo>
                    <a:pt x="30029" y="426"/>
                    <a:pt x="28048" y="1782"/>
                    <a:pt x="26380" y="3914"/>
                  </a:cubicBezTo>
                  <a:cubicBezTo>
                    <a:pt x="25238" y="5368"/>
                    <a:pt x="24498" y="7884"/>
                    <a:pt x="23793" y="10311"/>
                  </a:cubicBezTo>
                  <a:cubicBezTo>
                    <a:pt x="22954" y="13183"/>
                    <a:pt x="22089" y="16145"/>
                    <a:pt x="20555" y="17430"/>
                  </a:cubicBezTo>
                  <a:cubicBezTo>
                    <a:pt x="19490" y="18312"/>
                    <a:pt x="18269" y="18755"/>
                    <a:pt x="16900" y="18755"/>
                  </a:cubicBezTo>
                  <a:cubicBezTo>
                    <a:pt x="15654" y="18755"/>
                    <a:pt x="14286" y="18388"/>
                    <a:pt x="12802" y="17653"/>
                  </a:cubicBezTo>
                  <a:cubicBezTo>
                    <a:pt x="8627" y="15583"/>
                    <a:pt x="5380" y="13371"/>
                    <a:pt x="3007" y="11747"/>
                  </a:cubicBezTo>
                  <a:cubicBezTo>
                    <a:pt x="1767" y="10908"/>
                    <a:pt x="795" y="10248"/>
                    <a:pt x="63" y="9856"/>
                  </a:cubicBezTo>
                  <a:lnTo>
                    <a:pt x="1" y="9963"/>
                  </a:lnTo>
                  <a:cubicBezTo>
                    <a:pt x="732" y="10346"/>
                    <a:pt x="1705" y="11015"/>
                    <a:pt x="2936" y="11854"/>
                  </a:cubicBezTo>
                  <a:cubicBezTo>
                    <a:pt x="5309" y="13469"/>
                    <a:pt x="8565" y="15690"/>
                    <a:pt x="12749" y="17760"/>
                  </a:cubicBezTo>
                  <a:cubicBezTo>
                    <a:pt x="14251" y="18507"/>
                    <a:pt x="15638" y="18880"/>
                    <a:pt x="16904" y="18880"/>
                  </a:cubicBezTo>
                  <a:cubicBezTo>
                    <a:pt x="18298" y="18880"/>
                    <a:pt x="19545" y="18426"/>
                    <a:pt x="20635" y="17519"/>
                  </a:cubicBezTo>
                  <a:cubicBezTo>
                    <a:pt x="22196" y="16216"/>
                    <a:pt x="23062" y="13237"/>
                    <a:pt x="23909" y="10346"/>
                  </a:cubicBezTo>
                  <a:cubicBezTo>
                    <a:pt x="24614" y="7929"/>
                    <a:pt x="25345" y="5422"/>
                    <a:pt x="26469" y="3995"/>
                  </a:cubicBezTo>
                  <a:cubicBezTo>
                    <a:pt x="28129" y="1880"/>
                    <a:pt x="30082" y="542"/>
                    <a:pt x="31974" y="221"/>
                  </a:cubicBezTo>
                  <a:cubicBezTo>
                    <a:pt x="32380" y="153"/>
                    <a:pt x="32801" y="119"/>
                    <a:pt x="33231" y="119"/>
                  </a:cubicBezTo>
                  <a:cubicBezTo>
                    <a:pt x="35604" y="119"/>
                    <a:pt x="38256" y="1136"/>
                    <a:pt x="40288" y="2888"/>
                  </a:cubicBezTo>
                  <a:cubicBezTo>
                    <a:pt x="42188" y="4530"/>
                    <a:pt x="43214" y="6519"/>
                    <a:pt x="43170" y="8509"/>
                  </a:cubicBezTo>
                  <a:cubicBezTo>
                    <a:pt x="43143" y="10088"/>
                    <a:pt x="42920" y="11613"/>
                    <a:pt x="42706" y="13094"/>
                  </a:cubicBezTo>
                  <a:cubicBezTo>
                    <a:pt x="42358" y="15458"/>
                    <a:pt x="42063" y="17501"/>
                    <a:pt x="42661" y="19071"/>
                  </a:cubicBezTo>
                  <a:cubicBezTo>
                    <a:pt x="43187" y="20463"/>
                    <a:pt x="43990" y="21373"/>
                    <a:pt x="45123" y="21837"/>
                  </a:cubicBezTo>
                  <a:cubicBezTo>
                    <a:pt x="45703" y="22077"/>
                    <a:pt x="46372" y="22193"/>
                    <a:pt x="47131" y="22193"/>
                  </a:cubicBezTo>
                  <a:cubicBezTo>
                    <a:pt x="48817" y="22193"/>
                    <a:pt x="50949" y="21605"/>
                    <a:pt x="53572" y="20400"/>
                  </a:cubicBezTo>
                  <a:cubicBezTo>
                    <a:pt x="59129" y="17867"/>
                    <a:pt x="70406" y="5690"/>
                    <a:pt x="70522" y="5565"/>
                  </a:cubicBezTo>
                  <a:lnTo>
                    <a:pt x="70432" y="5484"/>
                  </a:lnTo>
                  <a:cubicBezTo>
                    <a:pt x="70316" y="5609"/>
                    <a:pt x="59058" y="17769"/>
                    <a:pt x="53527" y="20293"/>
                  </a:cubicBezTo>
                  <a:cubicBezTo>
                    <a:pt x="50919" y="21483"/>
                    <a:pt x="48805" y="22072"/>
                    <a:pt x="47138" y="22072"/>
                  </a:cubicBezTo>
                  <a:cubicBezTo>
                    <a:pt x="46394" y="22072"/>
                    <a:pt x="45738" y="21955"/>
                    <a:pt x="45168" y="21721"/>
                  </a:cubicBezTo>
                  <a:cubicBezTo>
                    <a:pt x="44071" y="21275"/>
                    <a:pt x="43286" y="20391"/>
                    <a:pt x="42777" y="19026"/>
                  </a:cubicBezTo>
                  <a:cubicBezTo>
                    <a:pt x="42188" y="17483"/>
                    <a:pt x="42483" y="15458"/>
                    <a:pt x="42822" y="13112"/>
                  </a:cubicBezTo>
                  <a:cubicBezTo>
                    <a:pt x="43036" y="11631"/>
                    <a:pt x="43259" y="10105"/>
                    <a:pt x="43294" y="8509"/>
                  </a:cubicBezTo>
                  <a:cubicBezTo>
                    <a:pt x="43330" y="6484"/>
                    <a:pt x="42295" y="4458"/>
                    <a:pt x="40368" y="2799"/>
                  </a:cubicBezTo>
                  <a:cubicBezTo>
                    <a:pt x="38317" y="1027"/>
                    <a:pt x="35634" y="0"/>
                    <a:pt x="3323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16"/>
            <p:cNvSpPr/>
            <p:nvPr/>
          </p:nvSpPr>
          <p:spPr>
            <a:xfrm>
              <a:off x="5281750" y="624375"/>
              <a:ext cx="1755025" cy="548500"/>
            </a:xfrm>
            <a:custGeom>
              <a:avLst/>
              <a:gdLst/>
              <a:ahLst/>
              <a:cxnLst/>
              <a:rect l="l" t="t" r="r" b="b"/>
              <a:pathLst>
                <a:path w="70201" h="21940" extrusionOk="0">
                  <a:moveTo>
                    <a:pt x="33768" y="1"/>
                  </a:moveTo>
                  <a:cubicBezTo>
                    <a:pt x="33240" y="1"/>
                    <a:pt x="32725" y="51"/>
                    <a:pt x="32232" y="155"/>
                  </a:cubicBezTo>
                  <a:cubicBezTo>
                    <a:pt x="30439" y="529"/>
                    <a:pt x="28450" y="1992"/>
                    <a:pt x="26781" y="4178"/>
                  </a:cubicBezTo>
                  <a:cubicBezTo>
                    <a:pt x="25648" y="5641"/>
                    <a:pt x="24863" y="8077"/>
                    <a:pt x="24096" y="10432"/>
                  </a:cubicBezTo>
                  <a:cubicBezTo>
                    <a:pt x="23168" y="13277"/>
                    <a:pt x="22214" y="16221"/>
                    <a:pt x="20653" y="17577"/>
                  </a:cubicBezTo>
                  <a:cubicBezTo>
                    <a:pt x="19446" y="18617"/>
                    <a:pt x="18085" y="19137"/>
                    <a:pt x="16580" y="19137"/>
                  </a:cubicBezTo>
                  <a:cubicBezTo>
                    <a:pt x="15425" y="19137"/>
                    <a:pt x="14185" y="18832"/>
                    <a:pt x="12865" y="18220"/>
                  </a:cubicBezTo>
                  <a:cubicBezTo>
                    <a:pt x="8306" y="16088"/>
                    <a:pt x="4827" y="13723"/>
                    <a:pt x="2516" y="12153"/>
                  </a:cubicBezTo>
                  <a:cubicBezTo>
                    <a:pt x="1499" y="11458"/>
                    <a:pt x="696" y="10913"/>
                    <a:pt x="63" y="10557"/>
                  </a:cubicBezTo>
                  <a:lnTo>
                    <a:pt x="0" y="10664"/>
                  </a:lnTo>
                  <a:cubicBezTo>
                    <a:pt x="634" y="11020"/>
                    <a:pt x="1437" y="11565"/>
                    <a:pt x="2454" y="12252"/>
                  </a:cubicBezTo>
                  <a:cubicBezTo>
                    <a:pt x="4755" y="13822"/>
                    <a:pt x="8243" y="16195"/>
                    <a:pt x="12811" y="18327"/>
                  </a:cubicBezTo>
                  <a:cubicBezTo>
                    <a:pt x="14153" y="18951"/>
                    <a:pt x="15415" y="19263"/>
                    <a:pt x="16591" y="19263"/>
                  </a:cubicBezTo>
                  <a:cubicBezTo>
                    <a:pt x="18122" y="19263"/>
                    <a:pt x="19507" y="18735"/>
                    <a:pt x="20733" y="17675"/>
                  </a:cubicBezTo>
                  <a:cubicBezTo>
                    <a:pt x="22321" y="16293"/>
                    <a:pt x="23284" y="13331"/>
                    <a:pt x="24212" y="10467"/>
                  </a:cubicBezTo>
                  <a:cubicBezTo>
                    <a:pt x="24970" y="8121"/>
                    <a:pt x="25755" y="5704"/>
                    <a:pt x="26871" y="4249"/>
                  </a:cubicBezTo>
                  <a:cubicBezTo>
                    <a:pt x="28530" y="2091"/>
                    <a:pt x="30493" y="645"/>
                    <a:pt x="32259" y="271"/>
                  </a:cubicBezTo>
                  <a:cubicBezTo>
                    <a:pt x="32743" y="169"/>
                    <a:pt x="33248" y="120"/>
                    <a:pt x="33766" y="120"/>
                  </a:cubicBezTo>
                  <a:cubicBezTo>
                    <a:pt x="36027" y="120"/>
                    <a:pt x="38521" y="1060"/>
                    <a:pt x="40466" y="2715"/>
                  </a:cubicBezTo>
                  <a:cubicBezTo>
                    <a:pt x="42420" y="4365"/>
                    <a:pt x="43446" y="6408"/>
                    <a:pt x="43357" y="8469"/>
                  </a:cubicBezTo>
                  <a:cubicBezTo>
                    <a:pt x="43294" y="9950"/>
                    <a:pt x="43071" y="11404"/>
                    <a:pt x="42857" y="12805"/>
                  </a:cubicBezTo>
                  <a:cubicBezTo>
                    <a:pt x="42482" y="15231"/>
                    <a:pt x="42161" y="17319"/>
                    <a:pt x="42741" y="18924"/>
                  </a:cubicBezTo>
                  <a:cubicBezTo>
                    <a:pt x="43232" y="20280"/>
                    <a:pt x="43999" y="21155"/>
                    <a:pt x="45078" y="21601"/>
                  </a:cubicBezTo>
                  <a:cubicBezTo>
                    <a:pt x="45632" y="21833"/>
                    <a:pt x="46265" y="21940"/>
                    <a:pt x="46988" y="21940"/>
                  </a:cubicBezTo>
                  <a:cubicBezTo>
                    <a:pt x="48674" y="21940"/>
                    <a:pt x="50841" y="21315"/>
                    <a:pt x="53536" y="20040"/>
                  </a:cubicBezTo>
                  <a:cubicBezTo>
                    <a:pt x="59004" y="17452"/>
                    <a:pt x="70093" y="5382"/>
                    <a:pt x="70200" y="5266"/>
                  </a:cubicBezTo>
                  <a:lnTo>
                    <a:pt x="70111" y="5177"/>
                  </a:lnTo>
                  <a:cubicBezTo>
                    <a:pt x="70004" y="5302"/>
                    <a:pt x="58933" y="17354"/>
                    <a:pt x="53482" y="19933"/>
                  </a:cubicBezTo>
                  <a:cubicBezTo>
                    <a:pt x="50804" y="21193"/>
                    <a:pt x="48659" y="21819"/>
                    <a:pt x="46989" y="21819"/>
                  </a:cubicBezTo>
                  <a:cubicBezTo>
                    <a:pt x="46284" y="21819"/>
                    <a:pt x="45663" y="21707"/>
                    <a:pt x="45123" y="21485"/>
                  </a:cubicBezTo>
                  <a:cubicBezTo>
                    <a:pt x="44079" y="21057"/>
                    <a:pt x="43330" y="20200"/>
                    <a:pt x="42857" y="18880"/>
                  </a:cubicBezTo>
                  <a:cubicBezTo>
                    <a:pt x="42286" y="17310"/>
                    <a:pt x="42607" y="15231"/>
                    <a:pt x="42973" y="12831"/>
                  </a:cubicBezTo>
                  <a:cubicBezTo>
                    <a:pt x="43196" y="11422"/>
                    <a:pt x="43419" y="9968"/>
                    <a:pt x="43482" y="8478"/>
                  </a:cubicBezTo>
                  <a:cubicBezTo>
                    <a:pt x="43571" y="6373"/>
                    <a:pt x="42527" y="4294"/>
                    <a:pt x="40547" y="2617"/>
                  </a:cubicBezTo>
                  <a:cubicBezTo>
                    <a:pt x="38582" y="949"/>
                    <a:pt x="36057" y="1"/>
                    <a:pt x="3376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16"/>
            <p:cNvSpPr/>
            <p:nvPr/>
          </p:nvSpPr>
          <p:spPr>
            <a:xfrm>
              <a:off x="5282425" y="618050"/>
              <a:ext cx="1746975" cy="542775"/>
            </a:xfrm>
            <a:custGeom>
              <a:avLst/>
              <a:gdLst/>
              <a:ahLst/>
              <a:cxnLst/>
              <a:rect l="l" t="t" r="r" b="b"/>
              <a:pathLst>
                <a:path w="69879" h="21711" extrusionOk="0">
                  <a:moveTo>
                    <a:pt x="34289" y="0"/>
                  </a:moveTo>
                  <a:cubicBezTo>
                    <a:pt x="33681" y="0"/>
                    <a:pt x="33088" y="69"/>
                    <a:pt x="32526" y="211"/>
                  </a:cubicBezTo>
                  <a:cubicBezTo>
                    <a:pt x="30822" y="640"/>
                    <a:pt x="28878" y="2192"/>
                    <a:pt x="27174" y="4449"/>
                  </a:cubicBezTo>
                  <a:cubicBezTo>
                    <a:pt x="26059" y="5930"/>
                    <a:pt x="25220" y="8285"/>
                    <a:pt x="24408" y="10551"/>
                  </a:cubicBezTo>
                  <a:cubicBezTo>
                    <a:pt x="23400" y="13388"/>
                    <a:pt x="22356" y="16314"/>
                    <a:pt x="20742" y="17750"/>
                  </a:cubicBezTo>
                  <a:cubicBezTo>
                    <a:pt x="19396" y="18956"/>
                    <a:pt x="17899" y="19558"/>
                    <a:pt x="16271" y="19558"/>
                  </a:cubicBezTo>
                  <a:cubicBezTo>
                    <a:pt x="15213" y="19558"/>
                    <a:pt x="14099" y="19304"/>
                    <a:pt x="12936" y="18794"/>
                  </a:cubicBezTo>
                  <a:cubicBezTo>
                    <a:pt x="7976" y="16626"/>
                    <a:pt x="4416" y="14200"/>
                    <a:pt x="2070" y="12603"/>
                  </a:cubicBezTo>
                  <a:cubicBezTo>
                    <a:pt x="1249" y="12041"/>
                    <a:pt x="598" y="11595"/>
                    <a:pt x="63" y="11282"/>
                  </a:cubicBezTo>
                  <a:lnTo>
                    <a:pt x="0" y="11380"/>
                  </a:lnTo>
                  <a:cubicBezTo>
                    <a:pt x="535" y="11693"/>
                    <a:pt x="1178" y="12139"/>
                    <a:pt x="1998" y="12701"/>
                  </a:cubicBezTo>
                  <a:cubicBezTo>
                    <a:pt x="4354" y="14307"/>
                    <a:pt x="7913" y="16733"/>
                    <a:pt x="12882" y="18910"/>
                  </a:cubicBezTo>
                  <a:cubicBezTo>
                    <a:pt x="14064" y="19425"/>
                    <a:pt x="15194" y="19683"/>
                    <a:pt x="16269" y="19683"/>
                  </a:cubicBezTo>
                  <a:cubicBezTo>
                    <a:pt x="17929" y="19683"/>
                    <a:pt x="19455" y="19068"/>
                    <a:pt x="20831" y="17839"/>
                  </a:cubicBezTo>
                  <a:cubicBezTo>
                    <a:pt x="22454" y="16385"/>
                    <a:pt x="23507" y="13441"/>
                    <a:pt x="24524" y="10595"/>
                  </a:cubicBezTo>
                  <a:cubicBezTo>
                    <a:pt x="25336" y="8330"/>
                    <a:pt x="26175" y="5992"/>
                    <a:pt x="27272" y="4520"/>
                  </a:cubicBezTo>
                  <a:cubicBezTo>
                    <a:pt x="28958" y="2281"/>
                    <a:pt x="30876" y="756"/>
                    <a:pt x="32553" y="327"/>
                  </a:cubicBezTo>
                  <a:cubicBezTo>
                    <a:pt x="33103" y="190"/>
                    <a:pt x="33684" y="123"/>
                    <a:pt x="34280" y="123"/>
                  </a:cubicBezTo>
                  <a:cubicBezTo>
                    <a:pt x="36429" y="123"/>
                    <a:pt x="38780" y="991"/>
                    <a:pt x="40644" y="2549"/>
                  </a:cubicBezTo>
                  <a:cubicBezTo>
                    <a:pt x="42625" y="4190"/>
                    <a:pt x="43687" y="6340"/>
                    <a:pt x="43544" y="8445"/>
                  </a:cubicBezTo>
                  <a:cubicBezTo>
                    <a:pt x="43455" y="9828"/>
                    <a:pt x="43232" y="11202"/>
                    <a:pt x="43017" y="12531"/>
                  </a:cubicBezTo>
                  <a:cubicBezTo>
                    <a:pt x="42625" y="14913"/>
                    <a:pt x="42259" y="17161"/>
                    <a:pt x="42821" y="18794"/>
                  </a:cubicBezTo>
                  <a:cubicBezTo>
                    <a:pt x="43276" y="20105"/>
                    <a:pt x="43999" y="20953"/>
                    <a:pt x="45043" y="21390"/>
                  </a:cubicBezTo>
                  <a:cubicBezTo>
                    <a:pt x="45560" y="21604"/>
                    <a:pt x="46158" y="21711"/>
                    <a:pt x="46845" y="21711"/>
                  </a:cubicBezTo>
                  <a:cubicBezTo>
                    <a:pt x="48531" y="21711"/>
                    <a:pt x="50734" y="21042"/>
                    <a:pt x="53491" y="19695"/>
                  </a:cubicBezTo>
                  <a:cubicBezTo>
                    <a:pt x="58870" y="17063"/>
                    <a:pt x="69772" y="5100"/>
                    <a:pt x="69879" y="4975"/>
                  </a:cubicBezTo>
                  <a:lnTo>
                    <a:pt x="69790" y="4895"/>
                  </a:lnTo>
                  <a:cubicBezTo>
                    <a:pt x="69682" y="5020"/>
                    <a:pt x="58799" y="16965"/>
                    <a:pt x="53437" y="19579"/>
                  </a:cubicBezTo>
                  <a:cubicBezTo>
                    <a:pt x="50695" y="20925"/>
                    <a:pt x="48518" y="21591"/>
                    <a:pt x="46847" y="21591"/>
                  </a:cubicBezTo>
                  <a:cubicBezTo>
                    <a:pt x="46181" y="21591"/>
                    <a:pt x="45596" y="21485"/>
                    <a:pt x="45087" y="21274"/>
                  </a:cubicBezTo>
                  <a:cubicBezTo>
                    <a:pt x="44079" y="20855"/>
                    <a:pt x="43383" y="20034"/>
                    <a:pt x="42937" y="18758"/>
                  </a:cubicBezTo>
                  <a:cubicBezTo>
                    <a:pt x="42384" y="17152"/>
                    <a:pt x="42750" y="14913"/>
                    <a:pt x="43133" y="12549"/>
                  </a:cubicBezTo>
                  <a:cubicBezTo>
                    <a:pt x="43356" y="11220"/>
                    <a:pt x="43579" y="9837"/>
                    <a:pt x="43669" y="8454"/>
                  </a:cubicBezTo>
                  <a:cubicBezTo>
                    <a:pt x="43811" y="6313"/>
                    <a:pt x="42732" y="4119"/>
                    <a:pt x="40725" y="2451"/>
                  </a:cubicBezTo>
                  <a:cubicBezTo>
                    <a:pt x="38843" y="882"/>
                    <a:pt x="36465" y="0"/>
                    <a:pt x="3428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16"/>
            <p:cNvSpPr/>
            <p:nvPr/>
          </p:nvSpPr>
          <p:spPr>
            <a:xfrm>
              <a:off x="5283075" y="611650"/>
              <a:ext cx="1739200" cy="537150"/>
            </a:xfrm>
            <a:custGeom>
              <a:avLst/>
              <a:gdLst/>
              <a:ahLst/>
              <a:cxnLst/>
              <a:rect l="l" t="t" r="r" b="b"/>
              <a:pathLst>
                <a:path w="69568" h="21486" extrusionOk="0">
                  <a:moveTo>
                    <a:pt x="34807" y="0"/>
                  </a:moveTo>
                  <a:cubicBezTo>
                    <a:pt x="34115" y="0"/>
                    <a:pt x="33443" y="92"/>
                    <a:pt x="32813" y="280"/>
                  </a:cubicBezTo>
                  <a:cubicBezTo>
                    <a:pt x="31216" y="753"/>
                    <a:pt x="29307" y="2376"/>
                    <a:pt x="27576" y="4732"/>
                  </a:cubicBezTo>
                  <a:cubicBezTo>
                    <a:pt x="26479" y="6221"/>
                    <a:pt x="25640" y="8380"/>
                    <a:pt x="24739" y="10664"/>
                  </a:cubicBezTo>
                  <a:cubicBezTo>
                    <a:pt x="23633" y="13483"/>
                    <a:pt x="22491" y="16400"/>
                    <a:pt x="20840" y="17926"/>
                  </a:cubicBezTo>
                  <a:cubicBezTo>
                    <a:pt x="19353" y="19298"/>
                    <a:pt x="17689" y="19990"/>
                    <a:pt x="15928" y="19990"/>
                  </a:cubicBezTo>
                  <a:cubicBezTo>
                    <a:pt x="14976" y="19990"/>
                    <a:pt x="13995" y="19787"/>
                    <a:pt x="12999" y="19380"/>
                  </a:cubicBezTo>
                  <a:cubicBezTo>
                    <a:pt x="7637" y="17185"/>
                    <a:pt x="4042" y="14714"/>
                    <a:pt x="1669" y="13073"/>
                  </a:cubicBezTo>
                  <a:cubicBezTo>
                    <a:pt x="1045" y="12645"/>
                    <a:pt x="509" y="12279"/>
                    <a:pt x="63" y="12002"/>
                  </a:cubicBezTo>
                  <a:lnTo>
                    <a:pt x="1" y="12109"/>
                  </a:lnTo>
                  <a:cubicBezTo>
                    <a:pt x="438" y="12377"/>
                    <a:pt x="973" y="12743"/>
                    <a:pt x="1598" y="13171"/>
                  </a:cubicBezTo>
                  <a:cubicBezTo>
                    <a:pt x="3980" y="14812"/>
                    <a:pt x="7575" y="17292"/>
                    <a:pt x="12954" y="19496"/>
                  </a:cubicBezTo>
                  <a:cubicBezTo>
                    <a:pt x="13965" y="19909"/>
                    <a:pt x="14961" y="20115"/>
                    <a:pt x="15928" y="20115"/>
                  </a:cubicBezTo>
                  <a:cubicBezTo>
                    <a:pt x="17717" y="20115"/>
                    <a:pt x="19409" y="19411"/>
                    <a:pt x="20921" y="18015"/>
                  </a:cubicBezTo>
                  <a:cubicBezTo>
                    <a:pt x="22598" y="16472"/>
                    <a:pt x="23740" y="13546"/>
                    <a:pt x="24855" y="10709"/>
                  </a:cubicBezTo>
                  <a:cubicBezTo>
                    <a:pt x="25747" y="8434"/>
                    <a:pt x="26586" y="6284"/>
                    <a:pt x="27674" y="4803"/>
                  </a:cubicBezTo>
                  <a:cubicBezTo>
                    <a:pt x="29387" y="2475"/>
                    <a:pt x="31269" y="869"/>
                    <a:pt x="32848" y="396"/>
                  </a:cubicBezTo>
                  <a:cubicBezTo>
                    <a:pt x="33466" y="211"/>
                    <a:pt x="34126" y="121"/>
                    <a:pt x="34805" y="121"/>
                  </a:cubicBezTo>
                  <a:cubicBezTo>
                    <a:pt x="36839" y="121"/>
                    <a:pt x="39047" y="927"/>
                    <a:pt x="40833" y="2385"/>
                  </a:cubicBezTo>
                  <a:cubicBezTo>
                    <a:pt x="42867" y="4045"/>
                    <a:pt x="43928" y="6248"/>
                    <a:pt x="43732" y="8425"/>
                  </a:cubicBezTo>
                  <a:cubicBezTo>
                    <a:pt x="43625" y="9701"/>
                    <a:pt x="43402" y="10994"/>
                    <a:pt x="43188" y="12234"/>
                  </a:cubicBezTo>
                  <a:cubicBezTo>
                    <a:pt x="42759" y="14687"/>
                    <a:pt x="42367" y="16998"/>
                    <a:pt x="42911" y="18666"/>
                  </a:cubicBezTo>
                  <a:cubicBezTo>
                    <a:pt x="43322" y="19942"/>
                    <a:pt x="44008" y="20763"/>
                    <a:pt x="45008" y="21173"/>
                  </a:cubicBezTo>
                  <a:cubicBezTo>
                    <a:pt x="45498" y="21378"/>
                    <a:pt x="46060" y="21485"/>
                    <a:pt x="46703" y="21485"/>
                  </a:cubicBezTo>
                  <a:cubicBezTo>
                    <a:pt x="48398" y="21485"/>
                    <a:pt x="50628" y="20772"/>
                    <a:pt x="53456" y="19344"/>
                  </a:cubicBezTo>
                  <a:cubicBezTo>
                    <a:pt x="58746" y="16668"/>
                    <a:pt x="69460" y="4812"/>
                    <a:pt x="69567" y="4696"/>
                  </a:cubicBezTo>
                  <a:lnTo>
                    <a:pt x="69478" y="4616"/>
                  </a:lnTo>
                  <a:cubicBezTo>
                    <a:pt x="69362" y="4732"/>
                    <a:pt x="58666" y="16570"/>
                    <a:pt x="53393" y="19237"/>
                  </a:cubicBezTo>
                  <a:cubicBezTo>
                    <a:pt x="50584" y="20658"/>
                    <a:pt x="48373" y="21362"/>
                    <a:pt x="46704" y="21362"/>
                  </a:cubicBezTo>
                  <a:cubicBezTo>
                    <a:pt x="46079" y="21362"/>
                    <a:pt x="45529" y="21263"/>
                    <a:pt x="45052" y="21066"/>
                  </a:cubicBezTo>
                  <a:cubicBezTo>
                    <a:pt x="44089" y="20665"/>
                    <a:pt x="43429" y="19871"/>
                    <a:pt x="43027" y="18631"/>
                  </a:cubicBezTo>
                  <a:cubicBezTo>
                    <a:pt x="42492" y="16989"/>
                    <a:pt x="42884" y="14687"/>
                    <a:pt x="43304" y="12252"/>
                  </a:cubicBezTo>
                  <a:cubicBezTo>
                    <a:pt x="43518" y="11012"/>
                    <a:pt x="43741" y="9718"/>
                    <a:pt x="43857" y="8443"/>
                  </a:cubicBezTo>
                  <a:cubicBezTo>
                    <a:pt x="44053" y="6221"/>
                    <a:pt x="42983" y="3973"/>
                    <a:pt x="40913" y="2287"/>
                  </a:cubicBezTo>
                  <a:cubicBezTo>
                    <a:pt x="39103" y="811"/>
                    <a:pt x="36868" y="0"/>
                    <a:pt x="3480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16"/>
            <p:cNvSpPr/>
            <p:nvPr/>
          </p:nvSpPr>
          <p:spPr>
            <a:xfrm>
              <a:off x="5283750" y="604975"/>
              <a:ext cx="1731150" cy="531775"/>
            </a:xfrm>
            <a:custGeom>
              <a:avLst/>
              <a:gdLst/>
              <a:ahLst/>
              <a:cxnLst/>
              <a:rect l="l" t="t" r="r" b="b"/>
              <a:pathLst>
                <a:path w="69246" h="21271" extrusionOk="0">
                  <a:moveTo>
                    <a:pt x="35308" y="0"/>
                  </a:moveTo>
                  <a:cubicBezTo>
                    <a:pt x="34537" y="0"/>
                    <a:pt x="33789" y="117"/>
                    <a:pt x="33098" y="360"/>
                  </a:cubicBezTo>
                  <a:cubicBezTo>
                    <a:pt x="31608" y="877"/>
                    <a:pt x="29735" y="2572"/>
                    <a:pt x="27977" y="5016"/>
                  </a:cubicBezTo>
                  <a:cubicBezTo>
                    <a:pt x="26907" y="6515"/>
                    <a:pt x="26023" y="8576"/>
                    <a:pt x="25087" y="10762"/>
                  </a:cubicBezTo>
                  <a:cubicBezTo>
                    <a:pt x="23882" y="13581"/>
                    <a:pt x="22642" y="16498"/>
                    <a:pt x="20938" y="18112"/>
                  </a:cubicBezTo>
                  <a:cubicBezTo>
                    <a:pt x="19292" y="19673"/>
                    <a:pt x="17489" y="20463"/>
                    <a:pt x="15625" y="20463"/>
                  </a:cubicBezTo>
                  <a:cubicBezTo>
                    <a:pt x="14783" y="20463"/>
                    <a:pt x="13928" y="20302"/>
                    <a:pt x="13070" y="19977"/>
                  </a:cubicBezTo>
                  <a:cubicBezTo>
                    <a:pt x="7298" y="17782"/>
                    <a:pt x="3551" y="15160"/>
                    <a:pt x="1312" y="13590"/>
                  </a:cubicBezTo>
                  <a:cubicBezTo>
                    <a:pt x="830" y="13259"/>
                    <a:pt x="420" y="12965"/>
                    <a:pt x="72" y="12733"/>
                  </a:cubicBezTo>
                  <a:lnTo>
                    <a:pt x="1" y="12840"/>
                  </a:lnTo>
                  <a:cubicBezTo>
                    <a:pt x="349" y="13072"/>
                    <a:pt x="759" y="13358"/>
                    <a:pt x="1241" y="13688"/>
                  </a:cubicBezTo>
                  <a:cubicBezTo>
                    <a:pt x="3480" y="15258"/>
                    <a:pt x="7236" y="17889"/>
                    <a:pt x="13025" y="20093"/>
                  </a:cubicBezTo>
                  <a:cubicBezTo>
                    <a:pt x="13898" y="20424"/>
                    <a:pt x="14768" y="20588"/>
                    <a:pt x="15625" y="20588"/>
                  </a:cubicBezTo>
                  <a:cubicBezTo>
                    <a:pt x="17518" y="20588"/>
                    <a:pt x="19348" y="19786"/>
                    <a:pt x="21019" y="18202"/>
                  </a:cubicBezTo>
                  <a:cubicBezTo>
                    <a:pt x="22740" y="16569"/>
                    <a:pt x="23989" y="13643"/>
                    <a:pt x="25203" y="10815"/>
                  </a:cubicBezTo>
                  <a:cubicBezTo>
                    <a:pt x="26130" y="8629"/>
                    <a:pt x="27014" y="6569"/>
                    <a:pt x="28075" y="5088"/>
                  </a:cubicBezTo>
                  <a:cubicBezTo>
                    <a:pt x="29824" y="2661"/>
                    <a:pt x="31670" y="984"/>
                    <a:pt x="33133" y="476"/>
                  </a:cubicBezTo>
                  <a:cubicBezTo>
                    <a:pt x="33815" y="238"/>
                    <a:pt x="34552" y="123"/>
                    <a:pt x="35312" y="123"/>
                  </a:cubicBezTo>
                  <a:cubicBezTo>
                    <a:pt x="37237" y="123"/>
                    <a:pt x="39312" y="862"/>
                    <a:pt x="41020" y="2224"/>
                  </a:cubicBezTo>
                  <a:cubicBezTo>
                    <a:pt x="43116" y="3910"/>
                    <a:pt x="44178" y="6167"/>
                    <a:pt x="43919" y="8424"/>
                  </a:cubicBezTo>
                  <a:cubicBezTo>
                    <a:pt x="43794" y="9584"/>
                    <a:pt x="43571" y="10779"/>
                    <a:pt x="43366" y="11930"/>
                  </a:cubicBezTo>
                  <a:cubicBezTo>
                    <a:pt x="42902" y="14455"/>
                    <a:pt x="42465" y="16846"/>
                    <a:pt x="42991" y="18550"/>
                  </a:cubicBezTo>
                  <a:cubicBezTo>
                    <a:pt x="43366" y="19790"/>
                    <a:pt x="44017" y="20584"/>
                    <a:pt x="44972" y="20976"/>
                  </a:cubicBezTo>
                  <a:cubicBezTo>
                    <a:pt x="45436" y="21172"/>
                    <a:pt x="45971" y="21271"/>
                    <a:pt x="46577" y="21271"/>
                  </a:cubicBezTo>
                  <a:cubicBezTo>
                    <a:pt x="48264" y="21271"/>
                    <a:pt x="50521" y="20521"/>
                    <a:pt x="53411" y="19014"/>
                  </a:cubicBezTo>
                  <a:cubicBezTo>
                    <a:pt x="58612" y="16293"/>
                    <a:pt x="69139" y="4544"/>
                    <a:pt x="69246" y="4419"/>
                  </a:cubicBezTo>
                  <a:lnTo>
                    <a:pt x="69157" y="4338"/>
                  </a:lnTo>
                  <a:cubicBezTo>
                    <a:pt x="69050" y="4463"/>
                    <a:pt x="58541" y="16194"/>
                    <a:pt x="53357" y="18906"/>
                  </a:cubicBezTo>
                  <a:cubicBezTo>
                    <a:pt x="50481" y="20407"/>
                    <a:pt x="48241" y="21150"/>
                    <a:pt x="46576" y="21150"/>
                  </a:cubicBezTo>
                  <a:cubicBezTo>
                    <a:pt x="45985" y="21150"/>
                    <a:pt x="45465" y="21056"/>
                    <a:pt x="45016" y="20869"/>
                  </a:cubicBezTo>
                  <a:cubicBezTo>
                    <a:pt x="44097" y="20485"/>
                    <a:pt x="43473" y="19718"/>
                    <a:pt x="43107" y="18514"/>
                  </a:cubicBezTo>
                  <a:cubicBezTo>
                    <a:pt x="42590" y="16837"/>
                    <a:pt x="43027" y="14464"/>
                    <a:pt x="43482" y="11957"/>
                  </a:cubicBezTo>
                  <a:cubicBezTo>
                    <a:pt x="43696" y="10797"/>
                    <a:pt x="43910" y="9602"/>
                    <a:pt x="44044" y="8433"/>
                  </a:cubicBezTo>
                  <a:cubicBezTo>
                    <a:pt x="44303" y="6132"/>
                    <a:pt x="43232" y="3839"/>
                    <a:pt x="41091" y="2135"/>
                  </a:cubicBezTo>
                  <a:cubicBezTo>
                    <a:pt x="39364" y="753"/>
                    <a:pt x="37261" y="0"/>
                    <a:pt x="3530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16"/>
            <p:cNvSpPr/>
            <p:nvPr/>
          </p:nvSpPr>
          <p:spPr>
            <a:xfrm>
              <a:off x="5284425" y="598050"/>
              <a:ext cx="1723125" cy="527325"/>
            </a:xfrm>
            <a:custGeom>
              <a:avLst/>
              <a:gdLst/>
              <a:ahLst/>
              <a:cxnLst/>
              <a:rect l="l" t="t" r="r" b="b"/>
              <a:pathLst>
                <a:path w="68925" h="21093" extrusionOk="0">
                  <a:moveTo>
                    <a:pt x="35791" y="0"/>
                  </a:moveTo>
                  <a:cubicBezTo>
                    <a:pt x="34947" y="0"/>
                    <a:pt x="34129" y="144"/>
                    <a:pt x="33383" y="440"/>
                  </a:cubicBezTo>
                  <a:cubicBezTo>
                    <a:pt x="32000" y="994"/>
                    <a:pt x="30171" y="2769"/>
                    <a:pt x="28378" y="5320"/>
                  </a:cubicBezTo>
                  <a:cubicBezTo>
                    <a:pt x="27335" y="6801"/>
                    <a:pt x="26425" y="8764"/>
                    <a:pt x="25461" y="10842"/>
                  </a:cubicBezTo>
                  <a:cubicBezTo>
                    <a:pt x="24150" y="13661"/>
                    <a:pt x="22794" y="16587"/>
                    <a:pt x="21036" y="18300"/>
                  </a:cubicBezTo>
                  <a:cubicBezTo>
                    <a:pt x="19222" y="20069"/>
                    <a:pt x="17285" y="20968"/>
                    <a:pt x="15338" y="20968"/>
                  </a:cubicBezTo>
                  <a:cubicBezTo>
                    <a:pt x="14605" y="20968"/>
                    <a:pt x="13871" y="20840"/>
                    <a:pt x="13141" y="20584"/>
                  </a:cubicBezTo>
                  <a:cubicBezTo>
                    <a:pt x="6959" y="18407"/>
                    <a:pt x="3230" y="15740"/>
                    <a:pt x="1009" y="14143"/>
                  </a:cubicBezTo>
                  <a:cubicBezTo>
                    <a:pt x="652" y="13884"/>
                    <a:pt x="339" y="13670"/>
                    <a:pt x="72" y="13483"/>
                  </a:cubicBezTo>
                  <a:lnTo>
                    <a:pt x="0" y="13581"/>
                  </a:lnTo>
                  <a:cubicBezTo>
                    <a:pt x="277" y="13768"/>
                    <a:pt x="580" y="13991"/>
                    <a:pt x="937" y="14241"/>
                  </a:cubicBezTo>
                  <a:cubicBezTo>
                    <a:pt x="3167" y="15838"/>
                    <a:pt x="6905" y="18523"/>
                    <a:pt x="13097" y="20700"/>
                  </a:cubicBezTo>
                  <a:cubicBezTo>
                    <a:pt x="13846" y="20959"/>
                    <a:pt x="14595" y="21093"/>
                    <a:pt x="15345" y="21093"/>
                  </a:cubicBezTo>
                  <a:cubicBezTo>
                    <a:pt x="17316" y="21093"/>
                    <a:pt x="19279" y="20183"/>
                    <a:pt x="21117" y="18389"/>
                  </a:cubicBezTo>
                  <a:cubicBezTo>
                    <a:pt x="22892" y="16659"/>
                    <a:pt x="24257" y="13724"/>
                    <a:pt x="25568" y="10887"/>
                  </a:cubicBezTo>
                  <a:cubicBezTo>
                    <a:pt x="26532" y="8817"/>
                    <a:pt x="27442" y="6864"/>
                    <a:pt x="28476" y="5392"/>
                  </a:cubicBezTo>
                  <a:cubicBezTo>
                    <a:pt x="30261" y="2858"/>
                    <a:pt x="32063" y="1101"/>
                    <a:pt x="33428" y="556"/>
                  </a:cubicBezTo>
                  <a:cubicBezTo>
                    <a:pt x="34164" y="262"/>
                    <a:pt x="34970" y="120"/>
                    <a:pt x="35802" y="120"/>
                  </a:cubicBezTo>
                  <a:cubicBezTo>
                    <a:pt x="37623" y="120"/>
                    <a:pt x="39572" y="803"/>
                    <a:pt x="41207" y="2082"/>
                  </a:cubicBezTo>
                  <a:cubicBezTo>
                    <a:pt x="43375" y="3777"/>
                    <a:pt x="44427" y="6087"/>
                    <a:pt x="44106" y="8425"/>
                  </a:cubicBezTo>
                  <a:cubicBezTo>
                    <a:pt x="43963" y="9469"/>
                    <a:pt x="43758" y="10557"/>
                    <a:pt x="43553" y="11610"/>
                  </a:cubicBezTo>
                  <a:cubicBezTo>
                    <a:pt x="43044" y="14223"/>
                    <a:pt x="42563" y="16686"/>
                    <a:pt x="43071" y="18443"/>
                  </a:cubicBezTo>
                  <a:cubicBezTo>
                    <a:pt x="43419" y="19638"/>
                    <a:pt x="44026" y="20406"/>
                    <a:pt x="44936" y="20789"/>
                  </a:cubicBezTo>
                  <a:cubicBezTo>
                    <a:pt x="45375" y="20974"/>
                    <a:pt x="45882" y="21066"/>
                    <a:pt x="46459" y="21066"/>
                  </a:cubicBezTo>
                  <a:cubicBezTo>
                    <a:pt x="48143" y="21066"/>
                    <a:pt x="50423" y="20278"/>
                    <a:pt x="53366" y="18684"/>
                  </a:cubicBezTo>
                  <a:cubicBezTo>
                    <a:pt x="58487" y="15927"/>
                    <a:pt x="68826" y="4276"/>
                    <a:pt x="68924" y="4161"/>
                  </a:cubicBezTo>
                  <a:lnTo>
                    <a:pt x="68835" y="4080"/>
                  </a:lnTo>
                  <a:cubicBezTo>
                    <a:pt x="68728" y="4196"/>
                    <a:pt x="58407" y="15829"/>
                    <a:pt x="53313" y="18577"/>
                  </a:cubicBezTo>
                  <a:cubicBezTo>
                    <a:pt x="50377" y="20165"/>
                    <a:pt x="48115" y="20949"/>
                    <a:pt x="46460" y="20949"/>
                  </a:cubicBezTo>
                  <a:cubicBezTo>
                    <a:pt x="45902" y="20949"/>
                    <a:pt x="45412" y="20860"/>
                    <a:pt x="44989" y="20682"/>
                  </a:cubicBezTo>
                  <a:cubicBezTo>
                    <a:pt x="44106" y="20316"/>
                    <a:pt x="43526" y="19567"/>
                    <a:pt x="43187" y="18416"/>
                  </a:cubicBezTo>
                  <a:cubicBezTo>
                    <a:pt x="42688" y="16686"/>
                    <a:pt x="43169" y="14232"/>
                    <a:pt x="43669" y="11636"/>
                  </a:cubicBezTo>
                  <a:cubicBezTo>
                    <a:pt x="43874" y="10584"/>
                    <a:pt x="44088" y="9486"/>
                    <a:pt x="44231" y="8443"/>
                  </a:cubicBezTo>
                  <a:cubicBezTo>
                    <a:pt x="44561" y="6061"/>
                    <a:pt x="43482" y="3706"/>
                    <a:pt x="41278" y="1984"/>
                  </a:cubicBezTo>
                  <a:cubicBezTo>
                    <a:pt x="39624" y="691"/>
                    <a:pt x="37642" y="0"/>
                    <a:pt x="3579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16"/>
            <p:cNvSpPr/>
            <p:nvPr/>
          </p:nvSpPr>
          <p:spPr>
            <a:xfrm>
              <a:off x="5285100" y="590900"/>
              <a:ext cx="1715100" cy="540500"/>
            </a:xfrm>
            <a:custGeom>
              <a:avLst/>
              <a:gdLst/>
              <a:ahLst/>
              <a:cxnLst/>
              <a:rect l="l" t="t" r="r" b="b"/>
              <a:pathLst>
                <a:path w="68604" h="21620" extrusionOk="0">
                  <a:moveTo>
                    <a:pt x="36271" y="0"/>
                  </a:moveTo>
                  <a:cubicBezTo>
                    <a:pt x="35353" y="0"/>
                    <a:pt x="34467" y="177"/>
                    <a:pt x="33668" y="539"/>
                  </a:cubicBezTo>
                  <a:cubicBezTo>
                    <a:pt x="32384" y="1128"/>
                    <a:pt x="30644" y="2930"/>
                    <a:pt x="28780" y="5624"/>
                  </a:cubicBezTo>
                  <a:cubicBezTo>
                    <a:pt x="27771" y="7078"/>
                    <a:pt x="26853" y="8925"/>
                    <a:pt x="25871" y="10870"/>
                  </a:cubicBezTo>
                  <a:cubicBezTo>
                    <a:pt x="24444" y="13724"/>
                    <a:pt x="22963" y="16668"/>
                    <a:pt x="21125" y="18506"/>
                  </a:cubicBezTo>
                  <a:cubicBezTo>
                    <a:pt x="19147" y="20484"/>
                    <a:pt x="17086" y="21499"/>
                    <a:pt x="15073" y="21499"/>
                  </a:cubicBezTo>
                  <a:cubicBezTo>
                    <a:pt x="14444" y="21499"/>
                    <a:pt x="13819" y="21400"/>
                    <a:pt x="13203" y="21200"/>
                  </a:cubicBezTo>
                  <a:cubicBezTo>
                    <a:pt x="6646" y="19077"/>
                    <a:pt x="2810" y="16249"/>
                    <a:pt x="750" y="14732"/>
                  </a:cubicBezTo>
                  <a:cubicBezTo>
                    <a:pt x="500" y="14554"/>
                    <a:pt x="277" y="14384"/>
                    <a:pt x="72" y="14233"/>
                  </a:cubicBezTo>
                  <a:lnTo>
                    <a:pt x="0" y="14331"/>
                  </a:lnTo>
                  <a:cubicBezTo>
                    <a:pt x="205" y="14483"/>
                    <a:pt x="428" y="14652"/>
                    <a:pt x="678" y="14831"/>
                  </a:cubicBezTo>
                  <a:cubicBezTo>
                    <a:pt x="2748" y="16356"/>
                    <a:pt x="6593" y="19184"/>
                    <a:pt x="13168" y="21316"/>
                  </a:cubicBezTo>
                  <a:cubicBezTo>
                    <a:pt x="13801" y="21521"/>
                    <a:pt x="14434" y="21619"/>
                    <a:pt x="15077" y="21619"/>
                  </a:cubicBezTo>
                  <a:cubicBezTo>
                    <a:pt x="17120" y="21619"/>
                    <a:pt x="19216" y="20594"/>
                    <a:pt x="21214" y="18595"/>
                  </a:cubicBezTo>
                  <a:cubicBezTo>
                    <a:pt x="23061" y="16749"/>
                    <a:pt x="24542" y="13787"/>
                    <a:pt x="25978" y="10923"/>
                  </a:cubicBezTo>
                  <a:cubicBezTo>
                    <a:pt x="26960" y="8978"/>
                    <a:pt x="27878" y="7141"/>
                    <a:pt x="28878" y="5695"/>
                  </a:cubicBezTo>
                  <a:cubicBezTo>
                    <a:pt x="30733" y="3019"/>
                    <a:pt x="32446" y="1226"/>
                    <a:pt x="33722" y="646"/>
                  </a:cubicBezTo>
                  <a:cubicBezTo>
                    <a:pt x="34502" y="294"/>
                    <a:pt x="35369" y="123"/>
                    <a:pt x="36267" y="123"/>
                  </a:cubicBezTo>
                  <a:cubicBezTo>
                    <a:pt x="37990" y="123"/>
                    <a:pt x="39829" y="753"/>
                    <a:pt x="41394" y="1949"/>
                  </a:cubicBezTo>
                  <a:cubicBezTo>
                    <a:pt x="43597" y="3635"/>
                    <a:pt x="44686" y="6061"/>
                    <a:pt x="44293" y="8434"/>
                  </a:cubicBezTo>
                  <a:cubicBezTo>
                    <a:pt x="44150" y="9353"/>
                    <a:pt x="43945" y="10325"/>
                    <a:pt x="43758" y="11262"/>
                  </a:cubicBezTo>
                  <a:cubicBezTo>
                    <a:pt x="43223" y="13858"/>
                    <a:pt x="42670" y="16534"/>
                    <a:pt x="43151" y="18354"/>
                  </a:cubicBezTo>
                  <a:cubicBezTo>
                    <a:pt x="43464" y="19505"/>
                    <a:pt x="44043" y="20246"/>
                    <a:pt x="44909" y="20620"/>
                  </a:cubicBezTo>
                  <a:cubicBezTo>
                    <a:pt x="45321" y="20792"/>
                    <a:pt x="45796" y="20879"/>
                    <a:pt x="46338" y="20879"/>
                  </a:cubicBezTo>
                  <a:cubicBezTo>
                    <a:pt x="48014" y="20879"/>
                    <a:pt x="50323" y="20051"/>
                    <a:pt x="53330" y="18372"/>
                  </a:cubicBezTo>
                  <a:cubicBezTo>
                    <a:pt x="58362" y="15571"/>
                    <a:pt x="68505" y="4027"/>
                    <a:pt x="68603" y="3911"/>
                  </a:cubicBezTo>
                  <a:lnTo>
                    <a:pt x="68514" y="3822"/>
                  </a:lnTo>
                  <a:cubicBezTo>
                    <a:pt x="68416" y="3947"/>
                    <a:pt x="58281" y="15473"/>
                    <a:pt x="53268" y="18265"/>
                  </a:cubicBezTo>
                  <a:cubicBezTo>
                    <a:pt x="50282" y="19934"/>
                    <a:pt x="47997" y="20758"/>
                    <a:pt x="46347" y="20758"/>
                  </a:cubicBezTo>
                  <a:cubicBezTo>
                    <a:pt x="45818" y="20758"/>
                    <a:pt x="45354" y="20673"/>
                    <a:pt x="44953" y="20504"/>
                  </a:cubicBezTo>
                  <a:cubicBezTo>
                    <a:pt x="44124" y="20156"/>
                    <a:pt x="43571" y="19434"/>
                    <a:pt x="43276" y="18319"/>
                  </a:cubicBezTo>
                  <a:cubicBezTo>
                    <a:pt x="42794" y="16534"/>
                    <a:pt x="43339" y="13867"/>
                    <a:pt x="43874" y="11289"/>
                  </a:cubicBezTo>
                  <a:cubicBezTo>
                    <a:pt x="44070" y="10352"/>
                    <a:pt x="44266" y="9380"/>
                    <a:pt x="44418" y="8452"/>
                  </a:cubicBezTo>
                  <a:cubicBezTo>
                    <a:pt x="44811" y="6034"/>
                    <a:pt x="43713" y="3563"/>
                    <a:pt x="41465" y="1851"/>
                  </a:cubicBezTo>
                  <a:cubicBezTo>
                    <a:pt x="39880" y="640"/>
                    <a:pt x="38019" y="0"/>
                    <a:pt x="3627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16"/>
            <p:cNvSpPr/>
            <p:nvPr/>
          </p:nvSpPr>
          <p:spPr>
            <a:xfrm>
              <a:off x="5285750" y="583550"/>
              <a:ext cx="1707300" cy="554325"/>
            </a:xfrm>
            <a:custGeom>
              <a:avLst/>
              <a:gdLst/>
              <a:ahLst/>
              <a:cxnLst/>
              <a:rect l="l" t="t" r="r" b="b"/>
              <a:pathLst>
                <a:path w="68292" h="22173" extrusionOk="0">
                  <a:moveTo>
                    <a:pt x="36733" y="0"/>
                  </a:moveTo>
                  <a:cubicBezTo>
                    <a:pt x="35746" y="0"/>
                    <a:pt x="34796" y="212"/>
                    <a:pt x="33954" y="646"/>
                  </a:cubicBezTo>
                  <a:cubicBezTo>
                    <a:pt x="32768" y="1252"/>
                    <a:pt x="31118" y="3081"/>
                    <a:pt x="29182" y="5945"/>
                  </a:cubicBezTo>
                  <a:cubicBezTo>
                    <a:pt x="28227" y="7345"/>
                    <a:pt x="27317" y="9032"/>
                    <a:pt x="26354" y="10825"/>
                  </a:cubicBezTo>
                  <a:cubicBezTo>
                    <a:pt x="24784" y="13733"/>
                    <a:pt x="23160" y="16739"/>
                    <a:pt x="21224" y="18720"/>
                  </a:cubicBezTo>
                  <a:cubicBezTo>
                    <a:pt x="19080" y="20920"/>
                    <a:pt x="16897" y="22048"/>
                    <a:pt x="14835" y="22048"/>
                  </a:cubicBezTo>
                  <a:cubicBezTo>
                    <a:pt x="14306" y="22048"/>
                    <a:pt x="13786" y="21974"/>
                    <a:pt x="13275" y="21824"/>
                  </a:cubicBezTo>
                  <a:cubicBezTo>
                    <a:pt x="6353" y="19781"/>
                    <a:pt x="2579" y="16909"/>
                    <a:pt x="554" y="15356"/>
                  </a:cubicBezTo>
                  <a:cubicBezTo>
                    <a:pt x="376" y="15232"/>
                    <a:pt x="224" y="15107"/>
                    <a:pt x="72" y="15000"/>
                  </a:cubicBezTo>
                  <a:lnTo>
                    <a:pt x="1" y="15098"/>
                  </a:lnTo>
                  <a:cubicBezTo>
                    <a:pt x="144" y="15205"/>
                    <a:pt x="304" y="15330"/>
                    <a:pt x="474" y="15455"/>
                  </a:cubicBezTo>
                  <a:cubicBezTo>
                    <a:pt x="2508" y="17007"/>
                    <a:pt x="6299" y="19888"/>
                    <a:pt x="13240" y="21940"/>
                  </a:cubicBezTo>
                  <a:cubicBezTo>
                    <a:pt x="13766" y="22092"/>
                    <a:pt x="14301" y="22172"/>
                    <a:pt x="14846" y="22172"/>
                  </a:cubicBezTo>
                  <a:cubicBezTo>
                    <a:pt x="16933" y="22172"/>
                    <a:pt x="19146" y="21030"/>
                    <a:pt x="21313" y="18800"/>
                  </a:cubicBezTo>
                  <a:cubicBezTo>
                    <a:pt x="23258" y="16811"/>
                    <a:pt x="24882" y="13795"/>
                    <a:pt x="26461" y="10878"/>
                  </a:cubicBezTo>
                  <a:cubicBezTo>
                    <a:pt x="27424" y="9094"/>
                    <a:pt x="28334" y="7408"/>
                    <a:pt x="29280" y="6007"/>
                  </a:cubicBezTo>
                  <a:cubicBezTo>
                    <a:pt x="31207" y="3170"/>
                    <a:pt x="32848" y="1351"/>
                    <a:pt x="34008" y="753"/>
                  </a:cubicBezTo>
                  <a:cubicBezTo>
                    <a:pt x="34834" y="330"/>
                    <a:pt x="35766" y="123"/>
                    <a:pt x="36734" y="123"/>
                  </a:cubicBezTo>
                  <a:cubicBezTo>
                    <a:pt x="38358" y="123"/>
                    <a:pt x="40084" y="705"/>
                    <a:pt x="41582" y="1823"/>
                  </a:cubicBezTo>
                  <a:cubicBezTo>
                    <a:pt x="43866" y="3527"/>
                    <a:pt x="44945" y="6007"/>
                    <a:pt x="44490" y="8452"/>
                  </a:cubicBezTo>
                  <a:cubicBezTo>
                    <a:pt x="44339" y="9237"/>
                    <a:pt x="44151" y="10066"/>
                    <a:pt x="43982" y="10878"/>
                  </a:cubicBezTo>
                  <a:cubicBezTo>
                    <a:pt x="43384" y="13581"/>
                    <a:pt x="42768" y="16373"/>
                    <a:pt x="43241" y="18265"/>
                  </a:cubicBezTo>
                  <a:cubicBezTo>
                    <a:pt x="43518" y="19380"/>
                    <a:pt x="44053" y="20094"/>
                    <a:pt x="44883" y="20450"/>
                  </a:cubicBezTo>
                  <a:cubicBezTo>
                    <a:pt x="45272" y="20617"/>
                    <a:pt x="45723" y="20700"/>
                    <a:pt x="46237" y="20700"/>
                  </a:cubicBezTo>
                  <a:cubicBezTo>
                    <a:pt x="47900" y="20700"/>
                    <a:pt x="50226" y="19827"/>
                    <a:pt x="53286" y="18068"/>
                  </a:cubicBezTo>
                  <a:cubicBezTo>
                    <a:pt x="58238" y="15223"/>
                    <a:pt x="68185" y="3777"/>
                    <a:pt x="68292" y="3661"/>
                  </a:cubicBezTo>
                  <a:lnTo>
                    <a:pt x="68193" y="3581"/>
                  </a:lnTo>
                  <a:cubicBezTo>
                    <a:pt x="68095" y="3697"/>
                    <a:pt x="58157" y="15125"/>
                    <a:pt x="53233" y="17961"/>
                  </a:cubicBezTo>
                  <a:cubicBezTo>
                    <a:pt x="50178" y="19715"/>
                    <a:pt x="47869" y="20580"/>
                    <a:pt x="46235" y="20580"/>
                  </a:cubicBezTo>
                  <a:cubicBezTo>
                    <a:pt x="45741" y="20580"/>
                    <a:pt x="45309" y="20501"/>
                    <a:pt x="44936" y="20343"/>
                  </a:cubicBezTo>
                  <a:cubicBezTo>
                    <a:pt x="44142" y="20004"/>
                    <a:pt x="43625" y="19308"/>
                    <a:pt x="43357" y="18229"/>
                  </a:cubicBezTo>
                  <a:cubicBezTo>
                    <a:pt x="42893" y="16373"/>
                    <a:pt x="43509" y="13590"/>
                    <a:pt x="44098" y="10905"/>
                  </a:cubicBezTo>
                  <a:cubicBezTo>
                    <a:pt x="44276" y="10093"/>
                    <a:pt x="44455" y="9263"/>
                    <a:pt x="44606" y="8478"/>
                  </a:cubicBezTo>
                  <a:cubicBezTo>
                    <a:pt x="45079" y="5981"/>
                    <a:pt x="43973" y="3456"/>
                    <a:pt x="41662" y="1725"/>
                  </a:cubicBezTo>
                  <a:cubicBezTo>
                    <a:pt x="40138" y="592"/>
                    <a:pt x="38384" y="0"/>
                    <a:pt x="36733"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16"/>
            <p:cNvSpPr/>
            <p:nvPr/>
          </p:nvSpPr>
          <p:spPr>
            <a:xfrm>
              <a:off x="5286425" y="576375"/>
              <a:ext cx="1699275" cy="568400"/>
            </a:xfrm>
            <a:custGeom>
              <a:avLst/>
              <a:gdLst/>
              <a:ahLst/>
              <a:cxnLst/>
              <a:rect l="l" t="t" r="r" b="b"/>
              <a:pathLst>
                <a:path w="67971" h="22736" extrusionOk="0">
                  <a:moveTo>
                    <a:pt x="37157" y="1"/>
                  </a:moveTo>
                  <a:cubicBezTo>
                    <a:pt x="36104" y="1"/>
                    <a:pt x="35098" y="245"/>
                    <a:pt x="34240" y="745"/>
                  </a:cubicBezTo>
                  <a:cubicBezTo>
                    <a:pt x="33169" y="1361"/>
                    <a:pt x="31608" y="3217"/>
                    <a:pt x="29583" y="6250"/>
                  </a:cubicBezTo>
                  <a:cubicBezTo>
                    <a:pt x="28718" y="7543"/>
                    <a:pt x="27861" y="9024"/>
                    <a:pt x="26960" y="10594"/>
                  </a:cubicBezTo>
                  <a:cubicBezTo>
                    <a:pt x="25203" y="13618"/>
                    <a:pt x="23392" y="16750"/>
                    <a:pt x="21322" y="18926"/>
                  </a:cubicBezTo>
                  <a:cubicBezTo>
                    <a:pt x="18984" y="21375"/>
                    <a:pt x="16754" y="22606"/>
                    <a:pt x="14672" y="22606"/>
                  </a:cubicBezTo>
                  <a:cubicBezTo>
                    <a:pt x="14220" y="22606"/>
                    <a:pt x="13775" y="22548"/>
                    <a:pt x="13338" y="22432"/>
                  </a:cubicBezTo>
                  <a:cubicBezTo>
                    <a:pt x="6085" y="20505"/>
                    <a:pt x="2383" y="17579"/>
                    <a:pt x="393" y="16000"/>
                  </a:cubicBezTo>
                  <a:cubicBezTo>
                    <a:pt x="277" y="15911"/>
                    <a:pt x="179" y="15831"/>
                    <a:pt x="72" y="15751"/>
                  </a:cubicBezTo>
                  <a:lnTo>
                    <a:pt x="1" y="15849"/>
                  </a:lnTo>
                  <a:cubicBezTo>
                    <a:pt x="99" y="15929"/>
                    <a:pt x="206" y="16009"/>
                    <a:pt x="313" y="16098"/>
                  </a:cubicBezTo>
                  <a:cubicBezTo>
                    <a:pt x="2311" y="17677"/>
                    <a:pt x="6031" y="20621"/>
                    <a:pt x="13311" y="22557"/>
                  </a:cubicBezTo>
                  <a:cubicBezTo>
                    <a:pt x="13757" y="22673"/>
                    <a:pt x="14212" y="22736"/>
                    <a:pt x="14676" y="22736"/>
                  </a:cubicBezTo>
                  <a:cubicBezTo>
                    <a:pt x="16790" y="22736"/>
                    <a:pt x="19047" y="21487"/>
                    <a:pt x="21411" y="19007"/>
                  </a:cubicBezTo>
                  <a:cubicBezTo>
                    <a:pt x="23490" y="16821"/>
                    <a:pt x="25310" y="13690"/>
                    <a:pt x="27058" y="10657"/>
                  </a:cubicBezTo>
                  <a:cubicBezTo>
                    <a:pt x="27968" y="9087"/>
                    <a:pt x="28825" y="7606"/>
                    <a:pt x="29681" y="6321"/>
                  </a:cubicBezTo>
                  <a:cubicBezTo>
                    <a:pt x="31697" y="3297"/>
                    <a:pt x="33249" y="1459"/>
                    <a:pt x="34302" y="844"/>
                  </a:cubicBezTo>
                  <a:cubicBezTo>
                    <a:pt x="35143" y="359"/>
                    <a:pt x="36127" y="122"/>
                    <a:pt x="37156" y="122"/>
                  </a:cubicBezTo>
                  <a:cubicBezTo>
                    <a:pt x="38703" y="122"/>
                    <a:pt x="40353" y="657"/>
                    <a:pt x="41778" y="1691"/>
                  </a:cubicBezTo>
                  <a:cubicBezTo>
                    <a:pt x="44133" y="3413"/>
                    <a:pt x="45222" y="5946"/>
                    <a:pt x="44677" y="8471"/>
                  </a:cubicBezTo>
                  <a:cubicBezTo>
                    <a:pt x="44544" y="9095"/>
                    <a:pt x="44392" y="9729"/>
                    <a:pt x="44231" y="10407"/>
                  </a:cubicBezTo>
                  <a:cubicBezTo>
                    <a:pt x="43562" y="13253"/>
                    <a:pt x="42875" y="16188"/>
                    <a:pt x="43321" y="18168"/>
                  </a:cubicBezTo>
                  <a:cubicBezTo>
                    <a:pt x="43571" y="19248"/>
                    <a:pt x="44071" y="19943"/>
                    <a:pt x="44865" y="20282"/>
                  </a:cubicBezTo>
                  <a:cubicBezTo>
                    <a:pt x="45231" y="20438"/>
                    <a:pt x="45654" y="20516"/>
                    <a:pt x="46137" y="20516"/>
                  </a:cubicBezTo>
                  <a:cubicBezTo>
                    <a:pt x="47787" y="20516"/>
                    <a:pt x="50132" y="19605"/>
                    <a:pt x="53250" y="17749"/>
                  </a:cubicBezTo>
                  <a:cubicBezTo>
                    <a:pt x="58104" y="14867"/>
                    <a:pt x="67872" y="3520"/>
                    <a:pt x="67970" y="3413"/>
                  </a:cubicBezTo>
                  <a:lnTo>
                    <a:pt x="67881" y="3333"/>
                  </a:lnTo>
                  <a:cubicBezTo>
                    <a:pt x="67783" y="3448"/>
                    <a:pt x="58032" y="14769"/>
                    <a:pt x="53188" y="17651"/>
                  </a:cubicBezTo>
                  <a:cubicBezTo>
                    <a:pt x="50092" y="19489"/>
                    <a:pt x="47772" y="20396"/>
                    <a:pt x="46150" y="20396"/>
                  </a:cubicBezTo>
                  <a:cubicBezTo>
                    <a:pt x="45678" y="20396"/>
                    <a:pt x="45265" y="20319"/>
                    <a:pt x="44909" y="20166"/>
                  </a:cubicBezTo>
                  <a:cubicBezTo>
                    <a:pt x="44160" y="19845"/>
                    <a:pt x="43678" y="19185"/>
                    <a:pt x="43437" y="18141"/>
                  </a:cubicBezTo>
                  <a:cubicBezTo>
                    <a:pt x="43000" y="16188"/>
                    <a:pt x="43687" y="13262"/>
                    <a:pt x="44347" y="10434"/>
                  </a:cubicBezTo>
                  <a:cubicBezTo>
                    <a:pt x="44508" y="9756"/>
                    <a:pt x="44659" y="9122"/>
                    <a:pt x="44793" y="8498"/>
                  </a:cubicBezTo>
                  <a:cubicBezTo>
                    <a:pt x="45346" y="5920"/>
                    <a:pt x="44249" y="3341"/>
                    <a:pt x="41849" y="1593"/>
                  </a:cubicBezTo>
                  <a:cubicBezTo>
                    <a:pt x="40406" y="545"/>
                    <a:pt x="38730" y="1"/>
                    <a:pt x="3715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16"/>
            <p:cNvSpPr/>
            <p:nvPr/>
          </p:nvSpPr>
          <p:spPr>
            <a:xfrm>
              <a:off x="5287100" y="568700"/>
              <a:ext cx="1691225" cy="583000"/>
            </a:xfrm>
            <a:custGeom>
              <a:avLst/>
              <a:gdLst/>
              <a:ahLst/>
              <a:cxnLst/>
              <a:rect l="l" t="t" r="r" b="b"/>
              <a:pathLst>
                <a:path w="67649" h="23320" extrusionOk="0">
                  <a:moveTo>
                    <a:pt x="37589" y="1"/>
                  </a:moveTo>
                  <a:cubicBezTo>
                    <a:pt x="36474" y="1"/>
                    <a:pt x="35412" y="283"/>
                    <a:pt x="34525" y="856"/>
                  </a:cubicBezTo>
                  <a:cubicBezTo>
                    <a:pt x="33561" y="1481"/>
                    <a:pt x="32161" y="3247"/>
                    <a:pt x="29984" y="6583"/>
                  </a:cubicBezTo>
                  <a:cubicBezTo>
                    <a:pt x="29297" y="7627"/>
                    <a:pt x="28592" y="8769"/>
                    <a:pt x="27852" y="9982"/>
                  </a:cubicBezTo>
                  <a:cubicBezTo>
                    <a:pt x="25925" y="13105"/>
                    <a:pt x="23739" y="16655"/>
                    <a:pt x="21420" y="19144"/>
                  </a:cubicBezTo>
                  <a:cubicBezTo>
                    <a:pt x="18909" y="21838"/>
                    <a:pt x="16584" y="23195"/>
                    <a:pt x="14491" y="23195"/>
                  </a:cubicBezTo>
                  <a:cubicBezTo>
                    <a:pt x="14123" y="23195"/>
                    <a:pt x="13762" y="23153"/>
                    <a:pt x="13409" y="23069"/>
                  </a:cubicBezTo>
                  <a:cubicBezTo>
                    <a:pt x="5844" y="21276"/>
                    <a:pt x="2222" y="18297"/>
                    <a:pt x="268" y="16691"/>
                  </a:cubicBezTo>
                  <a:lnTo>
                    <a:pt x="72" y="16530"/>
                  </a:lnTo>
                  <a:lnTo>
                    <a:pt x="0" y="16620"/>
                  </a:lnTo>
                  <a:lnTo>
                    <a:pt x="197" y="16780"/>
                  </a:lnTo>
                  <a:cubicBezTo>
                    <a:pt x="2150" y="18395"/>
                    <a:pt x="5790" y="21392"/>
                    <a:pt x="13382" y="23194"/>
                  </a:cubicBezTo>
                  <a:cubicBezTo>
                    <a:pt x="13739" y="23275"/>
                    <a:pt x="14114" y="23319"/>
                    <a:pt x="14488" y="23319"/>
                  </a:cubicBezTo>
                  <a:cubicBezTo>
                    <a:pt x="16611" y="23319"/>
                    <a:pt x="18967" y="21945"/>
                    <a:pt x="21509" y="19233"/>
                  </a:cubicBezTo>
                  <a:cubicBezTo>
                    <a:pt x="23838" y="16736"/>
                    <a:pt x="26023" y="13176"/>
                    <a:pt x="27950" y="10045"/>
                  </a:cubicBezTo>
                  <a:cubicBezTo>
                    <a:pt x="28700" y="8832"/>
                    <a:pt x="29395" y="7690"/>
                    <a:pt x="30082" y="6646"/>
                  </a:cubicBezTo>
                  <a:cubicBezTo>
                    <a:pt x="31545" y="4416"/>
                    <a:pt x="33374" y="1748"/>
                    <a:pt x="34596" y="963"/>
                  </a:cubicBezTo>
                  <a:cubicBezTo>
                    <a:pt x="35463" y="398"/>
                    <a:pt x="36500" y="121"/>
                    <a:pt x="37591" y="121"/>
                  </a:cubicBezTo>
                  <a:cubicBezTo>
                    <a:pt x="39051" y="121"/>
                    <a:pt x="40606" y="618"/>
                    <a:pt x="41974" y="1588"/>
                  </a:cubicBezTo>
                  <a:cubicBezTo>
                    <a:pt x="43856" y="2926"/>
                    <a:pt x="45605" y="5442"/>
                    <a:pt x="44864" y="8501"/>
                  </a:cubicBezTo>
                  <a:cubicBezTo>
                    <a:pt x="44757" y="8939"/>
                    <a:pt x="44641" y="9394"/>
                    <a:pt x="44525" y="9849"/>
                  </a:cubicBezTo>
                  <a:cubicBezTo>
                    <a:pt x="43794" y="12730"/>
                    <a:pt x="42973" y="15995"/>
                    <a:pt x="43401" y="18092"/>
                  </a:cubicBezTo>
                  <a:cubicBezTo>
                    <a:pt x="43615" y="19126"/>
                    <a:pt x="44097" y="19813"/>
                    <a:pt x="44847" y="20134"/>
                  </a:cubicBezTo>
                  <a:cubicBezTo>
                    <a:pt x="45188" y="20282"/>
                    <a:pt x="45585" y="20356"/>
                    <a:pt x="46039" y="20356"/>
                  </a:cubicBezTo>
                  <a:cubicBezTo>
                    <a:pt x="47671" y="20356"/>
                    <a:pt x="50037" y="19399"/>
                    <a:pt x="53206" y="17458"/>
                  </a:cubicBezTo>
                  <a:cubicBezTo>
                    <a:pt x="57987" y="14532"/>
                    <a:pt x="67551" y="3292"/>
                    <a:pt x="67649" y="3176"/>
                  </a:cubicBezTo>
                  <a:lnTo>
                    <a:pt x="67560" y="3095"/>
                  </a:lnTo>
                  <a:cubicBezTo>
                    <a:pt x="67461" y="3211"/>
                    <a:pt x="57907" y="14434"/>
                    <a:pt x="53143" y="17351"/>
                  </a:cubicBezTo>
                  <a:cubicBezTo>
                    <a:pt x="50022" y="19263"/>
                    <a:pt x="47637" y="20228"/>
                    <a:pt x="46024" y="20228"/>
                  </a:cubicBezTo>
                  <a:cubicBezTo>
                    <a:pt x="45591" y="20228"/>
                    <a:pt x="45213" y="20158"/>
                    <a:pt x="44891" y="20018"/>
                  </a:cubicBezTo>
                  <a:cubicBezTo>
                    <a:pt x="44178" y="19706"/>
                    <a:pt x="43731" y="19073"/>
                    <a:pt x="43526" y="18065"/>
                  </a:cubicBezTo>
                  <a:cubicBezTo>
                    <a:pt x="43098" y="15995"/>
                    <a:pt x="43919" y="12748"/>
                    <a:pt x="44641" y="9884"/>
                  </a:cubicBezTo>
                  <a:cubicBezTo>
                    <a:pt x="44757" y="9420"/>
                    <a:pt x="44873" y="8965"/>
                    <a:pt x="44980" y="8528"/>
                  </a:cubicBezTo>
                  <a:cubicBezTo>
                    <a:pt x="45739" y="5415"/>
                    <a:pt x="43963" y="2846"/>
                    <a:pt x="42036" y="1481"/>
                  </a:cubicBezTo>
                  <a:cubicBezTo>
                    <a:pt x="40655" y="502"/>
                    <a:pt x="39075" y="1"/>
                    <a:pt x="3758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16"/>
            <p:cNvSpPr/>
            <p:nvPr/>
          </p:nvSpPr>
          <p:spPr>
            <a:xfrm>
              <a:off x="5287775" y="560825"/>
              <a:ext cx="1683200" cy="598225"/>
            </a:xfrm>
            <a:custGeom>
              <a:avLst/>
              <a:gdLst/>
              <a:ahLst/>
              <a:cxnLst/>
              <a:rect l="l" t="t" r="r" b="b"/>
              <a:pathLst>
                <a:path w="67328" h="23929" extrusionOk="0">
                  <a:moveTo>
                    <a:pt x="38006" y="1"/>
                  </a:moveTo>
                  <a:cubicBezTo>
                    <a:pt x="36833" y="1"/>
                    <a:pt x="35720" y="326"/>
                    <a:pt x="34810" y="984"/>
                  </a:cubicBezTo>
                  <a:cubicBezTo>
                    <a:pt x="33633" y="1840"/>
                    <a:pt x="31822" y="4677"/>
                    <a:pt x="29716" y="7960"/>
                  </a:cubicBezTo>
                  <a:cubicBezTo>
                    <a:pt x="25394" y="14704"/>
                    <a:pt x="19555" y="23805"/>
                    <a:pt x="14352" y="23805"/>
                  </a:cubicBezTo>
                  <a:cubicBezTo>
                    <a:pt x="14056" y="23805"/>
                    <a:pt x="13762" y="23775"/>
                    <a:pt x="13471" y="23715"/>
                  </a:cubicBezTo>
                  <a:cubicBezTo>
                    <a:pt x="5638" y="22082"/>
                    <a:pt x="2088" y="19040"/>
                    <a:pt x="188" y="17398"/>
                  </a:cubicBezTo>
                  <a:lnTo>
                    <a:pt x="81" y="17309"/>
                  </a:lnTo>
                  <a:lnTo>
                    <a:pt x="0" y="17398"/>
                  </a:lnTo>
                  <a:lnTo>
                    <a:pt x="107" y="17497"/>
                  </a:lnTo>
                  <a:cubicBezTo>
                    <a:pt x="2016" y="19138"/>
                    <a:pt x="5585" y="22198"/>
                    <a:pt x="13444" y="23839"/>
                  </a:cubicBezTo>
                  <a:cubicBezTo>
                    <a:pt x="13748" y="23893"/>
                    <a:pt x="14051" y="23929"/>
                    <a:pt x="14345" y="23929"/>
                  </a:cubicBezTo>
                  <a:cubicBezTo>
                    <a:pt x="19627" y="23929"/>
                    <a:pt x="25479" y="14794"/>
                    <a:pt x="29814" y="8022"/>
                  </a:cubicBezTo>
                  <a:cubicBezTo>
                    <a:pt x="31911" y="4748"/>
                    <a:pt x="33722" y="1929"/>
                    <a:pt x="34882" y="1082"/>
                  </a:cubicBezTo>
                  <a:cubicBezTo>
                    <a:pt x="35769" y="437"/>
                    <a:pt x="36858" y="119"/>
                    <a:pt x="38007" y="119"/>
                  </a:cubicBezTo>
                  <a:cubicBezTo>
                    <a:pt x="39386" y="119"/>
                    <a:pt x="40852" y="578"/>
                    <a:pt x="42161" y="1483"/>
                  </a:cubicBezTo>
                  <a:cubicBezTo>
                    <a:pt x="44124" y="2839"/>
                    <a:pt x="45908" y="5400"/>
                    <a:pt x="45052" y="8540"/>
                  </a:cubicBezTo>
                  <a:lnTo>
                    <a:pt x="44891" y="9120"/>
                  </a:lnTo>
                  <a:cubicBezTo>
                    <a:pt x="43776" y="13188"/>
                    <a:pt x="42384" y="18246"/>
                    <a:pt x="44436" y="19763"/>
                  </a:cubicBezTo>
                  <a:cubicBezTo>
                    <a:pt x="44834" y="20057"/>
                    <a:pt x="45341" y="20204"/>
                    <a:pt x="45961" y="20204"/>
                  </a:cubicBezTo>
                  <a:cubicBezTo>
                    <a:pt x="47577" y="20204"/>
                    <a:pt x="49958" y="19200"/>
                    <a:pt x="53170" y="17175"/>
                  </a:cubicBezTo>
                  <a:cubicBezTo>
                    <a:pt x="57862" y="14205"/>
                    <a:pt x="67238" y="3062"/>
                    <a:pt x="67327" y="2955"/>
                  </a:cubicBezTo>
                  <a:lnTo>
                    <a:pt x="67238" y="2875"/>
                  </a:lnTo>
                  <a:cubicBezTo>
                    <a:pt x="67140" y="2991"/>
                    <a:pt x="57782" y="14107"/>
                    <a:pt x="53098" y="17068"/>
                  </a:cubicBezTo>
                  <a:cubicBezTo>
                    <a:pt x="49937" y="19069"/>
                    <a:pt x="47543" y="20075"/>
                    <a:pt x="45946" y="20075"/>
                  </a:cubicBezTo>
                  <a:cubicBezTo>
                    <a:pt x="45358" y="20075"/>
                    <a:pt x="44877" y="19938"/>
                    <a:pt x="44507" y="19664"/>
                  </a:cubicBezTo>
                  <a:cubicBezTo>
                    <a:pt x="42527" y="18201"/>
                    <a:pt x="43901" y="13188"/>
                    <a:pt x="45007" y="9155"/>
                  </a:cubicBezTo>
                  <a:lnTo>
                    <a:pt x="45168" y="8576"/>
                  </a:lnTo>
                  <a:cubicBezTo>
                    <a:pt x="46042" y="5373"/>
                    <a:pt x="44222" y="2759"/>
                    <a:pt x="42232" y="1385"/>
                  </a:cubicBezTo>
                  <a:cubicBezTo>
                    <a:pt x="40901" y="467"/>
                    <a:pt x="39410" y="1"/>
                    <a:pt x="3800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05" name="Google Shape;1805;p16"/>
          <p:cNvGrpSpPr/>
          <p:nvPr/>
        </p:nvGrpSpPr>
        <p:grpSpPr>
          <a:xfrm rot="-4318285">
            <a:off x="-2636892" y="1155191"/>
            <a:ext cx="8731081" cy="3196864"/>
            <a:chOff x="5270825" y="560825"/>
            <a:chExt cx="1890175" cy="830850"/>
          </a:xfrm>
        </p:grpSpPr>
        <p:sp>
          <p:nvSpPr>
            <p:cNvPr id="1806" name="Google Shape;1806;p16"/>
            <p:cNvSpPr/>
            <p:nvPr/>
          </p:nvSpPr>
          <p:spPr>
            <a:xfrm>
              <a:off x="5270825" y="689775"/>
              <a:ext cx="1890175" cy="701900"/>
            </a:xfrm>
            <a:custGeom>
              <a:avLst/>
              <a:gdLst/>
              <a:ahLst/>
              <a:cxnLst/>
              <a:rect l="l" t="t" r="r" b="b"/>
              <a:pathLst>
                <a:path w="75607" h="28076" extrusionOk="0">
                  <a:moveTo>
                    <a:pt x="18" y="1"/>
                  </a:moveTo>
                  <a:lnTo>
                    <a:pt x="0" y="117"/>
                  </a:lnTo>
                  <a:cubicBezTo>
                    <a:pt x="2471" y="518"/>
                    <a:pt x="7092" y="5353"/>
                    <a:pt x="11160" y="9627"/>
                  </a:cubicBezTo>
                  <a:cubicBezTo>
                    <a:pt x="14658" y="13302"/>
                    <a:pt x="17691" y="16487"/>
                    <a:pt x="18957" y="16487"/>
                  </a:cubicBezTo>
                  <a:lnTo>
                    <a:pt x="19038" y="16487"/>
                  </a:lnTo>
                  <a:cubicBezTo>
                    <a:pt x="20313" y="16335"/>
                    <a:pt x="19983" y="13177"/>
                    <a:pt x="19609" y="9520"/>
                  </a:cubicBezTo>
                  <a:cubicBezTo>
                    <a:pt x="19252" y="6085"/>
                    <a:pt x="18859" y="2204"/>
                    <a:pt x="20028" y="1277"/>
                  </a:cubicBezTo>
                  <a:cubicBezTo>
                    <a:pt x="20980" y="526"/>
                    <a:pt x="22208" y="258"/>
                    <a:pt x="23468" y="258"/>
                  </a:cubicBezTo>
                  <a:cubicBezTo>
                    <a:pt x="24724" y="258"/>
                    <a:pt x="26012" y="523"/>
                    <a:pt x="27093" y="839"/>
                  </a:cubicBezTo>
                  <a:cubicBezTo>
                    <a:pt x="32714" y="2463"/>
                    <a:pt x="38941" y="7075"/>
                    <a:pt x="40154" y="10519"/>
                  </a:cubicBezTo>
                  <a:cubicBezTo>
                    <a:pt x="41242" y="13596"/>
                    <a:pt x="41010" y="16130"/>
                    <a:pt x="40823" y="18173"/>
                  </a:cubicBezTo>
                  <a:cubicBezTo>
                    <a:pt x="40662" y="19957"/>
                    <a:pt x="40520" y="21500"/>
                    <a:pt x="41314" y="22812"/>
                  </a:cubicBezTo>
                  <a:cubicBezTo>
                    <a:pt x="43455" y="26336"/>
                    <a:pt x="46470" y="28075"/>
                    <a:pt x="50476" y="28075"/>
                  </a:cubicBezTo>
                  <a:cubicBezTo>
                    <a:pt x="51635" y="28075"/>
                    <a:pt x="52875" y="27932"/>
                    <a:pt x="54205" y="27638"/>
                  </a:cubicBezTo>
                  <a:cubicBezTo>
                    <a:pt x="61279" y="26077"/>
                    <a:pt x="75463" y="11955"/>
                    <a:pt x="75606" y="11812"/>
                  </a:cubicBezTo>
                  <a:lnTo>
                    <a:pt x="75526" y="11723"/>
                  </a:lnTo>
                  <a:cubicBezTo>
                    <a:pt x="75383" y="11866"/>
                    <a:pt x="61216" y="25970"/>
                    <a:pt x="54178" y="27522"/>
                  </a:cubicBezTo>
                  <a:cubicBezTo>
                    <a:pt x="52862" y="27811"/>
                    <a:pt x="51630" y="27956"/>
                    <a:pt x="50481" y="27956"/>
                  </a:cubicBezTo>
                  <a:cubicBezTo>
                    <a:pt x="46521" y="27956"/>
                    <a:pt x="43537" y="26234"/>
                    <a:pt x="41421" y="22749"/>
                  </a:cubicBezTo>
                  <a:cubicBezTo>
                    <a:pt x="40645" y="21465"/>
                    <a:pt x="40778" y="20020"/>
                    <a:pt x="40948" y="18182"/>
                  </a:cubicBezTo>
                  <a:cubicBezTo>
                    <a:pt x="41135" y="16130"/>
                    <a:pt x="41367" y="13579"/>
                    <a:pt x="40270" y="10474"/>
                  </a:cubicBezTo>
                  <a:cubicBezTo>
                    <a:pt x="39039" y="7004"/>
                    <a:pt x="32785" y="2356"/>
                    <a:pt x="27129" y="723"/>
                  </a:cubicBezTo>
                  <a:cubicBezTo>
                    <a:pt x="26032" y="404"/>
                    <a:pt x="24729" y="135"/>
                    <a:pt x="23458" y="135"/>
                  </a:cubicBezTo>
                  <a:cubicBezTo>
                    <a:pt x="22177" y="135"/>
                    <a:pt x="20929" y="408"/>
                    <a:pt x="19957" y="1178"/>
                  </a:cubicBezTo>
                  <a:cubicBezTo>
                    <a:pt x="18726" y="2151"/>
                    <a:pt x="19109" y="5898"/>
                    <a:pt x="19484" y="9528"/>
                  </a:cubicBezTo>
                  <a:cubicBezTo>
                    <a:pt x="19841" y="12972"/>
                    <a:pt x="20171" y="16228"/>
                    <a:pt x="19020" y="16362"/>
                  </a:cubicBezTo>
                  <a:cubicBezTo>
                    <a:pt x="18998" y="16365"/>
                    <a:pt x="18975" y="16366"/>
                    <a:pt x="18951" y="16366"/>
                  </a:cubicBezTo>
                  <a:cubicBezTo>
                    <a:pt x="17745" y="16366"/>
                    <a:pt x="14583" y="13055"/>
                    <a:pt x="11250" y="9546"/>
                  </a:cubicBezTo>
                  <a:cubicBezTo>
                    <a:pt x="7164" y="5255"/>
                    <a:pt x="2534" y="402"/>
                    <a:pt x="1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16"/>
            <p:cNvSpPr/>
            <p:nvPr/>
          </p:nvSpPr>
          <p:spPr>
            <a:xfrm>
              <a:off x="5271500" y="691075"/>
              <a:ext cx="1882350" cy="687000"/>
            </a:xfrm>
            <a:custGeom>
              <a:avLst/>
              <a:gdLst/>
              <a:ahLst/>
              <a:cxnLst/>
              <a:rect l="l" t="t" r="r" b="b"/>
              <a:pathLst>
                <a:path w="75294" h="27480" extrusionOk="0">
                  <a:moveTo>
                    <a:pt x="24087" y="0"/>
                  </a:moveTo>
                  <a:cubicBezTo>
                    <a:pt x="22729" y="0"/>
                    <a:pt x="21392" y="297"/>
                    <a:pt x="20349" y="1153"/>
                  </a:cubicBezTo>
                  <a:cubicBezTo>
                    <a:pt x="19136" y="2152"/>
                    <a:pt x="19439" y="5810"/>
                    <a:pt x="19733" y="9352"/>
                  </a:cubicBezTo>
                  <a:cubicBezTo>
                    <a:pt x="20019" y="12777"/>
                    <a:pt x="20295" y="16016"/>
                    <a:pt x="19118" y="16230"/>
                  </a:cubicBezTo>
                  <a:cubicBezTo>
                    <a:pt x="19076" y="16237"/>
                    <a:pt x="19033" y="16241"/>
                    <a:pt x="18987" y="16241"/>
                  </a:cubicBezTo>
                  <a:cubicBezTo>
                    <a:pt x="17775" y="16241"/>
                    <a:pt x="15102" y="13658"/>
                    <a:pt x="11767" y="10297"/>
                  </a:cubicBezTo>
                  <a:cubicBezTo>
                    <a:pt x="11428" y="9958"/>
                    <a:pt x="11098" y="9619"/>
                    <a:pt x="10759" y="9280"/>
                  </a:cubicBezTo>
                  <a:cubicBezTo>
                    <a:pt x="6646" y="5132"/>
                    <a:pt x="2400" y="841"/>
                    <a:pt x="18" y="413"/>
                  </a:cubicBezTo>
                  <a:lnTo>
                    <a:pt x="0" y="538"/>
                  </a:lnTo>
                  <a:cubicBezTo>
                    <a:pt x="2346" y="957"/>
                    <a:pt x="6575" y="5230"/>
                    <a:pt x="10670" y="9361"/>
                  </a:cubicBezTo>
                  <a:cubicBezTo>
                    <a:pt x="11009" y="9708"/>
                    <a:pt x="11348" y="10047"/>
                    <a:pt x="11678" y="10377"/>
                  </a:cubicBezTo>
                  <a:cubicBezTo>
                    <a:pt x="15038" y="13755"/>
                    <a:pt x="17723" y="16359"/>
                    <a:pt x="18989" y="16359"/>
                  </a:cubicBezTo>
                  <a:cubicBezTo>
                    <a:pt x="19040" y="16359"/>
                    <a:pt x="19089" y="16354"/>
                    <a:pt x="19136" y="16346"/>
                  </a:cubicBezTo>
                  <a:cubicBezTo>
                    <a:pt x="20420" y="16114"/>
                    <a:pt x="20144" y="12822"/>
                    <a:pt x="19858" y="9343"/>
                  </a:cubicBezTo>
                  <a:cubicBezTo>
                    <a:pt x="19564" y="5837"/>
                    <a:pt x="19261" y="2206"/>
                    <a:pt x="20429" y="1242"/>
                  </a:cubicBezTo>
                  <a:cubicBezTo>
                    <a:pt x="21444" y="409"/>
                    <a:pt x="22752" y="120"/>
                    <a:pt x="24083" y="120"/>
                  </a:cubicBezTo>
                  <a:cubicBezTo>
                    <a:pt x="25303" y="120"/>
                    <a:pt x="26543" y="363"/>
                    <a:pt x="27593" y="654"/>
                  </a:cubicBezTo>
                  <a:cubicBezTo>
                    <a:pt x="33142" y="2197"/>
                    <a:pt x="39217" y="6747"/>
                    <a:pt x="40341" y="10190"/>
                  </a:cubicBezTo>
                  <a:cubicBezTo>
                    <a:pt x="41322" y="13197"/>
                    <a:pt x="41099" y="15685"/>
                    <a:pt x="40912" y="17693"/>
                  </a:cubicBezTo>
                  <a:cubicBezTo>
                    <a:pt x="40751" y="19495"/>
                    <a:pt x="40618" y="21056"/>
                    <a:pt x="41403" y="22376"/>
                  </a:cubicBezTo>
                  <a:cubicBezTo>
                    <a:pt x="43437" y="25793"/>
                    <a:pt x="46345" y="27479"/>
                    <a:pt x="50234" y="27479"/>
                  </a:cubicBezTo>
                  <a:cubicBezTo>
                    <a:pt x="51448" y="27479"/>
                    <a:pt x="52759" y="27318"/>
                    <a:pt x="54169" y="26988"/>
                  </a:cubicBezTo>
                  <a:cubicBezTo>
                    <a:pt x="61145" y="25356"/>
                    <a:pt x="75151" y="11359"/>
                    <a:pt x="75294" y="11216"/>
                  </a:cubicBezTo>
                  <a:lnTo>
                    <a:pt x="75204" y="11136"/>
                  </a:lnTo>
                  <a:cubicBezTo>
                    <a:pt x="75062" y="11279"/>
                    <a:pt x="61082" y="25240"/>
                    <a:pt x="54142" y="26864"/>
                  </a:cubicBezTo>
                  <a:cubicBezTo>
                    <a:pt x="52741" y="27192"/>
                    <a:pt x="51438" y="27357"/>
                    <a:pt x="50231" y="27357"/>
                  </a:cubicBezTo>
                  <a:cubicBezTo>
                    <a:pt x="46390" y="27357"/>
                    <a:pt x="43517" y="25688"/>
                    <a:pt x="41501" y="22314"/>
                  </a:cubicBezTo>
                  <a:cubicBezTo>
                    <a:pt x="40742" y="21020"/>
                    <a:pt x="40867" y="19557"/>
                    <a:pt x="41037" y="17702"/>
                  </a:cubicBezTo>
                  <a:cubicBezTo>
                    <a:pt x="41215" y="15685"/>
                    <a:pt x="41447" y="13179"/>
                    <a:pt x="40457" y="10154"/>
                  </a:cubicBezTo>
                  <a:cubicBezTo>
                    <a:pt x="39324" y="6675"/>
                    <a:pt x="33204" y="2090"/>
                    <a:pt x="27629" y="538"/>
                  </a:cubicBezTo>
                  <a:cubicBezTo>
                    <a:pt x="26568" y="245"/>
                    <a:pt x="25319" y="0"/>
                    <a:pt x="2408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16"/>
            <p:cNvSpPr/>
            <p:nvPr/>
          </p:nvSpPr>
          <p:spPr>
            <a:xfrm>
              <a:off x="5271925" y="688675"/>
              <a:ext cx="1874575" cy="676000"/>
            </a:xfrm>
            <a:custGeom>
              <a:avLst/>
              <a:gdLst/>
              <a:ahLst/>
              <a:cxnLst/>
              <a:rect l="l" t="t" r="r" b="b"/>
              <a:pathLst>
                <a:path w="74983" h="27040" extrusionOk="0">
                  <a:moveTo>
                    <a:pt x="24729" y="0"/>
                  </a:moveTo>
                  <a:cubicBezTo>
                    <a:pt x="23091" y="0"/>
                    <a:pt x="21748" y="425"/>
                    <a:pt x="20760" y="1267"/>
                  </a:cubicBezTo>
                  <a:cubicBezTo>
                    <a:pt x="19547" y="2311"/>
                    <a:pt x="19770" y="5879"/>
                    <a:pt x="19993" y="9332"/>
                  </a:cubicBezTo>
                  <a:cubicBezTo>
                    <a:pt x="20207" y="12739"/>
                    <a:pt x="20412" y="15951"/>
                    <a:pt x="19217" y="16245"/>
                  </a:cubicBezTo>
                  <a:cubicBezTo>
                    <a:pt x="19154" y="16261"/>
                    <a:pt x="19087" y="16268"/>
                    <a:pt x="19015" y="16268"/>
                  </a:cubicBezTo>
                  <a:cubicBezTo>
                    <a:pt x="17701" y="16268"/>
                    <a:pt x="14987" y="13752"/>
                    <a:pt x="11839" y="10714"/>
                  </a:cubicBezTo>
                  <a:cubicBezTo>
                    <a:pt x="11331" y="10224"/>
                    <a:pt x="10804" y="9715"/>
                    <a:pt x="10287" y="9207"/>
                  </a:cubicBezTo>
                  <a:cubicBezTo>
                    <a:pt x="6353" y="5380"/>
                    <a:pt x="2285" y="1428"/>
                    <a:pt x="28" y="982"/>
                  </a:cubicBezTo>
                  <a:lnTo>
                    <a:pt x="1" y="1098"/>
                  </a:lnTo>
                  <a:cubicBezTo>
                    <a:pt x="2231" y="1535"/>
                    <a:pt x="6281" y="5478"/>
                    <a:pt x="10198" y="9296"/>
                  </a:cubicBezTo>
                  <a:cubicBezTo>
                    <a:pt x="10724" y="9804"/>
                    <a:pt x="11241" y="10313"/>
                    <a:pt x="11759" y="10804"/>
                  </a:cubicBezTo>
                  <a:cubicBezTo>
                    <a:pt x="15024" y="13962"/>
                    <a:pt x="17656" y="16388"/>
                    <a:pt x="19012" y="16388"/>
                  </a:cubicBezTo>
                  <a:cubicBezTo>
                    <a:pt x="19101" y="16388"/>
                    <a:pt x="19172" y="16379"/>
                    <a:pt x="19244" y="16361"/>
                  </a:cubicBezTo>
                  <a:cubicBezTo>
                    <a:pt x="20546" y="16040"/>
                    <a:pt x="20332" y="12784"/>
                    <a:pt x="20118" y="9332"/>
                  </a:cubicBezTo>
                  <a:cubicBezTo>
                    <a:pt x="19895" y="5906"/>
                    <a:pt x="19672" y="2364"/>
                    <a:pt x="20840" y="1365"/>
                  </a:cubicBezTo>
                  <a:cubicBezTo>
                    <a:pt x="21923" y="437"/>
                    <a:pt x="23329" y="123"/>
                    <a:pt x="24734" y="123"/>
                  </a:cubicBezTo>
                  <a:cubicBezTo>
                    <a:pt x="25842" y="123"/>
                    <a:pt x="26949" y="318"/>
                    <a:pt x="27897" y="562"/>
                  </a:cubicBezTo>
                  <a:cubicBezTo>
                    <a:pt x="33446" y="1981"/>
                    <a:pt x="39476" y="6486"/>
                    <a:pt x="40538" y="10010"/>
                  </a:cubicBezTo>
                  <a:cubicBezTo>
                    <a:pt x="41412" y="12927"/>
                    <a:pt x="41207" y="15273"/>
                    <a:pt x="41020" y="17343"/>
                  </a:cubicBezTo>
                  <a:cubicBezTo>
                    <a:pt x="40859" y="19180"/>
                    <a:pt x="40717" y="20759"/>
                    <a:pt x="41493" y="22089"/>
                  </a:cubicBezTo>
                  <a:cubicBezTo>
                    <a:pt x="43420" y="25398"/>
                    <a:pt x="46221" y="27040"/>
                    <a:pt x="49994" y="27040"/>
                  </a:cubicBezTo>
                  <a:cubicBezTo>
                    <a:pt x="51261" y="27040"/>
                    <a:pt x="52644" y="26852"/>
                    <a:pt x="54134" y="26478"/>
                  </a:cubicBezTo>
                  <a:cubicBezTo>
                    <a:pt x="61012" y="24774"/>
                    <a:pt x="74840" y="10920"/>
                    <a:pt x="74982" y="10777"/>
                  </a:cubicBezTo>
                  <a:lnTo>
                    <a:pt x="74893" y="10688"/>
                  </a:lnTo>
                  <a:cubicBezTo>
                    <a:pt x="74759" y="10830"/>
                    <a:pt x="60949" y="24667"/>
                    <a:pt x="54107" y="26362"/>
                  </a:cubicBezTo>
                  <a:cubicBezTo>
                    <a:pt x="52626" y="26729"/>
                    <a:pt x="51259" y="26913"/>
                    <a:pt x="50001" y="26913"/>
                  </a:cubicBezTo>
                  <a:cubicBezTo>
                    <a:pt x="46270" y="26913"/>
                    <a:pt x="43501" y="25295"/>
                    <a:pt x="41600" y="22026"/>
                  </a:cubicBezTo>
                  <a:cubicBezTo>
                    <a:pt x="40841" y="20724"/>
                    <a:pt x="40975" y="19243"/>
                    <a:pt x="41145" y="17361"/>
                  </a:cubicBezTo>
                  <a:cubicBezTo>
                    <a:pt x="41314" y="15380"/>
                    <a:pt x="41537" y="12918"/>
                    <a:pt x="40654" y="9974"/>
                  </a:cubicBezTo>
                  <a:cubicBezTo>
                    <a:pt x="39584" y="6414"/>
                    <a:pt x="33517" y="1865"/>
                    <a:pt x="27924" y="446"/>
                  </a:cubicBezTo>
                  <a:cubicBezTo>
                    <a:pt x="26765" y="148"/>
                    <a:pt x="25696" y="0"/>
                    <a:pt x="2472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16"/>
            <p:cNvSpPr/>
            <p:nvPr/>
          </p:nvSpPr>
          <p:spPr>
            <a:xfrm>
              <a:off x="5272600" y="686175"/>
              <a:ext cx="1866525" cy="664900"/>
            </a:xfrm>
            <a:custGeom>
              <a:avLst/>
              <a:gdLst/>
              <a:ahLst/>
              <a:cxnLst/>
              <a:rect l="l" t="t" r="r" b="b"/>
              <a:pathLst>
                <a:path w="74661" h="26596" extrusionOk="0">
                  <a:moveTo>
                    <a:pt x="25388" y="0"/>
                  </a:moveTo>
                  <a:cubicBezTo>
                    <a:pt x="23642" y="0"/>
                    <a:pt x="22204" y="470"/>
                    <a:pt x="21161" y="1394"/>
                  </a:cubicBezTo>
                  <a:cubicBezTo>
                    <a:pt x="19948" y="2464"/>
                    <a:pt x="20100" y="5952"/>
                    <a:pt x="20242" y="9333"/>
                  </a:cubicBezTo>
                  <a:cubicBezTo>
                    <a:pt x="20394" y="12706"/>
                    <a:pt x="20528" y="15890"/>
                    <a:pt x="19306" y="16256"/>
                  </a:cubicBezTo>
                  <a:cubicBezTo>
                    <a:pt x="19212" y="16285"/>
                    <a:pt x="19111" y="16299"/>
                    <a:pt x="19002" y="16299"/>
                  </a:cubicBezTo>
                  <a:cubicBezTo>
                    <a:pt x="17596" y="16299"/>
                    <a:pt x="14949" y="13960"/>
                    <a:pt x="11910" y="11144"/>
                  </a:cubicBezTo>
                  <a:cubicBezTo>
                    <a:pt x="11214" y="10502"/>
                    <a:pt x="10492" y="9824"/>
                    <a:pt x="9805" y="9182"/>
                  </a:cubicBezTo>
                  <a:cubicBezTo>
                    <a:pt x="5880" y="5497"/>
                    <a:pt x="2168" y="2009"/>
                    <a:pt x="27" y="1545"/>
                  </a:cubicBezTo>
                  <a:lnTo>
                    <a:pt x="1" y="1661"/>
                  </a:lnTo>
                  <a:cubicBezTo>
                    <a:pt x="2106" y="2125"/>
                    <a:pt x="5808" y="5596"/>
                    <a:pt x="9716" y="9271"/>
                  </a:cubicBezTo>
                  <a:cubicBezTo>
                    <a:pt x="10411" y="9913"/>
                    <a:pt x="11125" y="10591"/>
                    <a:pt x="11830" y="11234"/>
                  </a:cubicBezTo>
                  <a:cubicBezTo>
                    <a:pt x="14891" y="14071"/>
                    <a:pt x="17560" y="16425"/>
                    <a:pt x="19021" y="16425"/>
                  </a:cubicBezTo>
                  <a:cubicBezTo>
                    <a:pt x="19135" y="16425"/>
                    <a:pt x="19242" y="16411"/>
                    <a:pt x="19341" y="16381"/>
                  </a:cubicBezTo>
                  <a:cubicBezTo>
                    <a:pt x="20653" y="15980"/>
                    <a:pt x="20519" y="12750"/>
                    <a:pt x="20367" y="9325"/>
                  </a:cubicBezTo>
                  <a:cubicBezTo>
                    <a:pt x="20225" y="5979"/>
                    <a:pt x="20073" y="2518"/>
                    <a:pt x="21242" y="1483"/>
                  </a:cubicBezTo>
                  <a:cubicBezTo>
                    <a:pt x="22265" y="579"/>
                    <a:pt x="23672" y="123"/>
                    <a:pt x="25388" y="123"/>
                  </a:cubicBezTo>
                  <a:cubicBezTo>
                    <a:pt x="26245" y="123"/>
                    <a:pt x="27180" y="237"/>
                    <a:pt x="28182" y="466"/>
                  </a:cubicBezTo>
                  <a:cubicBezTo>
                    <a:pt x="33651" y="1733"/>
                    <a:pt x="39744" y="6283"/>
                    <a:pt x="40725" y="9833"/>
                  </a:cubicBezTo>
                  <a:cubicBezTo>
                    <a:pt x="41501" y="12670"/>
                    <a:pt x="41296" y="14972"/>
                    <a:pt x="41118" y="17006"/>
                  </a:cubicBezTo>
                  <a:cubicBezTo>
                    <a:pt x="40948" y="18861"/>
                    <a:pt x="40805" y="20458"/>
                    <a:pt x="41573" y="21805"/>
                  </a:cubicBezTo>
                  <a:cubicBezTo>
                    <a:pt x="43402" y="25008"/>
                    <a:pt x="46096" y="26596"/>
                    <a:pt x="49753" y="26596"/>
                  </a:cubicBezTo>
                  <a:cubicBezTo>
                    <a:pt x="51074" y="26596"/>
                    <a:pt x="52519" y="26390"/>
                    <a:pt x="54098" y="25980"/>
                  </a:cubicBezTo>
                  <a:cubicBezTo>
                    <a:pt x="60878" y="24205"/>
                    <a:pt x="74527" y="10475"/>
                    <a:pt x="74661" y="10342"/>
                  </a:cubicBezTo>
                  <a:lnTo>
                    <a:pt x="74572" y="10252"/>
                  </a:lnTo>
                  <a:cubicBezTo>
                    <a:pt x="74438" y="10386"/>
                    <a:pt x="60815" y="24089"/>
                    <a:pt x="54062" y="25864"/>
                  </a:cubicBezTo>
                  <a:cubicBezTo>
                    <a:pt x="52503" y="26271"/>
                    <a:pt x="51072" y="26475"/>
                    <a:pt x="49765" y="26475"/>
                  </a:cubicBezTo>
                  <a:cubicBezTo>
                    <a:pt x="46147" y="26475"/>
                    <a:pt x="43482" y="24908"/>
                    <a:pt x="41680" y="21743"/>
                  </a:cubicBezTo>
                  <a:cubicBezTo>
                    <a:pt x="40930" y="20431"/>
                    <a:pt x="41064" y="18924"/>
                    <a:pt x="41234" y="17014"/>
                  </a:cubicBezTo>
                  <a:cubicBezTo>
                    <a:pt x="41421" y="14972"/>
                    <a:pt x="41626" y="12661"/>
                    <a:pt x="40841" y="9806"/>
                  </a:cubicBezTo>
                  <a:cubicBezTo>
                    <a:pt x="39851" y="6220"/>
                    <a:pt x="33713" y="1626"/>
                    <a:pt x="28209" y="350"/>
                  </a:cubicBezTo>
                  <a:cubicBezTo>
                    <a:pt x="27199" y="116"/>
                    <a:pt x="26255" y="0"/>
                    <a:pt x="253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16"/>
            <p:cNvSpPr/>
            <p:nvPr/>
          </p:nvSpPr>
          <p:spPr>
            <a:xfrm>
              <a:off x="5273275" y="683450"/>
              <a:ext cx="1858500" cy="654700"/>
            </a:xfrm>
            <a:custGeom>
              <a:avLst/>
              <a:gdLst/>
              <a:ahLst/>
              <a:cxnLst/>
              <a:rect l="l" t="t" r="r" b="b"/>
              <a:pathLst>
                <a:path w="74340" h="26188" extrusionOk="0">
                  <a:moveTo>
                    <a:pt x="26021" y="0"/>
                  </a:moveTo>
                  <a:cubicBezTo>
                    <a:pt x="24181" y="0"/>
                    <a:pt x="22663" y="514"/>
                    <a:pt x="21563" y="1521"/>
                  </a:cubicBezTo>
                  <a:cubicBezTo>
                    <a:pt x="20358" y="2627"/>
                    <a:pt x="20430" y="6044"/>
                    <a:pt x="20501" y="9344"/>
                  </a:cubicBezTo>
                  <a:cubicBezTo>
                    <a:pt x="20572" y="12690"/>
                    <a:pt x="20644" y="15848"/>
                    <a:pt x="19404" y="16285"/>
                  </a:cubicBezTo>
                  <a:cubicBezTo>
                    <a:pt x="19280" y="16329"/>
                    <a:pt x="19144" y="16350"/>
                    <a:pt x="18997" y="16350"/>
                  </a:cubicBezTo>
                  <a:cubicBezTo>
                    <a:pt x="17486" y="16350"/>
                    <a:pt x="14819" y="14104"/>
                    <a:pt x="11981" y="11584"/>
                  </a:cubicBezTo>
                  <a:cubicBezTo>
                    <a:pt x="11089" y="10798"/>
                    <a:pt x="10188" y="9978"/>
                    <a:pt x="9323" y="9193"/>
                  </a:cubicBezTo>
                  <a:cubicBezTo>
                    <a:pt x="5585" y="5803"/>
                    <a:pt x="2052" y="2609"/>
                    <a:pt x="27" y="2118"/>
                  </a:cubicBezTo>
                  <a:lnTo>
                    <a:pt x="0" y="2243"/>
                  </a:lnTo>
                  <a:cubicBezTo>
                    <a:pt x="1990" y="2716"/>
                    <a:pt x="5514" y="5910"/>
                    <a:pt x="9234" y="9282"/>
                  </a:cubicBezTo>
                  <a:cubicBezTo>
                    <a:pt x="10108" y="10067"/>
                    <a:pt x="11009" y="10888"/>
                    <a:pt x="11892" y="11673"/>
                  </a:cubicBezTo>
                  <a:cubicBezTo>
                    <a:pt x="14756" y="14206"/>
                    <a:pt x="17441" y="16472"/>
                    <a:pt x="19011" y="16472"/>
                  </a:cubicBezTo>
                  <a:cubicBezTo>
                    <a:pt x="19163" y="16472"/>
                    <a:pt x="19314" y="16445"/>
                    <a:pt x="19448" y="16401"/>
                  </a:cubicBezTo>
                  <a:cubicBezTo>
                    <a:pt x="20769" y="15928"/>
                    <a:pt x="20697" y="12725"/>
                    <a:pt x="20626" y="9335"/>
                  </a:cubicBezTo>
                  <a:cubicBezTo>
                    <a:pt x="20554" y="6061"/>
                    <a:pt x="20474" y="2680"/>
                    <a:pt x="21643" y="1610"/>
                  </a:cubicBezTo>
                  <a:cubicBezTo>
                    <a:pt x="22723" y="623"/>
                    <a:pt x="24216" y="119"/>
                    <a:pt x="26029" y="119"/>
                  </a:cubicBezTo>
                  <a:cubicBezTo>
                    <a:pt x="26790" y="119"/>
                    <a:pt x="27608" y="208"/>
                    <a:pt x="28476" y="388"/>
                  </a:cubicBezTo>
                  <a:cubicBezTo>
                    <a:pt x="33954" y="1521"/>
                    <a:pt x="39993" y="6026"/>
                    <a:pt x="40912" y="9674"/>
                  </a:cubicBezTo>
                  <a:cubicBezTo>
                    <a:pt x="41599" y="12413"/>
                    <a:pt x="41394" y="14679"/>
                    <a:pt x="41216" y="16668"/>
                  </a:cubicBezTo>
                  <a:cubicBezTo>
                    <a:pt x="41046" y="18551"/>
                    <a:pt x="40903" y="20174"/>
                    <a:pt x="41653" y="21530"/>
                  </a:cubicBezTo>
                  <a:cubicBezTo>
                    <a:pt x="42830" y="23645"/>
                    <a:pt x="44347" y="25001"/>
                    <a:pt x="46301" y="25679"/>
                  </a:cubicBezTo>
                  <a:cubicBezTo>
                    <a:pt x="47264" y="26018"/>
                    <a:pt x="48317" y="26187"/>
                    <a:pt x="49485" y="26187"/>
                  </a:cubicBezTo>
                  <a:cubicBezTo>
                    <a:pt x="50850" y="26187"/>
                    <a:pt x="52367" y="25955"/>
                    <a:pt x="54053" y="25491"/>
                  </a:cubicBezTo>
                  <a:cubicBezTo>
                    <a:pt x="60744" y="23645"/>
                    <a:pt x="74206" y="10049"/>
                    <a:pt x="74339" y="9906"/>
                  </a:cubicBezTo>
                  <a:lnTo>
                    <a:pt x="74259" y="9826"/>
                  </a:lnTo>
                  <a:cubicBezTo>
                    <a:pt x="74116" y="9960"/>
                    <a:pt x="60681" y="23529"/>
                    <a:pt x="54026" y="25366"/>
                  </a:cubicBezTo>
                  <a:cubicBezTo>
                    <a:pt x="52336" y="25834"/>
                    <a:pt x="50812" y="26069"/>
                    <a:pt x="49442" y="26069"/>
                  </a:cubicBezTo>
                  <a:cubicBezTo>
                    <a:pt x="45971" y="26069"/>
                    <a:pt x="43480" y="24559"/>
                    <a:pt x="41760" y="21477"/>
                  </a:cubicBezTo>
                  <a:cubicBezTo>
                    <a:pt x="41028" y="20148"/>
                    <a:pt x="41162" y="18622"/>
                    <a:pt x="41341" y="16686"/>
                  </a:cubicBezTo>
                  <a:cubicBezTo>
                    <a:pt x="41519" y="14679"/>
                    <a:pt x="41724" y="12404"/>
                    <a:pt x="41028" y="9639"/>
                  </a:cubicBezTo>
                  <a:cubicBezTo>
                    <a:pt x="40109" y="5963"/>
                    <a:pt x="34016" y="1405"/>
                    <a:pt x="28494" y="272"/>
                  </a:cubicBezTo>
                  <a:cubicBezTo>
                    <a:pt x="27618" y="90"/>
                    <a:pt x="26791" y="0"/>
                    <a:pt x="260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16"/>
            <p:cNvSpPr/>
            <p:nvPr/>
          </p:nvSpPr>
          <p:spPr>
            <a:xfrm>
              <a:off x="5273950" y="680400"/>
              <a:ext cx="1850475" cy="644575"/>
            </a:xfrm>
            <a:custGeom>
              <a:avLst/>
              <a:gdLst/>
              <a:ahLst/>
              <a:cxnLst/>
              <a:rect l="l" t="t" r="r" b="b"/>
              <a:pathLst>
                <a:path w="74019" h="25783" extrusionOk="0">
                  <a:moveTo>
                    <a:pt x="26688" y="1"/>
                  </a:moveTo>
                  <a:cubicBezTo>
                    <a:pt x="24741" y="1"/>
                    <a:pt x="23129" y="564"/>
                    <a:pt x="21964" y="1669"/>
                  </a:cubicBezTo>
                  <a:cubicBezTo>
                    <a:pt x="20759" y="2802"/>
                    <a:pt x="20759" y="6139"/>
                    <a:pt x="20759" y="9368"/>
                  </a:cubicBezTo>
                  <a:cubicBezTo>
                    <a:pt x="20751" y="12687"/>
                    <a:pt x="20751" y="15818"/>
                    <a:pt x="19502" y="16327"/>
                  </a:cubicBezTo>
                  <a:cubicBezTo>
                    <a:pt x="19340" y="16393"/>
                    <a:pt x="19161" y="16424"/>
                    <a:pt x="18967" y="16424"/>
                  </a:cubicBezTo>
                  <a:cubicBezTo>
                    <a:pt x="17356" y="16424"/>
                    <a:pt x="14679" y="14273"/>
                    <a:pt x="12044" y="12036"/>
                  </a:cubicBezTo>
                  <a:cubicBezTo>
                    <a:pt x="10964" y="11117"/>
                    <a:pt x="9876" y="10162"/>
                    <a:pt x="8832" y="9243"/>
                  </a:cubicBezTo>
                  <a:cubicBezTo>
                    <a:pt x="5130" y="6005"/>
                    <a:pt x="1945" y="3204"/>
                    <a:pt x="36" y="2713"/>
                  </a:cubicBezTo>
                  <a:lnTo>
                    <a:pt x="0" y="2829"/>
                  </a:lnTo>
                  <a:cubicBezTo>
                    <a:pt x="1882" y="3320"/>
                    <a:pt x="5219" y="6246"/>
                    <a:pt x="8752" y="9341"/>
                  </a:cubicBezTo>
                  <a:cubicBezTo>
                    <a:pt x="9795" y="10260"/>
                    <a:pt x="10884" y="11206"/>
                    <a:pt x="11963" y="12125"/>
                  </a:cubicBezTo>
                  <a:cubicBezTo>
                    <a:pt x="15217" y="14888"/>
                    <a:pt x="17486" y="16551"/>
                    <a:pt x="18953" y="16551"/>
                  </a:cubicBezTo>
                  <a:cubicBezTo>
                    <a:pt x="19168" y="16551"/>
                    <a:pt x="19365" y="16515"/>
                    <a:pt x="19546" y="16443"/>
                  </a:cubicBezTo>
                  <a:cubicBezTo>
                    <a:pt x="20875" y="15898"/>
                    <a:pt x="20875" y="12723"/>
                    <a:pt x="20875" y="9368"/>
                  </a:cubicBezTo>
                  <a:cubicBezTo>
                    <a:pt x="20875" y="6166"/>
                    <a:pt x="20884" y="2856"/>
                    <a:pt x="22044" y="1759"/>
                  </a:cubicBezTo>
                  <a:cubicBezTo>
                    <a:pt x="23185" y="677"/>
                    <a:pt x="24765" y="124"/>
                    <a:pt x="26674" y="124"/>
                  </a:cubicBezTo>
                  <a:cubicBezTo>
                    <a:pt x="27332" y="124"/>
                    <a:pt x="28030" y="190"/>
                    <a:pt x="28762" y="322"/>
                  </a:cubicBezTo>
                  <a:cubicBezTo>
                    <a:pt x="31295" y="777"/>
                    <a:pt x="34141" y="2053"/>
                    <a:pt x="36559" y="3828"/>
                  </a:cubicBezTo>
                  <a:cubicBezTo>
                    <a:pt x="39030" y="5639"/>
                    <a:pt x="40689" y="7718"/>
                    <a:pt x="41099" y="9520"/>
                  </a:cubicBezTo>
                  <a:cubicBezTo>
                    <a:pt x="41697" y="12169"/>
                    <a:pt x="41501" y="14391"/>
                    <a:pt x="41322" y="16344"/>
                  </a:cubicBezTo>
                  <a:cubicBezTo>
                    <a:pt x="41144" y="18254"/>
                    <a:pt x="40992" y="19904"/>
                    <a:pt x="41742" y="21278"/>
                  </a:cubicBezTo>
                  <a:cubicBezTo>
                    <a:pt x="42866" y="23356"/>
                    <a:pt x="44356" y="24677"/>
                    <a:pt x="46283" y="25328"/>
                  </a:cubicBezTo>
                  <a:cubicBezTo>
                    <a:pt x="47175" y="25631"/>
                    <a:pt x="48165" y="25783"/>
                    <a:pt x="49253" y="25783"/>
                  </a:cubicBezTo>
                  <a:cubicBezTo>
                    <a:pt x="50663" y="25783"/>
                    <a:pt x="52242" y="25524"/>
                    <a:pt x="54017" y="25007"/>
                  </a:cubicBezTo>
                  <a:cubicBezTo>
                    <a:pt x="60601" y="23098"/>
                    <a:pt x="73893" y="9627"/>
                    <a:pt x="74018" y="9493"/>
                  </a:cubicBezTo>
                  <a:lnTo>
                    <a:pt x="73938" y="9404"/>
                  </a:lnTo>
                  <a:cubicBezTo>
                    <a:pt x="73804" y="9538"/>
                    <a:pt x="60538" y="22991"/>
                    <a:pt x="53981" y="24891"/>
                  </a:cubicBezTo>
                  <a:cubicBezTo>
                    <a:pt x="52213" y="25403"/>
                    <a:pt x="50630" y="25661"/>
                    <a:pt x="49218" y="25661"/>
                  </a:cubicBezTo>
                  <a:cubicBezTo>
                    <a:pt x="45859" y="25661"/>
                    <a:pt x="43469" y="24199"/>
                    <a:pt x="41849" y="21215"/>
                  </a:cubicBezTo>
                  <a:cubicBezTo>
                    <a:pt x="41117" y="19877"/>
                    <a:pt x="41260" y="18325"/>
                    <a:pt x="41438" y="16353"/>
                  </a:cubicBezTo>
                  <a:cubicBezTo>
                    <a:pt x="41617" y="14391"/>
                    <a:pt x="41822" y="12160"/>
                    <a:pt x="41215" y="9493"/>
                  </a:cubicBezTo>
                  <a:cubicBezTo>
                    <a:pt x="40359" y="5711"/>
                    <a:pt x="34319" y="1197"/>
                    <a:pt x="28788" y="197"/>
                  </a:cubicBezTo>
                  <a:cubicBezTo>
                    <a:pt x="28052" y="66"/>
                    <a:pt x="27351" y="1"/>
                    <a:pt x="2668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16"/>
            <p:cNvSpPr/>
            <p:nvPr/>
          </p:nvSpPr>
          <p:spPr>
            <a:xfrm>
              <a:off x="5274600" y="677100"/>
              <a:ext cx="1842675" cy="634725"/>
            </a:xfrm>
            <a:custGeom>
              <a:avLst/>
              <a:gdLst/>
              <a:ahLst/>
              <a:cxnLst/>
              <a:rect l="l" t="t" r="r" b="b"/>
              <a:pathLst>
                <a:path w="73707" h="25389" extrusionOk="0">
                  <a:moveTo>
                    <a:pt x="27317" y="1"/>
                  </a:moveTo>
                  <a:cubicBezTo>
                    <a:pt x="25284" y="1"/>
                    <a:pt x="23589" y="617"/>
                    <a:pt x="22366" y="1819"/>
                  </a:cubicBezTo>
                  <a:cubicBezTo>
                    <a:pt x="21162" y="2997"/>
                    <a:pt x="21090" y="6253"/>
                    <a:pt x="21019" y="9411"/>
                  </a:cubicBezTo>
                  <a:cubicBezTo>
                    <a:pt x="20939" y="12694"/>
                    <a:pt x="20867" y="15798"/>
                    <a:pt x="19592" y="16378"/>
                  </a:cubicBezTo>
                  <a:cubicBezTo>
                    <a:pt x="19386" y="16473"/>
                    <a:pt x="19156" y="16518"/>
                    <a:pt x="18904" y="16518"/>
                  </a:cubicBezTo>
                  <a:cubicBezTo>
                    <a:pt x="17394" y="16518"/>
                    <a:pt x="15066" y="14898"/>
                    <a:pt x="12116" y="12498"/>
                  </a:cubicBezTo>
                  <a:cubicBezTo>
                    <a:pt x="10831" y="11445"/>
                    <a:pt x="9555" y="10374"/>
                    <a:pt x="8333" y="9331"/>
                  </a:cubicBezTo>
                  <a:cubicBezTo>
                    <a:pt x="4845" y="6369"/>
                    <a:pt x="1839" y="3818"/>
                    <a:pt x="37" y="3309"/>
                  </a:cubicBezTo>
                  <a:lnTo>
                    <a:pt x="1" y="3425"/>
                  </a:lnTo>
                  <a:cubicBezTo>
                    <a:pt x="1776" y="3925"/>
                    <a:pt x="4774" y="6476"/>
                    <a:pt x="8253" y="9420"/>
                  </a:cubicBezTo>
                  <a:cubicBezTo>
                    <a:pt x="9484" y="10464"/>
                    <a:pt x="10751" y="11543"/>
                    <a:pt x="12035" y="12587"/>
                  </a:cubicBezTo>
                  <a:cubicBezTo>
                    <a:pt x="15079" y="15063"/>
                    <a:pt x="17352" y="16639"/>
                    <a:pt x="18892" y="16639"/>
                  </a:cubicBezTo>
                  <a:cubicBezTo>
                    <a:pt x="19166" y="16639"/>
                    <a:pt x="19417" y="16589"/>
                    <a:pt x="19645" y="16485"/>
                  </a:cubicBezTo>
                  <a:cubicBezTo>
                    <a:pt x="20992" y="15870"/>
                    <a:pt x="21064" y="12730"/>
                    <a:pt x="21135" y="9411"/>
                  </a:cubicBezTo>
                  <a:cubicBezTo>
                    <a:pt x="21206" y="6280"/>
                    <a:pt x="21287" y="3050"/>
                    <a:pt x="22446" y="1908"/>
                  </a:cubicBezTo>
                  <a:cubicBezTo>
                    <a:pt x="23657" y="726"/>
                    <a:pt x="25322" y="120"/>
                    <a:pt x="27327" y="120"/>
                  </a:cubicBezTo>
                  <a:cubicBezTo>
                    <a:pt x="27879" y="120"/>
                    <a:pt x="28456" y="166"/>
                    <a:pt x="29057" y="258"/>
                  </a:cubicBezTo>
                  <a:cubicBezTo>
                    <a:pt x="34463" y="1097"/>
                    <a:pt x="40520" y="5611"/>
                    <a:pt x="41288" y="9375"/>
                  </a:cubicBezTo>
                  <a:cubicBezTo>
                    <a:pt x="41805" y="11936"/>
                    <a:pt x="41609" y="14103"/>
                    <a:pt x="41421" y="16021"/>
                  </a:cubicBezTo>
                  <a:cubicBezTo>
                    <a:pt x="41243" y="17966"/>
                    <a:pt x="41091" y="19643"/>
                    <a:pt x="41823" y="21026"/>
                  </a:cubicBezTo>
                  <a:cubicBezTo>
                    <a:pt x="43375" y="23952"/>
                    <a:pt x="45703" y="25389"/>
                    <a:pt x="48986" y="25389"/>
                  </a:cubicBezTo>
                  <a:cubicBezTo>
                    <a:pt x="50458" y="25389"/>
                    <a:pt x="52109" y="25103"/>
                    <a:pt x="53973" y="24541"/>
                  </a:cubicBezTo>
                  <a:cubicBezTo>
                    <a:pt x="60468" y="22561"/>
                    <a:pt x="73573" y="9215"/>
                    <a:pt x="73707" y="9081"/>
                  </a:cubicBezTo>
                  <a:lnTo>
                    <a:pt x="73617" y="9001"/>
                  </a:lnTo>
                  <a:cubicBezTo>
                    <a:pt x="73484" y="9134"/>
                    <a:pt x="60405" y="22454"/>
                    <a:pt x="53938" y="24425"/>
                  </a:cubicBezTo>
                  <a:cubicBezTo>
                    <a:pt x="52090" y="24988"/>
                    <a:pt x="50449" y="25271"/>
                    <a:pt x="48999" y="25271"/>
                  </a:cubicBezTo>
                  <a:cubicBezTo>
                    <a:pt x="45757" y="25271"/>
                    <a:pt x="43464" y="23854"/>
                    <a:pt x="41930" y="20964"/>
                  </a:cubicBezTo>
                  <a:cubicBezTo>
                    <a:pt x="41216" y="19617"/>
                    <a:pt x="41368" y="17957"/>
                    <a:pt x="41546" y="16030"/>
                  </a:cubicBezTo>
                  <a:cubicBezTo>
                    <a:pt x="41725" y="14112"/>
                    <a:pt x="41930" y="11927"/>
                    <a:pt x="41403" y="9349"/>
                  </a:cubicBezTo>
                  <a:cubicBezTo>
                    <a:pt x="41029" y="7475"/>
                    <a:pt x="39378" y="5361"/>
                    <a:pt x="36881" y="3541"/>
                  </a:cubicBezTo>
                  <a:cubicBezTo>
                    <a:pt x="34454" y="1766"/>
                    <a:pt x="31608" y="535"/>
                    <a:pt x="29075" y="142"/>
                  </a:cubicBezTo>
                  <a:cubicBezTo>
                    <a:pt x="28465" y="48"/>
                    <a:pt x="27878" y="1"/>
                    <a:pt x="2731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16"/>
            <p:cNvSpPr/>
            <p:nvPr/>
          </p:nvSpPr>
          <p:spPr>
            <a:xfrm>
              <a:off x="5275275" y="673475"/>
              <a:ext cx="1834650" cy="625425"/>
            </a:xfrm>
            <a:custGeom>
              <a:avLst/>
              <a:gdLst/>
              <a:ahLst/>
              <a:cxnLst/>
              <a:rect l="l" t="t" r="r" b="b"/>
              <a:pathLst>
                <a:path w="73386" h="25017" extrusionOk="0">
                  <a:moveTo>
                    <a:pt x="27975" y="0"/>
                  </a:moveTo>
                  <a:cubicBezTo>
                    <a:pt x="25849" y="0"/>
                    <a:pt x="24064" y="679"/>
                    <a:pt x="22767" y="1991"/>
                  </a:cubicBezTo>
                  <a:cubicBezTo>
                    <a:pt x="21563" y="3195"/>
                    <a:pt x="21420" y="6380"/>
                    <a:pt x="21277" y="9458"/>
                  </a:cubicBezTo>
                  <a:cubicBezTo>
                    <a:pt x="21126" y="12714"/>
                    <a:pt x="20983" y="15792"/>
                    <a:pt x="19689" y="16443"/>
                  </a:cubicBezTo>
                  <a:cubicBezTo>
                    <a:pt x="19427" y="16574"/>
                    <a:pt x="19134" y="16636"/>
                    <a:pt x="18813" y="16636"/>
                  </a:cubicBezTo>
                  <a:cubicBezTo>
                    <a:pt x="17247" y="16636"/>
                    <a:pt x="14998" y="15162"/>
                    <a:pt x="12178" y="12964"/>
                  </a:cubicBezTo>
                  <a:cubicBezTo>
                    <a:pt x="10679" y="11795"/>
                    <a:pt x="9225" y="10609"/>
                    <a:pt x="7824" y="9449"/>
                  </a:cubicBezTo>
                  <a:cubicBezTo>
                    <a:pt x="4550" y="6764"/>
                    <a:pt x="1731" y="4435"/>
                    <a:pt x="36" y="3918"/>
                  </a:cubicBezTo>
                  <a:lnTo>
                    <a:pt x="1" y="4034"/>
                  </a:lnTo>
                  <a:cubicBezTo>
                    <a:pt x="1669" y="4542"/>
                    <a:pt x="4488" y="6862"/>
                    <a:pt x="7744" y="9547"/>
                  </a:cubicBezTo>
                  <a:cubicBezTo>
                    <a:pt x="9154" y="10698"/>
                    <a:pt x="10608" y="11893"/>
                    <a:pt x="12107" y="13062"/>
                  </a:cubicBezTo>
                  <a:cubicBezTo>
                    <a:pt x="14934" y="15271"/>
                    <a:pt x="17209" y="16757"/>
                    <a:pt x="18815" y="16757"/>
                  </a:cubicBezTo>
                  <a:cubicBezTo>
                    <a:pt x="19154" y="16757"/>
                    <a:pt x="19464" y="16690"/>
                    <a:pt x="19743" y="16550"/>
                  </a:cubicBezTo>
                  <a:cubicBezTo>
                    <a:pt x="21099" y="15863"/>
                    <a:pt x="21242" y="12759"/>
                    <a:pt x="21402" y="9467"/>
                  </a:cubicBezTo>
                  <a:cubicBezTo>
                    <a:pt x="21536" y="6407"/>
                    <a:pt x="21688" y="3249"/>
                    <a:pt x="22847" y="2080"/>
                  </a:cubicBezTo>
                  <a:cubicBezTo>
                    <a:pt x="24130" y="790"/>
                    <a:pt x="25882" y="128"/>
                    <a:pt x="27977" y="128"/>
                  </a:cubicBezTo>
                  <a:cubicBezTo>
                    <a:pt x="28417" y="128"/>
                    <a:pt x="28873" y="157"/>
                    <a:pt x="29342" y="216"/>
                  </a:cubicBezTo>
                  <a:cubicBezTo>
                    <a:pt x="34213" y="831"/>
                    <a:pt x="40707" y="4997"/>
                    <a:pt x="41475" y="9244"/>
                  </a:cubicBezTo>
                  <a:cubicBezTo>
                    <a:pt x="41921" y="11715"/>
                    <a:pt x="41715" y="13838"/>
                    <a:pt x="41537" y="15711"/>
                  </a:cubicBezTo>
                  <a:cubicBezTo>
                    <a:pt x="41350" y="17683"/>
                    <a:pt x="41180" y="19387"/>
                    <a:pt x="41903" y="20788"/>
                  </a:cubicBezTo>
                  <a:cubicBezTo>
                    <a:pt x="43375" y="23624"/>
                    <a:pt x="45605" y="25016"/>
                    <a:pt x="48772" y="25016"/>
                  </a:cubicBezTo>
                  <a:cubicBezTo>
                    <a:pt x="50280" y="25016"/>
                    <a:pt x="51993" y="24704"/>
                    <a:pt x="53928" y="24079"/>
                  </a:cubicBezTo>
                  <a:cubicBezTo>
                    <a:pt x="60334" y="22045"/>
                    <a:pt x="73251" y="8824"/>
                    <a:pt x="73385" y="8691"/>
                  </a:cubicBezTo>
                  <a:lnTo>
                    <a:pt x="73296" y="8601"/>
                  </a:lnTo>
                  <a:cubicBezTo>
                    <a:pt x="73171" y="8735"/>
                    <a:pt x="60262" y="21938"/>
                    <a:pt x="53893" y="23963"/>
                  </a:cubicBezTo>
                  <a:cubicBezTo>
                    <a:pt x="51965" y="24579"/>
                    <a:pt x="50266" y="24890"/>
                    <a:pt x="48778" y="24890"/>
                  </a:cubicBezTo>
                  <a:cubicBezTo>
                    <a:pt x="45652" y="24890"/>
                    <a:pt x="43454" y="23520"/>
                    <a:pt x="42010" y="20734"/>
                  </a:cubicBezTo>
                  <a:cubicBezTo>
                    <a:pt x="41305" y="19360"/>
                    <a:pt x="41466" y="17674"/>
                    <a:pt x="41653" y="15720"/>
                  </a:cubicBezTo>
                  <a:cubicBezTo>
                    <a:pt x="41840" y="13838"/>
                    <a:pt x="42046" y="11706"/>
                    <a:pt x="41591" y="9226"/>
                  </a:cubicBezTo>
                  <a:cubicBezTo>
                    <a:pt x="40823" y="4926"/>
                    <a:pt x="34266" y="715"/>
                    <a:pt x="29360" y="91"/>
                  </a:cubicBezTo>
                  <a:cubicBezTo>
                    <a:pt x="28884" y="30"/>
                    <a:pt x="28422" y="0"/>
                    <a:pt x="27975"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16"/>
            <p:cNvSpPr/>
            <p:nvPr/>
          </p:nvSpPr>
          <p:spPr>
            <a:xfrm>
              <a:off x="5275950" y="669775"/>
              <a:ext cx="1826600" cy="616175"/>
            </a:xfrm>
            <a:custGeom>
              <a:avLst/>
              <a:gdLst/>
              <a:ahLst/>
              <a:cxnLst/>
              <a:rect l="l" t="t" r="r" b="b"/>
              <a:pathLst>
                <a:path w="73064" h="24647" extrusionOk="0">
                  <a:moveTo>
                    <a:pt x="28612" y="0"/>
                  </a:moveTo>
                  <a:cubicBezTo>
                    <a:pt x="26403" y="0"/>
                    <a:pt x="24529" y="733"/>
                    <a:pt x="23159" y="2157"/>
                  </a:cubicBezTo>
                  <a:cubicBezTo>
                    <a:pt x="21973" y="3397"/>
                    <a:pt x="21750" y="6510"/>
                    <a:pt x="21536" y="9517"/>
                  </a:cubicBezTo>
                  <a:cubicBezTo>
                    <a:pt x="21313" y="12746"/>
                    <a:pt x="21099" y="15788"/>
                    <a:pt x="19778" y="16502"/>
                  </a:cubicBezTo>
                  <a:cubicBezTo>
                    <a:pt x="19460" y="16676"/>
                    <a:pt x="19102" y="16755"/>
                    <a:pt x="18711" y="16755"/>
                  </a:cubicBezTo>
                  <a:cubicBezTo>
                    <a:pt x="16979" y="16755"/>
                    <a:pt x="14608" y="15196"/>
                    <a:pt x="12249" y="13442"/>
                  </a:cubicBezTo>
                  <a:cubicBezTo>
                    <a:pt x="10518" y="12157"/>
                    <a:pt x="8886" y="10855"/>
                    <a:pt x="7307" y="9588"/>
                  </a:cubicBezTo>
                  <a:cubicBezTo>
                    <a:pt x="4256" y="7162"/>
                    <a:pt x="1624" y="5056"/>
                    <a:pt x="36" y="4539"/>
                  </a:cubicBezTo>
                  <a:lnTo>
                    <a:pt x="0" y="4655"/>
                  </a:lnTo>
                  <a:cubicBezTo>
                    <a:pt x="1562" y="5163"/>
                    <a:pt x="4193" y="7260"/>
                    <a:pt x="7226" y="9686"/>
                  </a:cubicBezTo>
                  <a:cubicBezTo>
                    <a:pt x="8814" y="10953"/>
                    <a:pt x="10447" y="12255"/>
                    <a:pt x="12178" y="13540"/>
                  </a:cubicBezTo>
                  <a:cubicBezTo>
                    <a:pt x="14548" y="15308"/>
                    <a:pt x="16941" y="16877"/>
                    <a:pt x="18717" y="16877"/>
                  </a:cubicBezTo>
                  <a:cubicBezTo>
                    <a:pt x="19127" y="16877"/>
                    <a:pt x="19504" y="16793"/>
                    <a:pt x="19841" y="16609"/>
                  </a:cubicBezTo>
                  <a:cubicBezTo>
                    <a:pt x="21215" y="15859"/>
                    <a:pt x="21429" y="12782"/>
                    <a:pt x="21661" y="9526"/>
                  </a:cubicBezTo>
                  <a:cubicBezTo>
                    <a:pt x="21875" y="6537"/>
                    <a:pt x="22089" y="3450"/>
                    <a:pt x="23249" y="2246"/>
                  </a:cubicBezTo>
                  <a:cubicBezTo>
                    <a:pt x="24593" y="847"/>
                    <a:pt x="26434" y="125"/>
                    <a:pt x="28607" y="125"/>
                  </a:cubicBezTo>
                  <a:cubicBezTo>
                    <a:pt x="28942" y="125"/>
                    <a:pt x="29286" y="142"/>
                    <a:pt x="29636" y="176"/>
                  </a:cubicBezTo>
                  <a:cubicBezTo>
                    <a:pt x="34489" y="649"/>
                    <a:pt x="40993" y="4878"/>
                    <a:pt x="41662" y="9124"/>
                  </a:cubicBezTo>
                  <a:cubicBezTo>
                    <a:pt x="42036" y="11488"/>
                    <a:pt x="41831" y="13567"/>
                    <a:pt x="41644" y="15396"/>
                  </a:cubicBezTo>
                  <a:cubicBezTo>
                    <a:pt x="41448" y="17403"/>
                    <a:pt x="41278" y="19142"/>
                    <a:pt x="41983" y="20552"/>
                  </a:cubicBezTo>
                  <a:cubicBezTo>
                    <a:pt x="43366" y="23291"/>
                    <a:pt x="45507" y="24647"/>
                    <a:pt x="48567" y="24647"/>
                  </a:cubicBezTo>
                  <a:cubicBezTo>
                    <a:pt x="50101" y="24647"/>
                    <a:pt x="51867" y="24308"/>
                    <a:pt x="53892" y="23630"/>
                  </a:cubicBezTo>
                  <a:cubicBezTo>
                    <a:pt x="60200" y="21524"/>
                    <a:pt x="72939" y="8428"/>
                    <a:pt x="73064" y="8294"/>
                  </a:cubicBezTo>
                  <a:lnTo>
                    <a:pt x="72975" y="8214"/>
                  </a:lnTo>
                  <a:cubicBezTo>
                    <a:pt x="72850" y="8348"/>
                    <a:pt x="60128" y="21426"/>
                    <a:pt x="53857" y="23514"/>
                  </a:cubicBezTo>
                  <a:cubicBezTo>
                    <a:pt x="51852" y="24183"/>
                    <a:pt x="50099" y="24520"/>
                    <a:pt x="48577" y="24520"/>
                  </a:cubicBezTo>
                  <a:cubicBezTo>
                    <a:pt x="45558" y="24520"/>
                    <a:pt x="43452" y="23192"/>
                    <a:pt x="42099" y="20498"/>
                  </a:cubicBezTo>
                  <a:cubicBezTo>
                    <a:pt x="41403" y="19116"/>
                    <a:pt x="41573" y="17394"/>
                    <a:pt x="41769" y="15405"/>
                  </a:cubicBezTo>
                  <a:cubicBezTo>
                    <a:pt x="41947" y="13576"/>
                    <a:pt x="42161" y="11488"/>
                    <a:pt x="41778" y="9106"/>
                  </a:cubicBezTo>
                  <a:cubicBezTo>
                    <a:pt x="41474" y="7144"/>
                    <a:pt x="39869" y="4985"/>
                    <a:pt x="37380" y="3183"/>
                  </a:cubicBezTo>
                  <a:cubicBezTo>
                    <a:pt x="35007" y="1470"/>
                    <a:pt x="32116" y="292"/>
                    <a:pt x="29645" y="51"/>
                  </a:cubicBezTo>
                  <a:cubicBezTo>
                    <a:pt x="29293" y="17"/>
                    <a:pt x="28948" y="0"/>
                    <a:pt x="2861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16"/>
            <p:cNvSpPr/>
            <p:nvPr/>
          </p:nvSpPr>
          <p:spPr>
            <a:xfrm>
              <a:off x="5276625" y="665750"/>
              <a:ext cx="1818575" cy="607275"/>
            </a:xfrm>
            <a:custGeom>
              <a:avLst/>
              <a:gdLst/>
              <a:ahLst/>
              <a:cxnLst/>
              <a:rect l="l" t="t" r="r" b="b"/>
              <a:pathLst>
                <a:path w="72743" h="24291" extrusionOk="0">
                  <a:moveTo>
                    <a:pt x="29234" y="1"/>
                  </a:moveTo>
                  <a:cubicBezTo>
                    <a:pt x="26955" y="1"/>
                    <a:pt x="25004" y="804"/>
                    <a:pt x="23561" y="2345"/>
                  </a:cubicBezTo>
                  <a:cubicBezTo>
                    <a:pt x="22374" y="3611"/>
                    <a:pt x="22089" y="6653"/>
                    <a:pt x="21803" y="9588"/>
                  </a:cubicBezTo>
                  <a:cubicBezTo>
                    <a:pt x="21518" y="12639"/>
                    <a:pt x="21214" y="15797"/>
                    <a:pt x="19876" y="16583"/>
                  </a:cubicBezTo>
                  <a:cubicBezTo>
                    <a:pt x="19492" y="16809"/>
                    <a:pt x="19057" y="16909"/>
                    <a:pt x="18586" y="16909"/>
                  </a:cubicBezTo>
                  <a:cubicBezTo>
                    <a:pt x="16789" y="16909"/>
                    <a:pt x="14454" y="15452"/>
                    <a:pt x="12320" y="13933"/>
                  </a:cubicBezTo>
                  <a:cubicBezTo>
                    <a:pt x="10349" y="12532"/>
                    <a:pt x="8448" y="11060"/>
                    <a:pt x="6780" y="9767"/>
                  </a:cubicBezTo>
                  <a:cubicBezTo>
                    <a:pt x="3836" y="7483"/>
                    <a:pt x="1517" y="5681"/>
                    <a:pt x="36" y="5164"/>
                  </a:cubicBezTo>
                  <a:lnTo>
                    <a:pt x="0" y="5280"/>
                  </a:lnTo>
                  <a:cubicBezTo>
                    <a:pt x="1463" y="5788"/>
                    <a:pt x="3890" y="7679"/>
                    <a:pt x="6700" y="9856"/>
                  </a:cubicBezTo>
                  <a:cubicBezTo>
                    <a:pt x="8377" y="11159"/>
                    <a:pt x="10277" y="12631"/>
                    <a:pt x="12249" y="14031"/>
                  </a:cubicBezTo>
                  <a:cubicBezTo>
                    <a:pt x="14402" y="15565"/>
                    <a:pt x="16755" y="17032"/>
                    <a:pt x="18590" y="17032"/>
                  </a:cubicBezTo>
                  <a:cubicBezTo>
                    <a:pt x="19081" y="17032"/>
                    <a:pt x="19535" y="16927"/>
                    <a:pt x="19939" y="16690"/>
                  </a:cubicBezTo>
                  <a:cubicBezTo>
                    <a:pt x="21330" y="15869"/>
                    <a:pt x="21625" y="12827"/>
                    <a:pt x="21928" y="9597"/>
                  </a:cubicBezTo>
                  <a:cubicBezTo>
                    <a:pt x="22205" y="6680"/>
                    <a:pt x="22490" y="3665"/>
                    <a:pt x="23650" y="2425"/>
                  </a:cubicBezTo>
                  <a:cubicBezTo>
                    <a:pt x="25067" y="910"/>
                    <a:pt x="26984" y="116"/>
                    <a:pt x="29228" y="116"/>
                  </a:cubicBezTo>
                  <a:cubicBezTo>
                    <a:pt x="29456" y="116"/>
                    <a:pt x="29687" y="125"/>
                    <a:pt x="29921" y="141"/>
                  </a:cubicBezTo>
                  <a:cubicBezTo>
                    <a:pt x="34801" y="480"/>
                    <a:pt x="41260" y="4637"/>
                    <a:pt x="41849" y="9009"/>
                  </a:cubicBezTo>
                  <a:cubicBezTo>
                    <a:pt x="42152" y="11283"/>
                    <a:pt x="41947" y="13309"/>
                    <a:pt x="41760" y="15093"/>
                  </a:cubicBezTo>
                  <a:cubicBezTo>
                    <a:pt x="41554" y="17136"/>
                    <a:pt x="41376" y="18902"/>
                    <a:pt x="42072" y="20329"/>
                  </a:cubicBezTo>
                  <a:cubicBezTo>
                    <a:pt x="43365" y="22979"/>
                    <a:pt x="45408" y="24290"/>
                    <a:pt x="48361" y="24290"/>
                  </a:cubicBezTo>
                  <a:cubicBezTo>
                    <a:pt x="49931" y="24290"/>
                    <a:pt x="51751" y="23925"/>
                    <a:pt x="53848" y="23193"/>
                  </a:cubicBezTo>
                  <a:cubicBezTo>
                    <a:pt x="60057" y="21025"/>
                    <a:pt x="72618" y="8054"/>
                    <a:pt x="72742" y="7920"/>
                  </a:cubicBezTo>
                  <a:lnTo>
                    <a:pt x="72662" y="7840"/>
                  </a:lnTo>
                  <a:cubicBezTo>
                    <a:pt x="72528" y="7965"/>
                    <a:pt x="59994" y="20927"/>
                    <a:pt x="53812" y="23077"/>
                  </a:cubicBezTo>
                  <a:cubicBezTo>
                    <a:pt x="51730" y="23800"/>
                    <a:pt x="49925" y="24165"/>
                    <a:pt x="48375" y="24165"/>
                  </a:cubicBezTo>
                  <a:cubicBezTo>
                    <a:pt x="45467" y="24165"/>
                    <a:pt x="43453" y="22882"/>
                    <a:pt x="42179" y="20276"/>
                  </a:cubicBezTo>
                  <a:cubicBezTo>
                    <a:pt x="41501" y="18875"/>
                    <a:pt x="41679" y="17127"/>
                    <a:pt x="41885" y="15102"/>
                  </a:cubicBezTo>
                  <a:cubicBezTo>
                    <a:pt x="42072" y="13309"/>
                    <a:pt x="42277" y="11283"/>
                    <a:pt x="41965" y="8991"/>
                  </a:cubicBezTo>
                  <a:cubicBezTo>
                    <a:pt x="41376" y="4566"/>
                    <a:pt x="34855" y="364"/>
                    <a:pt x="29930" y="25"/>
                  </a:cubicBezTo>
                  <a:cubicBezTo>
                    <a:pt x="29695" y="9"/>
                    <a:pt x="29463" y="1"/>
                    <a:pt x="29234"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16"/>
            <p:cNvSpPr/>
            <p:nvPr/>
          </p:nvSpPr>
          <p:spPr>
            <a:xfrm>
              <a:off x="5277275" y="661300"/>
              <a:ext cx="1810775" cy="599000"/>
            </a:xfrm>
            <a:custGeom>
              <a:avLst/>
              <a:gdLst/>
              <a:ahLst/>
              <a:cxnLst/>
              <a:rect l="l" t="t" r="r" b="b"/>
              <a:pathLst>
                <a:path w="72431" h="23960" extrusionOk="0">
                  <a:moveTo>
                    <a:pt x="29882" y="1"/>
                  </a:moveTo>
                  <a:cubicBezTo>
                    <a:pt x="28161" y="1"/>
                    <a:pt x="25851" y="469"/>
                    <a:pt x="23963" y="2540"/>
                  </a:cubicBezTo>
                  <a:cubicBezTo>
                    <a:pt x="22785" y="3843"/>
                    <a:pt x="22420" y="6805"/>
                    <a:pt x="22081" y="9677"/>
                  </a:cubicBezTo>
                  <a:cubicBezTo>
                    <a:pt x="21715" y="12701"/>
                    <a:pt x="21331" y="15824"/>
                    <a:pt x="19975" y="16680"/>
                  </a:cubicBezTo>
                  <a:cubicBezTo>
                    <a:pt x="19532" y="16957"/>
                    <a:pt x="19022" y="17098"/>
                    <a:pt x="18434" y="17098"/>
                  </a:cubicBezTo>
                  <a:cubicBezTo>
                    <a:pt x="16975" y="17098"/>
                    <a:pt x="15028" y="16234"/>
                    <a:pt x="12383" y="14441"/>
                  </a:cubicBezTo>
                  <a:cubicBezTo>
                    <a:pt x="10153" y="12924"/>
                    <a:pt x="8075" y="11354"/>
                    <a:pt x="6237" y="9963"/>
                  </a:cubicBezTo>
                  <a:cubicBezTo>
                    <a:pt x="3543" y="7929"/>
                    <a:pt x="1410" y="6323"/>
                    <a:pt x="46" y="5806"/>
                  </a:cubicBezTo>
                  <a:lnTo>
                    <a:pt x="1" y="5922"/>
                  </a:lnTo>
                  <a:cubicBezTo>
                    <a:pt x="1357" y="6430"/>
                    <a:pt x="3480" y="8036"/>
                    <a:pt x="6165" y="10061"/>
                  </a:cubicBezTo>
                  <a:cubicBezTo>
                    <a:pt x="8003" y="11453"/>
                    <a:pt x="10082" y="13032"/>
                    <a:pt x="12321" y="14539"/>
                  </a:cubicBezTo>
                  <a:cubicBezTo>
                    <a:pt x="15006" y="16361"/>
                    <a:pt x="16947" y="17234"/>
                    <a:pt x="18422" y="17234"/>
                  </a:cubicBezTo>
                  <a:cubicBezTo>
                    <a:pt x="19034" y="17234"/>
                    <a:pt x="19566" y="17083"/>
                    <a:pt x="20038" y="16787"/>
                  </a:cubicBezTo>
                  <a:cubicBezTo>
                    <a:pt x="21447" y="15895"/>
                    <a:pt x="21813" y="12880"/>
                    <a:pt x="22197" y="9686"/>
                  </a:cubicBezTo>
                  <a:cubicBezTo>
                    <a:pt x="22544" y="6840"/>
                    <a:pt x="22901" y="3896"/>
                    <a:pt x="24052" y="2630"/>
                  </a:cubicBezTo>
                  <a:cubicBezTo>
                    <a:pt x="25900" y="599"/>
                    <a:pt x="28157" y="124"/>
                    <a:pt x="29841" y="124"/>
                  </a:cubicBezTo>
                  <a:cubicBezTo>
                    <a:pt x="29970" y="124"/>
                    <a:pt x="30095" y="127"/>
                    <a:pt x="30217" y="132"/>
                  </a:cubicBezTo>
                  <a:cubicBezTo>
                    <a:pt x="32634" y="221"/>
                    <a:pt x="35471" y="1283"/>
                    <a:pt x="37817" y="2969"/>
                  </a:cubicBezTo>
                  <a:cubicBezTo>
                    <a:pt x="40271" y="4735"/>
                    <a:pt x="41805" y="6894"/>
                    <a:pt x="42037" y="8910"/>
                  </a:cubicBezTo>
                  <a:cubicBezTo>
                    <a:pt x="42278" y="11087"/>
                    <a:pt x="42073" y="13058"/>
                    <a:pt x="41885" y="14798"/>
                  </a:cubicBezTo>
                  <a:cubicBezTo>
                    <a:pt x="41662" y="16885"/>
                    <a:pt x="41466" y="18679"/>
                    <a:pt x="42153" y="20124"/>
                  </a:cubicBezTo>
                  <a:cubicBezTo>
                    <a:pt x="43366" y="22693"/>
                    <a:pt x="45329" y="23960"/>
                    <a:pt x="48166" y="23960"/>
                  </a:cubicBezTo>
                  <a:cubicBezTo>
                    <a:pt x="49763" y="23960"/>
                    <a:pt x="51636" y="23558"/>
                    <a:pt x="53813" y="22764"/>
                  </a:cubicBezTo>
                  <a:cubicBezTo>
                    <a:pt x="59924" y="20552"/>
                    <a:pt x="72306" y="7688"/>
                    <a:pt x="72431" y="7563"/>
                  </a:cubicBezTo>
                  <a:lnTo>
                    <a:pt x="72342" y="7474"/>
                  </a:lnTo>
                  <a:cubicBezTo>
                    <a:pt x="72217" y="7608"/>
                    <a:pt x="59861" y="20445"/>
                    <a:pt x="53768" y="22657"/>
                  </a:cubicBezTo>
                  <a:cubicBezTo>
                    <a:pt x="51613" y="23438"/>
                    <a:pt x="49760" y="23831"/>
                    <a:pt x="48184" y="23831"/>
                  </a:cubicBezTo>
                  <a:cubicBezTo>
                    <a:pt x="45381" y="23831"/>
                    <a:pt x="43453" y="22588"/>
                    <a:pt x="42260" y="20070"/>
                  </a:cubicBezTo>
                  <a:cubicBezTo>
                    <a:pt x="41591" y="18661"/>
                    <a:pt x="41787" y="16876"/>
                    <a:pt x="42010" y="14816"/>
                  </a:cubicBezTo>
                  <a:cubicBezTo>
                    <a:pt x="42198" y="13067"/>
                    <a:pt x="42403" y="11087"/>
                    <a:pt x="42162" y="8901"/>
                  </a:cubicBezTo>
                  <a:cubicBezTo>
                    <a:pt x="41930" y="6849"/>
                    <a:pt x="40369" y="4655"/>
                    <a:pt x="37889" y="2871"/>
                  </a:cubicBezTo>
                  <a:cubicBezTo>
                    <a:pt x="35525" y="1176"/>
                    <a:pt x="32661" y="105"/>
                    <a:pt x="30225" y="7"/>
                  </a:cubicBezTo>
                  <a:cubicBezTo>
                    <a:pt x="30114" y="3"/>
                    <a:pt x="30000" y="1"/>
                    <a:pt x="2988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16"/>
            <p:cNvSpPr/>
            <p:nvPr/>
          </p:nvSpPr>
          <p:spPr>
            <a:xfrm>
              <a:off x="5277950" y="656775"/>
              <a:ext cx="1802750" cy="590825"/>
            </a:xfrm>
            <a:custGeom>
              <a:avLst/>
              <a:gdLst/>
              <a:ahLst/>
              <a:cxnLst/>
              <a:rect l="l" t="t" r="r" b="b"/>
              <a:pathLst>
                <a:path w="72110" h="23633" extrusionOk="0">
                  <a:moveTo>
                    <a:pt x="30421" y="0"/>
                  </a:moveTo>
                  <a:cubicBezTo>
                    <a:pt x="28747" y="0"/>
                    <a:pt x="26362" y="496"/>
                    <a:pt x="24364" y="2748"/>
                  </a:cubicBezTo>
                  <a:cubicBezTo>
                    <a:pt x="23187" y="4069"/>
                    <a:pt x="22758" y="6968"/>
                    <a:pt x="22348" y="9760"/>
                  </a:cubicBezTo>
                  <a:cubicBezTo>
                    <a:pt x="21911" y="12758"/>
                    <a:pt x="21456" y="15853"/>
                    <a:pt x="20064" y="16781"/>
                  </a:cubicBezTo>
                  <a:cubicBezTo>
                    <a:pt x="19535" y="17131"/>
                    <a:pt x="18930" y="17308"/>
                    <a:pt x="18232" y="17308"/>
                  </a:cubicBezTo>
                  <a:cubicBezTo>
                    <a:pt x="16775" y="17308"/>
                    <a:pt x="14908" y="16538"/>
                    <a:pt x="12455" y="14952"/>
                  </a:cubicBezTo>
                  <a:cubicBezTo>
                    <a:pt x="9948" y="13329"/>
                    <a:pt x="7691" y="11660"/>
                    <a:pt x="5692" y="10188"/>
                  </a:cubicBezTo>
                  <a:cubicBezTo>
                    <a:pt x="3239" y="8386"/>
                    <a:pt x="1312" y="6959"/>
                    <a:pt x="45" y="6459"/>
                  </a:cubicBezTo>
                  <a:lnTo>
                    <a:pt x="1" y="6575"/>
                  </a:lnTo>
                  <a:cubicBezTo>
                    <a:pt x="1250" y="7075"/>
                    <a:pt x="3177" y="8493"/>
                    <a:pt x="5621" y="10286"/>
                  </a:cubicBezTo>
                  <a:cubicBezTo>
                    <a:pt x="7619" y="11758"/>
                    <a:pt x="9876" y="13427"/>
                    <a:pt x="12383" y="15050"/>
                  </a:cubicBezTo>
                  <a:cubicBezTo>
                    <a:pt x="14860" y="16651"/>
                    <a:pt x="16752" y="17430"/>
                    <a:pt x="18235" y="17430"/>
                  </a:cubicBezTo>
                  <a:cubicBezTo>
                    <a:pt x="18959" y="17430"/>
                    <a:pt x="19586" y="17245"/>
                    <a:pt x="20136" y="16879"/>
                  </a:cubicBezTo>
                  <a:cubicBezTo>
                    <a:pt x="21563" y="15925"/>
                    <a:pt x="22009" y="12945"/>
                    <a:pt x="22473" y="9778"/>
                  </a:cubicBezTo>
                  <a:cubicBezTo>
                    <a:pt x="22883" y="7004"/>
                    <a:pt x="23303" y="4131"/>
                    <a:pt x="24453" y="2829"/>
                  </a:cubicBezTo>
                  <a:cubicBezTo>
                    <a:pt x="26434" y="598"/>
                    <a:pt x="28789" y="117"/>
                    <a:pt x="30439" y="117"/>
                  </a:cubicBezTo>
                  <a:lnTo>
                    <a:pt x="30511" y="117"/>
                  </a:lnTo>
                  <a:cubicBezTo>
                    <a:pt x="35328" y="161"/>
                    <a:pt x="41814" y="4256"/>
                    <a:pt x="42224" y="8814"/>
                  </a:cubicBezTo>
                  <a:cubicBezTo>
                    <a:pt x="42411" y="10902"/>
                    <a:pt x="42197" y="12811"/>
                    <a:pt x="42010" y="14506"/>
                  </a:cubicBezTo>
                  <a:cubicBezTo>
                    <a:pt x="41769" y="16629"/>
                    <a:pt x="41564" y="18458"/>
                    <a:pt x="42233" y="19921"/>
                  </a:cubicBezTo>
                  <a:cubicBezTo>
                    <a:pt x="43375" y="22401"/>
                    <a:pt x="45239" y="23632"/>
                    <a:pt x="47978" y="23632"/>
                  </a:cubicBezTo>
                  <a:cubicBezTo>
                    <a:pt x="49593" y="23632"/>
                    <a:pt x="51520" y="23195"/>
                    <a:pt x="53768" y="22348"/>
                  </a:cubicBezTo>
                  <a:cubicBezTo>
                    <a:pt x="59790" y="20073"/>
                    <a:pt x="71985" y="7334"/>
                    <a:pt x="72110" y="7200"/>
                  </a:cubicBezTo>
                  <a:lnTo>
                    <a:pt x="72020" y="7120"/>
                  </a:lnTo>
                  <a:cubicBezTo>
                    <a:pt x="71895" y="7244"/>
                    <a:pt x="59718" y="19966"/>
                    <a:pt x="53723" y="22232"/>
                  </a:cubicBezTo>
                  <a:cubicBezTo>
                    <a:pt x="51489" y="23077"/>
                    <a:pt x="49585" y="23503"/>
                    <a:pt x="47984" y="23503"/>
                  </a:cubicBezTo>
                  <a:cubicBezTo>
                    <a:pt x="45296" y="23503"/>
                    <a:pt x="43462" y="22303"/>
                    <a:pt x="42349" y="19877"/>
                  </a:cubicBezTo>
                  <a:cubicBezTo>
                    <a:pt x="41689" y="18440"/>
                    <a:pt x="41894" y="16620"/>
                    <a:pt x="42126" y="14515"/>
                  </a:cubicBezTo>
                  <a:cubicBezTo>
                    <a:pt x="42322" y="12820"/>
                    <a:pt x="42536" y="10902"/>
                    <a:pt x="42349" y="8806"/>
                  </a:cubicBezTo>
                  <a:cubicBezTo>
                    <a:pt x="41930" y="4193"/>
                    <a:pt x="35373" y="36"/>
                    <a:pt x="30511" y="1"/>
                  </a:cubicBezTo>
                  <a:cubicBezTo>
                    <a:pt x="30481" y="0"/>
                    <a:pt x="30451" y="0"/>
                    <a:pt x="304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16"/>
            <p:cNvSpPr/>
            <p:nvPr/>
          </p:nvSpPr>
          <p:spPr>
            <a:xfrm>
              <a:off x="5278625" y="651825"/>
              <a:ext cx="1794725" cy="583050"/>
            </a:xfrm>
            <a:custGeom>
              <a:avLst/>
              <a:gdLst/>
              <a:ahLst/>
              <a:cxnLst/>
              <a:rect l="l" t="t" r="r" b="b"/>
              <a:pathLst>
                <a:path w="71789" h="23322" extrusionOk="0">
                  <a:moveTo>
                    <a:pt x="30988" y="0"/>
                  </a:moveTo>
                  <a:cubicBezTo>
                    <a:pt x="30924" y="0"/>
                    <a:pt x="30860" y="1"/>
                    <a:pt x="30796" y="2"/>
                  </a:cubicBezTo>
                  <a:cubicBezTo>
                    <a:pt x="29172" y="47"/>
                    <a:pt x="26817" y="591"/>
                    <a:pt x="24765" y="2964"/>
                  </a:cubicBezTo>
                  <a:cubicBezTo>
                    <a:pt x="23597" y="4320"/>
                    <a:pt x="23106" y="7139"/>
                    <a:pt x="22624" y="9869"/>
                  </a:cubicBezTo>
                  <a:cubicBezTo>
                    <a:pt x="22107" y="12831"/>
                    <a:pt x="21572" y="15900"/>
                    <a:pt x="20162" y="16890"/>
                  </a:cubicBezTo>
                  <a:cubicBezTo>
                    <a:pt x="19547" y="17321"/>
                    <a:pt x="18838" y="17539"/>
                    <a:pt x="18017" y="17539"/>
                  </a:cubicBezTo>
                  <a:cubicBezTo>
                    <a:pt x="16565" y="17539"/>
                    <a:pt x="14763" y="16857"/>
                    <a:pt x="12517" y="15471"/>
                  </a:cubicBezTo>
                  <a:cubicBezTo>
                    <a:pt x="9724" y="13750"/>
                    <a:pt x="7182" y="11921"/>
                    <a:pt x="5139" y="10449"/>
                  </a:cubicBezTo>
                  <a:cubicBezTo>
                    <a:pt x="2944" y="8870"/>
                    <a:pt x="1205" y="7612"/>
                    <a:pt x="45" y="7121"/>
                  </a:cubicBezTo>
                  <a:lnTo>
                    <a:pt x="0" y="7237"/>
                  </a:lnTo>
                  <a:cubicBezTo>
                    <a:pt x="1142" y="7719"/>
                    <a:pt x="2873" y="8968"/>
                    <a:pt x="5068" y="10547"/>
                  </a:cubicBezTo>
                  <a:cubicBezTo>
                    <a:pt x="7111" y="12019"/>
                    <a:pt x="9653" y="13857"/>
                    <a:pt x="12454" y="15578"/>
                  </a:cubicBezTo>
                  <a:cubicBezTo>
                    <a:pt x="14721" y="16976"/>
                    <a:pt x="16547" y="17664"/>
                    <a:pt x="18025" y="17664"/>
                  </a:cubicBezTo>
                  <a:cubicBezTo>
                    <a:pt x="18868" y="17664"/>
                    <a:pt x="19598" y="17441"/>
                    <a:pt x="20233" y="16997"/>
                  </a:cubicBezTo>
                  <a:cubicBezTo>
                    <a:pt x="21688" y="15971"/>
                    <a:pt x="22205" y="13018"/>
                    <a:pt x="22749" y="9887"/>
                  </a:cubicBezTo>
                  <a:cubicBezTo>
                    <a:pt x="23222" y="7175"/>
                    <a:pt x="23704" y="4374"/>
                    <a:pt x="24855" y="3044"/>
                  </a:cubicBezTo>
                  <a:cubicBezTo>
                    <a:pt x="26880" y="707"/>
                    <a:pt x="29199" y="163"/>
                    <a:pt x="30796" y="127"/>
                  </a:cubicBezTo>
                  <a:cubicBezTo>
                    <a:pt x="30869" y="125"/>
                    <a:pt x="30943" y="124"/>
                    <a:pt x="31016" y="124"/>
                  </a:cubicBezTo>
                  <a:cubicBezTo>
                    <a:pt x="33359" y="124"/>
                    <a:pt x="36077" y="1079"/>
                    <a:pt x="38343" y="2688"/>
                  </a:cubicBezTo>
                  <a:cubicBezTo>
                    <a:pt x="40779" y="4436"/>
                    <a:pt x="42268" y="6640"/>
                    <a:pt x="42411" y="8745"/>
                  </a:cubicBezTo>
                  <a:cubicBezTo>
                    <a:pt x="42545" y="10725"/>
                    <a:pt x="42331" y="12581"/>
                    <a:pt x="42135" y="14222"/>
                  </a:cubicBezTo>
                  <a:cubicBezTo>
                    <a:pt x="41885" y="16390"/>
                    <a:pt x="41662" y="18255"/>
                    <a:pt x="42322" y="19736"/>
                  </a:cubicBezTo>
                  <a:cubicBezTo>
                    <a:pt x="43384" y="22135"/>
                    <a:pt x="45168" y="23322"/>
                    <a:pt x="47799" y="23322"/>
                  </a:cubicBezTo>
                  <a:cubicBezTo>
                    <a:pt x="49432" y="23322"/>
                    <a:pt x="51404" y="22858"/>
                    <a:pt x="53732" y="21948"/>
                  </a:cubicBezTo>
                  <a:cubicBezTo>
                    <a:pt x="59656" y="19611"/>
                    <a:pt x="71672" y="6987"/>
                    <a:pt x="71788" y="6863"/>
                  </a:cubicBezTo>
                  <a:lnTo>
                    <a:pt x="71699" y="6773"/>
                  </a:lnTo>
                  <a:cubicBezTo>
                    <a:pt x="71583" y="6907"/>
                    <a:pt x="59584" y="19513"/>
                    <a:pt x="53687" y="21832"/>
                  </a:cubicBezTo>
                  <a:cubicBezTo>
                    <a:pt x="51379" y="22740"/>
                    <a:pt x="49429" y="23197"/>
                    <a:pt x="47807" y="23197"/>
                  </a:cubicBezTo>
                  <a:cubicBezTo>
                    <a:pt x="45222" y="23197"/>
                    <a:pt x="43470" y="22037"/>
                    <a:pt x="42429" y="19691"/>
                  </a:cubicBezTo>
                  <a:cubicBezTo>
                    <a:pt x="41787" y="18237"/>
                    <a:pt x="42001" y="16381"/>
                    <a:pt x="42259" y="14231"/>
                  </a:cubicBezTo>
                  <a:cubicBezTo>
                    <a:pt x="42447" y="12590"/>
                    <a:pt x="42670" y="10725"/>
                    <a:pt x="42536" y="8736"/>
                  </a:cubicBezTo>
                  <a:cubicBezTo>
                    <a:pt x="42384" y="6595"/>
                    <a:pt x="40886" y="4356"/>
                    <a:pt x="38406" y="2589"/>
                  </a:cubicBezTo>
                  <a:cubicBezTo>
                    <a:pt x="36113" y="957"/>
                    <a:pt x="33355" y="0"/>
                    <a:pt x="309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16"/>
            <p:cNvSpPr/>
            <p:nvPr/>
          </p:nvSpPr>
          <p:spPr>
            <a:xfrm>
              <a:off x="5279300" y="646825"/>
              <a:ext cx="1786675" cy="575575"/>
            </a:xfrm>
            <a:custGeom>
              <a:avLst/>
              <a:gdLst/>
              <a:ahLst/>
              <a:cxnLst/>
              <a:rect l="l" t="t" r="r" b="b"/>
              <a:pathLst>
                <a:path w="71467" h="23023" extrusionOk="0">
                  <a:moveTo>
                    <a:pt x="31577" y="0"/>
                  </a:moveTo>
                  <a:cubicBezTo>
                    <a:pt x="31410" y="0"/>
                    <a:pt x="31245" y="5"/>
                    <a:pt x="31081" y="15"/>
                  </a:cubicBezTo>
                  <a:cubicBezTo>
                    <a:pt x="28878" y="140"/>
                    <a:pt x="26781" y="1273"/>
                    <a:pt x="25167" y="3191"/>
                  </a:cubicBezTo>
                  <a:cubicBezTo>
                    <a:pt x="23998" y="4574"/>
                    <a:pt x="23445" y="7312"/>
                    <a:pt x="22910" y="9971"/>
                  </a:cubicBezTo>
                  <a:cubicBezTo>
                    <a:pt x="22312" y="12915"/>
                    <a:pt x="21696" y="15948"/>
                    <a:pt x="20260" y="17009"/>
                  </a:cubicBezTo>
                  <a:cubicBezTo>
                    <a:pt x="19538" y="17542"/>
                    <a:pt x="18715" y="17809"/>
                    <a:pt x="17766" y="17809"/>
                  </a:cubicBezTo>
                  <a:cubicBezTo>
                    <a:pt x="16347" y="17809"/>
                    <a:pt x="14647" y="17210"/>
                    <a:pt x="12588" y="16001"/>
                  </a:cubicBezTo>
                  <a:cubicBezTo>
                    <a:pt x="9474" y="14181"/>
                    <a:pt x="6762" y="12272"/>
                    <a:pt x="4586" y="10729"/>
                  </a:cubicBezTo>
                  <a:cubicBezTo>
                    <a:pt x="2641" y="9355"/>
                    <a:pt x="1098" y="8267"/>
                    <a:pt x="45" y="7794"/>
                  </a:cubicBezTo>
                  <a:lnTo>
                    <a:pt x="0" y="7901"/>
                  </a:lnTo>
                  <a:cubicBezTo>
                    <a:pt x="1035" y="8374"/>
                    <a:pt x="2570" y="9453"/>
                    <a:pt x="4514" y="10827"/>
                  </a:cubicBezTo>
                  <a:cubicBezTo>
                    <a:pt x="6700" y="12371"/>
                    <a:pt x="9412" y="14289"/>
                    <a:pt x="12525" y="16108"/>
                  </a:cubicBezTo>
                  <a:cubicBezTo>
                    <a:pt x="14607" y="17327"/>
                    <a:pt x="16329" y="17930"/>
                    <a:pt x="17770" y="17930"/>
                  </a:cubicBezTo>
                  <a:cubicBezTo>
                    <a:pt x="18744" y="17930"/>
                    <a:pt x="19590" y="17655"/>
                    <a:pt x="20331" y="17108"/>
                  </a:cubicBezTo>
                  <a:cubicBezTo>
                    <a:pt x="21803" y="16019"/>
                    <a:pt x="22428" y="12959"/>
                    <a:pt x="23025" y="9998"/>
                  </a:cubicBezTo>
                  <a:cubicBezTo>
                    <a:pt x="23561" y="7357"/>
                    <a:pt x="24114" y="4627"/>
                    <a:pt x="25256" y="3271"/>
                  </a:cubicBezTo>
                  <a:cubicBezTo>
                    <a:pt x="26853" y="1380"/>
                    <a:pt x="28922" y="265"/>
                    <a:pt x="31090" y="140"/>
                  </a:cubicBezTo>
                  <a:cubicBezTo>
                    <a:pt x="31253" y="130"/>
                    <a:pt x="31419" y="125"/>
                    <a:pt x="31585" y="125"/>
                  </a:cubicBezTo>
                  <a:cubicBezTo>
                    <a:pt x="34300" y="125"/>
                    <a:pt x="37450" y="1409"/>
                    <a:pt x="39752" y="3476"/>
                  </a:cubicBezTo>
                  <a:cubicBezTo>
                    <a:pt x="41501" y="5055"/>
                    <a:pt x="42518" y="6902"/>
                    <a:pt x="42598" y="8668"/>
                  </a:cubicBezTo>
                  <a:cubicBezTo>
                    <a:pt x="42687" y="10551"/>
                    <a:pt x="42464" y="12353"/>
                    <a:pt x="42268" y="13932"/>
                  </a:cubicBezTo>
                  <a:cubicBezTo>
                    <a:pt x="41992" y="16144"/>
                    <a:pt x="41760" y="18053"/>
                    <a:pt x="42402" y="19561"/>
                  </a:cubicBezTo>
                  <a:cubicBezTo>
                    <a:pt x="43392" y="21871"/>
                    <a:pt x="45096" y="23022"/>
                    <a:pt x="47621" y="23022"/>
                  </a:cubicBezTo>
                  <a:cubicBezTo>
                    <a:pt x="49271" y="23022"/>
                    <a:pt x="51287" y="22523"/>
                    <a:pt x="53687" y="21541"/>
                  </a:cubicBezTo>
                  <a:cubicBezTo>
                    <a:pt x="59521" y="19159"/>
                    <a:pt x="71351" y="6652"/>
                    <a:pt x="71467" y="6518"/>
                  </a:cubicBezTo>
                  <a:lnTo>
                    <a:pt x="71378" y="6438"/>
                  </a:lnTo>
                  <a:cubicBezTo>
                    <a:pt x="71262" y="6563"/>
                    <a:pt x="59450" y="19052"/>
                    <a:pt x="53643" y="21434"/>
                  </a:cubicBezTo>
                  <a:cubicBezTo>
                    <a:pt x="51264" y="22406"/>
                    <a:pt x="49273" y="22894"/>
                    <a:pt x="47635" y="22894"/>
                  </a:cubicBezTo>
                  <a:cubicBezTo>
                    <a:pt x="45152" y="22894"/>
                    <a:pt x="43482" y="21771"/>
                    <a:pt x="42509" y="19507"/>
                  </a:cubicBezTo>
                  <a:cubicBezTo>
                    <a:pt x="41885" y="18035"/>
                    <a:pt x="42117" y="16144"/>
                    <a:pt x="42393" y="13950"/>
                  </a:cubicBezTo>
                  <a:cubicBezTo>
                    <a:pt x="42589" y="12362"/>
                    <a:pt x="42812" y="10560"/>
                    <a:pt x="42723" y="8659"/>
                  </a:cubicBezTo>
                  <a:cubicBezTo>
                    <a:pt x="42634" y="6857"/>
                    <a:pt x="41608" y="4984"/>
                    <a:pt x="39833" y="3387"/>
                  </a:cubicBezTo>
                  <a:cubicBezTo>
                    <a:pt x="37511" y="1301"/>
                    <a:pt x="34326" y="0"/>
                    <a:pt x="3157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16"/>
            <p:cNvSpPr/>
            <p:nvPr/>
          </p:nvSpPr>
          <p:spPr>
            <a:xfrm>
              <a:off x="5279975" y="641600"/>
              <a:ext cx="1778875" cy="568300"/>
            </a:xfrm>
            <a:custGeom>
              <a:avLst/>
              <a:gdLst/>
              <a:ahLst/>
              <a:cxnLst/>
              <a:rect l="l" t="t" r="r" b="b"/>
              <a:pathLst>
                <a:path w="71155" h="22732" extrusionOk="0">
                  <a:moveTo>
                    <a:pt x="32139" y="1"/>
                  </a:moveTo>
                  <a:cubicBezTo>
                    <a:pt x="31877" y="1"/>
                    <a:pt x="31619" y="12"/>
                    <a:pt x="31366" y="37"/>
                  </a:cubicBezTo>
                  <a:cubicBezTo>
                    <a:pt x="29261" y="233"/>
                    <a:pt x="27200" y="1437"/>
                    <a:pt x="25568" y="3418"/>
                  </a:cubicBezTo>
                  <a:cubicBezTo>
                    <a:pt x="24408" y="4827"/>
                    <a:pt x="23792" y="7495"/>
                    <a:pt x="23195" y="10082"/>
                  </a:cubicBezTo>
                  <a:cubicBezTo>
                    <a:pt x="22517" y="12990"/>
                    <a:pt x="21821" y="16005"/>
                    <a:pt x="20349" y="17138"/>
                  </a:cubicBezTo>
                  <a:cubicBezTo>
                    <a:pt x="19530" y="17769"/>
                    <a:pt x="18585" y="18085"/>
                    <a:pt x="17502" y="18085"/>
                  </a:cubicBezTo>
                  <a:cubicBezTo>
                    <a:pt x="16121" y="18085"/>
                    <a:pt x="14515" y="17571"/>
                    <a:pt x="12659" y="16540"/>
                  </a:cubicBezTo>
                  <a:cubicBezTo>
                    <a:pt x="9207" y="14631"/>
                    <a:pt x="6343" y="12633"/>
                    <a:pt x="4041" y="11036"/>
                  </a:cubicBezTo>
                  <a:cubicBezTo>
                    <a:pt x="2337" y="9850"/>
                    <a:pt x="990" y="8922"/>
                    <a:pt x="45" y="8467"/>
                  </a:cubicBezTo>
                  <a:lnTo>
                    <a:pt x="0" y="8574"/>
                  </a:lnTo>
                  <a:cubicBezTo>
                    <a:pt x="928" y="9020"/>
                    <a:pt x="2275" y="9957"/>
                    <a:pt x="3970" y="11134"/>
                  </a:cubicBezTo>
                  <a:cubicBezTo>
                    <a:pt x="6272" y="12740"/>
                    <a:pt x="9144" y="14729"/>
                    <a:pt x="12597" y="16647"/>
                  </a:cubicBezTo>
                  <a:cubicBezTo>
                    <a:pt x="14476" y="17689"/>
                    <a:pt x="16105" y="18210"/>
                    <a:pt x="17509" y="18210"/>
                  </a:cubicBezTo>
                  <a:cubicBezTo>
                    <a:pt x="18618" y="18210"/>
                    <a:pt x="19587" y="17886"/>
                    <a:pt x="20429" y="17236"/>
                  </a:cubicBezTo>
                  <a:cubicBezTo>
                    <a:pt x="21928" y="16077"/>
                    <a:pt x="22633" y="13043"/>
                    <a:pt x="23311" y="10108"/>
                  </a:cubicBezTo>
                  <a:cubicBezTo>
                    <a:pt x="23908" y="7539"/>
                    <a:pt x="24524" y="4881"/>
                    <a:pt x="25657" y="3498"/>
                  </a:cubicBezTo>
                  <a:cubicBezTo>
                    <a:pt x="27272" y="1535"/>
                    <a:pt x="29297" y="349"/>
                    <a:pt x="31375" y="153"/>
                  </a:cubicBezTo>
                  <a:cubicBezTo>
                    <a:pt x="31622" y="130"/>
                    <a:pt x="31873" y="118"/>
                    <a:pt x="32127" y="118"/>
                  </a:cubicBezTo>
                  <a:cubicBezTo>
                    <a:pt x="34737" y="118"/>
                    <a:pt x="37711" y="1308"/>
                    <a:pt x="39922" y="3275"/>
                  </a:cubicBezTo>
                  <a:cubicBezTo>
                    <a:pt x="41724" y="4872"/>
                    <a:pt x="42741" y="6763"/>
                    <a:pt x="42785" y="8601"/>
                  </a:cubicBezTo>
                  <a:cubicBezTo>
                    <a:pt x="42830" y="10385"/>
                    <a:pt x="42607" y="12125"/>
                    <a:pt x="42402" y="13650"/>
                  </a:cubicBezTo>
                  <a:cubicBezTo>
                    <a:pt x="42107" y="15907"/>
                    <a:pt x="41858" y="17861"/>
                    <a:pt x="42482" y="19386"/>
                  </a:cubicBezTo>
                  <a:cubicBezTo>
                    <a:pt x="43098" y="20867"/>
                    <a:pt x="43981" y="21831"/>
                    <a:pt x="45212" y="22330"/>
                  </a:cubicBezTo>
                  <a:cubicBezTo>
                    <a:pt x="45863" y="22598"/>
                    <a:pt x="46604" y="22732"/>
                    <a:pt x="47442" y="22732"/>
                  </a:cubicBezTo>
                  <a:cubicBezTo>
                    <a:pt x="49110" y="22732"/>
                    <a:pt x="51162" y="22205"/>
                    <a:pt x="53642" y="21153"/>
                  </a:cubicBezTo>
                  <a:cubicBezTo>
                    <a:pt x="59387" y="18717"/>
                    <a:pt x="71029" y="6317"/>
                    <a:pt x="71154" y="6192"/>
                  </a:cubicBezTo>
                  <a:lnTo>
                    <a:pt x="71065" y="6112"/>
                  </a:lnTo>
                  <a:cubicBezTo>
                    <a:pt x="70940" y="6237"/>
                    <a:pt x="59316" y="18610"/>
                    <a:pt x="53598" y="21037"/>
                  </a:cubicBezTo>
                  <a:cubicBezTo>
                    <a:pt x="51128" y="22087"/>
                    <a:pt x="49097" y="22609"/>
                    <a:pt x="47452" y="22609"/>
                  </a:cubicBezTo>
                  <a:cubicBezTo>
                    <a:pt x="46625" y="22609"/>
                    <a:pt x="45895" y="22477"/>
                    <a:pt x="45256" y="22214"/>
                  </a:cubicBezTo>
                  <a:cubicBezTo>
                    <a:pt x="44061" y="21724"/>
                    <a:pt x="43196" y="20787"/>
                    <a:pt x="42598" y="19342"/>
                  </a:cubicBezTo>
                  <a:cubicBezTo>
                    <a:pt x="41982" y="17843"/>
                    <a:pt x="42232" y="15907"/>
                    <a:pt x="42527" y="13668"/>
                  </a:cubicBezTo>
                  <a:cubicBezTo>
                    <a:pt x="42723" y="12133"/>
                    <a:pt x="42955" y="10394"/>
                    <a:pt x="42910" y="8601"/>
                  </a:cubicBezTo>
                  <a:cubicBezTo>
                    <a:pt x="42866" y="6727"/>
                    <a:pt x="41831" y="4800"/>
                    <a:pt x="40002" y="3177"/>
                  </a:cubicBezTo>
                  <a:cubicBezTo>
                    <a:pt x="37778" y="1205"/>
                    <a:pt x="34772" y="1"/>
                    <a:pt x="3213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16"/>
            <p:cNvSpPr/>
            <p:nvPr/>
          </p:nvSpPr>
          <p:spPr>
            <a:xfrm>
              <a:off x="5280400" y="636000"/>
              <a:ext cx="1771075" cy="561425"/>
            </a:xfrm>
            <a:custGeom>
              <a:avLst/>
              <a:gdLst/>
              <a:ahLst/>
              <a:cxnLst/>
              <a:rect l="l" t="t" r="r" b="b"/>
              <a:pathLst>
                <a:path w="70843" h="22457" extrusionOk="0">
                  <a:moveTo>
                    <a:pt x="32682" y="0"/>
                  </a:moveTo>
                  <a:cubicBezTo>
                    <a:pt x="32335" y="0"/>
                    <a:pt x="31994" y="21"/>
                    <a:pt x="31662" y="64"/>
                  </a:cubicBezTo>
                  <a:cubicBezTo>
                    <a:pt x="29646" y="332"/>
                    <a:pt x="27629" y="1608"/>
                    <a:pt x="25979" y="3668"/>
                  </a:cubicBezTo>
                  <a:cubicBezTo>
                    <a:pt x="24828" y="5096"/>
                    <a:pt x="24150" y="7692"/>
                    <a:pt x="23490" y="10199"/>
                  </a:cubicBezTo>
                  <a:cubicBezTo>
                    <a:pt x="22741" y="13089"/>
                    <a:pt x="21956" y="16078"/>
                    <a:pt x="20457" y="17282"/>
                  </a:cubicBezTo>
                  <a:cubicBezTo>
                    <a:pt x="19513" y="18037"/>
                    <a:pt x="18439" y="18414"/>
                    <a:pt x="17219" y="18414"/>
                  </a:cubicBezTo>
                  <a:cubicBezTo>
                    <a:pt x="15901" y="18414"/>
                    <a:pt x="14412" y="17974"/>
                    <a:pt x="12731" y="17095"/>
                  </a:cubicBezTo>
                  <a:cubicBezTo>
                    <a:pt x="8931" y="15096"/>
                    <a:pt x="5800" y="12946"/>
                    <a:pt x="3516" y="11376"/>
                  </a:cubicBezTo>
                  <a:cubicBezTo>
                    <a:pt x="2053" y="10377"/>
                    <a:pt x="902" y="9583"/>
                    <a:pt x="63" y="9155"/>
                  </a:cubicBezTo>
                  <a:lnTo>
                    <a:pt x="1" y="9271"/>
                  </a:lnTo>
                  <a:cubicBezTo>
                    <a:pt x="839" y="9690"/>
                    <a:pt x="1990" y="10475"/>
                    <a:pt x="3444" y="11483"/>
                  </a:cubicBezTo>
                  <a:cubicBezTo>
                    <a:pt x="5737" y="13053"/>
                    <a:pt x="8868" y="15203"/>
                    <a:pt x="12678" y="17202"/>
                  </a:cubicBezTo>
                  <a:cubicBezTo>
                    <a:pt x="14376" y="18092"/>
                    <a:pt x="15884" y="18539"/>
                    <a:pt x="17221" y="18539"/>
                  </a:cubicBezTo>
                  <a:cubicBezTo>
                    <a:pt x="18469" y="18539"/>
                    <a:pt x="19568" y="18150"/>
                    <a:pt x="20537" y="17371"/>
                  </a:cubicBezTo>
                  <a:cubicBezTo>
                    <a:pt x="22063" y="16149"/>
                    <a:pt x="22848" y="13143"/>
                    <a:pt x="23615" y="10225"/>
                  </a:cubicBezTo>
                  <a:cubicBezTo>
                    <a:pt x="24266" y="7736"/>
                    <a:pt x="24935" y="5149"/>
                    <a:pt x="26068" y="3740"/>
                  </a:cubicBezTo>
                  <a:cubicBezTo>
                    <a:pt x="27701" y="1706"/>
                    <a:pt x="29690" y="448"/>
                    <a:pt x="31679" y="189"/>
                  </a:cubicBezTo>
                  <a:cubicBezTo>
                    <a:pt x="32011" y="146"/>
                    <a:pt x="32352" y="124"/>
                    <a:pt x="32699" y="124"/>
                  </a:cubicBezTo>
                  <a:cubicBezTo>
                    <a:pt x="35188" y="124"/>
                    <a:pt x="37996" y="1224"/>
                    <a:pt x="40110" y="3080"/>
                  </a:cubicBezTo>
                  <a:cubicBezTo>
                    <a:pt x="41957" y="4694"/>
                    <a:pt x="42982" y="6639"/>
                    <a:pt x="42982" y="8548"/>
                  </a:cubicBezTo>
                  <a:cubicBezTo>
                    <a:pt x="42991" y="10234"/>
                    <a:pt x="42768" y="11831"/>
                    <a:pt x="42554" y="13374"/>
                  </a:cubicBezTo>
                  <a:cubicBezTo>
                    <a:pt x="42242" y="15685"/>
                    <a:pt x="41965" y="17674"/>
                    <a:pt x="42572" y="19227"/>
                  </a:cubicBezTo>
                  <a:cubicBezTo>
                    <a:pt x="43143" y="20663"/>
                    <a:pt x="43991" y="21600"/>
                    <a:pt x="45168" y="22081"/>
                  </a:cubicBezTo>
                  <a:cubicBezTo>
                    <a:pt x="45784" y="22331"/>
                    <a:pt x="46488" y="22456"/>
                    <a:pt x="47291" y="22456"/>
                  </a:cubicBezTo>
                  <a:cubicBezTo>
                    <a:pt x="48968" y="22456"/>
                    <a:pt x="51056" y="21903"/>
                    <a:pt x="53616" y="20779"/>
                  </a:cubicBezTo>
                  <a:cubicBezTo>
                    <a:pt x="59263" y="18290"/>
                    <a:pt x="70727" y="5997"/>
                    <a:pt x="70843" y="5881"/>
                  </a:cubicBezTo>
                  <a:lnTo>
                    <a:pt x="70754" y="5792"/>
                  </a:lnTo>
                  <a:cubicBezTo>
                    <a:pt x="70638" y="5917"/>
                    <a:pt x="59192" y="18183"/>
                    <a:pt x="53563" y="20663"/>
                  </a:cubicBezTo>
                  <a:cubicBezTo>
                    <a:pt x="51026" y="21783"/>
                    <a:pt x="48954" y="22336"/>
                    <a:pt x="47295" y="22336"/>
                  </a:cubicBezTo>
                  <a:cubicBezTo>
                    <a:pt x="46510" y="22336"/>
                    <a:pt x="45818" y="22212"/>
                    <a:pt x="45213" y="21965"/>
                  </a:cubicBezTo>
                  <a:cubicBezTo>
                    <a:pt x="44071" y="21493"/>
                    <a:pt x="43241" y="20583"/>
                    <a:pt x="42688" y="19182"/>
                  </a:cubicBezTo>
                  <a:cubicBezTo>
                    <a:pt x="42090" y="17665"/>
                    <a:pt x="42358" y="15685"/>
                    <a:pt x="42679" y="13392"/>
                  </a:cubicBezTo>
                  <a:cubicBezTo>
                    <a:pt x="42893" y="11849"/>
                    <a:pt x="43107" y="10243"/>
                    <a:pt x="43107" y="8548"/>
                  </a:cubicBezTo>
                  <a:cubicBezTo>
                    <a:pt x="43098" y="6603"/>
                    <a:pt x="42064" y="4632"/>
                    <a:pt x="40190" y="2990"/>
                  </a:cubicBezTo>
                  <a:cubicBezTo>
                    <a:pt x="38049" y="1116"/>
                    <a:pt x="35205" y="0"/>
                    <a:pt x="3268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16"/>
            <p:cNvSpPr/>
            <p:nvPr/>
          </p:nvSpPr>
          <p:spPr>
            <a:xfrm>
              <a:off x="5281075" y="630300"/>
              <a:ext cx="1763050" cy="554850"/>
            </a:xfrm>
            <a:custGeom>
              <a:avLst/>
              <a:gdLst/>
              <a:ahLst/>
              <a:cxnLst/>
              <a:rect l="l" t="t" r="r" b="b"/>
              <a:pathLst>
                <a:path w="70522" h="22194" extrusionOk="0">
                  <a:moveTo>
                    <a:pt x="33231" y="0"/>
                  </a:moveTo>
                  <a:cubicBezTo>
                    <a:pt x="32792" y="0"/>
                    <a:pt x="32362" y="35"/>
                    <a:pt x="31947" y="105"/>
                  </a:cubicBezTo>
                  <a:cubicBezTo>
                    <a:pt x="30029" y="426"/>
                    <a:pt x="28048" y="1782"/>
                    <a:pt x="26380" y="3914"/>
                  </a:cubicBezTo>
                  <a:cubicBezTo>
                    <a:pt x="25238" y="5368"/>
                    <a:pt x="24498" y="7884"/>
                    <a:pt x="23793" y="10311"/>
                  </a:cubicBezTo>
                  <a:cubicBezTo>
                    <a:pt x="22954" y="13183"/>
                    <a:pt x="22089" y="16145"/>
                    <a:pt x="20555" y="17430"/>
                  </a:cubicBezTo>
                  <a:cubicBezTo>
                    <a:pt x="19490" y="18312"/>
                    <a:pt x="18269" y="18755"/>
                    <a:pt x="16900" y="18755"/>
                  </a:cubicBezTo>
                  <a:cubicBezTo>
                    <a:pt x="15654" y="18755"/>
                    <a:pt x="14286" y="18388"/>
                    <a:pt x="12802" y="17653"/>
                  </a:cubicBezTo>
                  <a:cubicBezTo>
                    <a:pt x="8627" y="15583"/>
                    <a:pt x="5380" y="13371"/>
                    <a:pt x="3007" y="11747"/>
                  </a:cubicBezTo>
                  <a:cubicBezTo>
                    <a:pt x="1767" y="10908"/>
                    <a:pt x="795" y="10248"/>
                    <a:pt x="63" y="9856"/>
                  </a:cubicBezTo>
                  <a:lnTo>
                    <a:pt x="1" y="9963"/>
                  </a:lnTo>
                  <a:cubicBezTo>
                    <a:pt x="732" y="10346"/>
                    <a:pt x="1705" y="11015"/>
                    <a:pt x="2936" y="11854"/>
                  </a:cubicBezTo>
                  <a:cubicBezTo>
                    <a:pt x="5309" y="13469"/>
                    <a:pt x="8565" y="15690"/>
                    <a:pt x="12749" y="17760"/>
                  </a:cubicBezTo>
                  <a:cubicBezTo>
                    <a:pt x="14251" y="18507"/>
                    <a:pt x="15638" y="18880"/>
                    <a:pt x="16904" y="18880"/>
                  </a:cubicBezTo>
                  <a:cubicBezTo>
                    <a:pt x="18298" y="18880"/>
                    <a:pt x="19545" y="18426"/>
                    <a:pt x="20635" y="17519"/>
                  </a:cubicBezTo>
                  <a:cubicBezTo>
                    <a:pt x="22196" y="16216"/>
                    <a:pt x="23062" y="13237"/>
                    <a:pt x="23909" y="10346"/>
                  </a:cubicBezTo>
                  <a:cubicBezTo>
                    <a:pt x="24614" y="7929"/>
                    <a:pt x="25345" y="5422"/>
                    <a:pt x="26469" y="3995"/>
                  </a:cubicBezTo>
                  <a:cubicBezTo>
                    <a:pt x="28129" y="1880"/>
                    <a:pt x="30082" y="542"/>
                    <a:pt x="31974" y="221"/>
                  </a:cubicBezTo>
                  <a:cubicBezTo>
                    <a:pt x="32380" y="153"/>
                    <a:pt x="32801" y="119"/>
                    <a:pt x="33231" y="119"/>
                  </a:cubicBezTo>
                  <a:cubicBezTo>
                    <a:pt x="35604" y="119"/>
                    <a:pt x="38256" y="1136"/>
                    <a:pt x="40288" y="2888"/>
                  </a:cubicBezTo>
                  <a:cubicBezTo>
                    <a:pt x="42188" y="4530"/>
                    <a:pt x="43214" y="6519"/>
                    <a:pt x="43170" y="8509"/>
                  </a:cubicBezTo>
                  <a:cubicBezTo>
                    <a:pt x="43143" y="10088"/>
                    <a:pt x="42920" y="11613"/>
                    <a:pt x="42706" y="13094"/>
                  </a:cubicBezTo>
                  <a:cubicBezTo>
                    <a:pt x="42358" y="15458"/>
                    <a:pt x="42063" y="17501"/>
                    <a:pt x="42661" y="19071"/>
                  </a:cubicBezTo>
                  <a:cubicBezTo>
                    <a:pt x="43187" y="20463"/>
                    <a:pt x="43990" y="21373"/>
                    <a:pt x="45123" y="21837"/>
                  </a:cubicBezTo>
                  <a:cubicBezTo>
                    <a:pt x="45703" y="22077"/>
                    <a:pt x="46372" y="22193"/>
                    <a:pt x="47131" y="22193"/>
                  </a:cubicBezTo>
                  <a:cubicBezTo>
                    <a:pt x="48817" y="22193"/>
                    <a:pt x="50949" y="21605"/>
                    <a:pt x="53572" y="20400"/>
                  </a:cubicBezTo>
                  <a:cubicBezTo>
                    <a:pt x="59129" y="17867"/>
                    <a:pt x="70406" y="5690"/>
                    <a:pt x="70522" y="5565"/>
                  </a:cubicBezTo>
                  <a:lnTo>
                    <a:pt x="70432" y="5484"/>
                  </a:lnTo>
                  <a:cubicBezTo>
                    <a:pt x="70316" y="5609"/>
                    <a:pt x="59058" y="17769"/>
                    <a:pt x="53527" y="20293"/>
                  </a:cubicBezTo>
                  <a:cubicBezTo>
                    <a:pt x="50919" y="21483"/>
                    <a:pt x="48805" y="22072"/>
                    <a:pt x="47138" y="22072"/>
                  </a:cubicBezTo>
                  <a:cubicBezTo>
                    <a:pt x="46394" y="22072"/>
                    <a:pt x="45738" y="21955"/>
                    <a:pt x="45168" y="21721"/>
                  </a:cubicBezTo>
                  <a:cubicBezTo>
                    <a:pt x="44071" y="21275"/>
                    <a:pt x="43286" y="20391"/>
                    <a:pt x="42777" y="19026"/>
                  </a:cubicBezTo>
                  <a:cubicBezTo>
                    <a:pt x="42188" y="17483"/>
                    <a:pt x="42483" y="15458"/>
                    <a:pt x="42822" y="13112"/>
                  </a:cubicBezTo>
                  <a:cubicBezTo>
                    <a:pt x="43036" y="11631"/>
                    <a:pt x="43259" y="10105"/>
                    <a:pt x="43294" y="8509"/>
                  </a:cubicBezTo>
                  <a:cubicBezTo>
                    <a:pt x="43330" y="6484"/>
                    <a:pt x="42295" y="4458"/>
                    <a:pt x="40368" y="2799"/>
                  </a:cubicBezTo>
                  <a:cubicBezTo>
                    <a:pt x="38317" y="1027"/>
                    <a:pt x="35634" y="0"/>
                    <a:pt x="3323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16"/>
            <p:cNvSpPr/>
            <p:nvPr/>
          </p:nvSpPr>
          <p:spPr>
            <a:xfrm>
              <a:off x="5281750" y="624375"/>
              <a:ext cx="1755025" cy="548500"/>
            </a:xfrm>
            <a:custGeom>
              <a:avLst/>
              <a:gdLst/>
              <a:ahLst/>
              <a:cxnLst/>
              <a:rect l="l" t="t" r="r" b="b"/>
              <a:pathLst>
                <a:path w="70201" h="21940" extrusionOk="0">
                  <a:moveTo>
                    <a:pt x="33768" y="1"/>
                  </a:moveTo>
                  <a:cubicBezTo>
                    <a:pt x="33240" y="1"/>
                    <a:pt x="32725" y="51"/>
                    <a:pt x="32232" y="155"/>
                  </a:cubicBezTo>
                  <a:cubicBezTo>
                    <a:pt x="30439" y="529"/>
                    <a:pt x="28450" y="1992"/>
                    <a:pt x="26781" y="4178"/>
                  </a:cubicBezTo>
                  <a:cubicBezTo>
                    <a:pt x="25648" y="5641"/>
                    <a:pt x="24863" y="8077"/>
                    <a:pt x="24096" y="10432"/>
                  </a:cubicBezTo>
                  <a:cubicBezTo>
                    <a:pt x="23168" y="13277"/>
                    <a:pt x="22214" y="16221"/>
                    <a:pt x="20653" y="17577"/>
                  </a:cubicBezTo>
                  <a:cubicBezTo>
                    <a:pt x="19446" y="18617"/>
                    <a:pt x="18085" y="19137"/>
                    <a:pt x="16580" y="19137"/>
                  </a:cubicBezTo>
                  <a:cubicBezTo>
                    <a:pt x="15425" y="19137"/>
                    <a:pt x="14185" y="18832"/>
                    <a:pt x="12865" y="18220"/>
                  </a:cubicBezTo>
                  <a:cubicBezTo>
                    <a:pt x="8306" y="16088"/>
                    <a:pt x="4827" y="13723"/>
                    <a:pt x="2516" y="12153"/>
                  </a:cubicBezTo>
                  <a:cubicBezTo>
                    <a:pt x="1499" y="11458"/>
                    <a:pt x="696" y="10913"/>
                    <a:pt x="63" y="10557"/>
                  </a:cubicBezTo>
                  <a:lnTo>
                    <a:pt x="0" y="10664"/>
                  </a:lnTo>
                  <a:cubicBezTo>
                    <a:pt x="634" y="11020"/>
                    <a:pt x="1437" y="11565"/>
                    <a:pt x="2454" y="12252"/>
                  </a:cubicBezTo>
                  <a:cubicBezTo>
                    <a:pt x="4755" y="13822"/>
                    <a:pt x="8243" y="16195"/>
                    <a:pt x="12811" y="18327"/>
                  </a:cubicBezTo>
                  <a:cubicBezTo>
                    <a:pt x="14153" y="18951"/>
                    <a:pt x="15415" y="19263"/>
                    <a:pt x="16591" y="19263"/>
                  </a:cubicBezTo>
                  <a:cubicBezTo>
                    <a:pt x="18122" y="19263"/>
                    <a:pt x="19507" y="18735"/>
                    <a:pt x="20733" y="17675"/>
                  </a:cubicBezTo>
                  <a:cubicBezTo>
                    <a:pt x="22321" y="16293"/>
                    <a:pt x="23284" y="13331"/>
                    <a:pt x="24212" y="10467"/>
                  </a:cubicBezTo>
                  <a:cubicBezTo>
                    <a:pt x="24970" y="8121"/>
                    <a:pt x="25755" y="5704"/>
                    <a:pt x="26871" y="4249"/>
                  </a:cubicBezTo>
                  <a:cubicBezTo>
                    <a:pt x="28530" y="2091"/>
                    <a:pt x="30493" y="645"/>
                    <a:pt x="32259" y="271"/>
                  </a:cubicBezTo>
                  <a:cubicBezTo>
                    <a:pt x="32743" y="169"/>
                    <a:pt x="33248" y="120"/>
                    <a:pt x="33766" y="120"/>
                  </a:cubicBezTo>
                  <a:cubicBezTo>
                    <a:pt x="36027" y="120"/>
                    <a:pt x="38521" y="1060"/>
                    <a:pt x="40466" y="2715"/>
                  </a:cubicBezTo>
                  <a:cubicBezTo>
                    <a:pt x="42420" y="4365"/>
                    <a:pt x="43446" y="6408"/>
                    <a:pt x="43357" y="8469"/>
                  </a:cubicBezTo>
                  <a:cubicBezTo>
                    <a:pt x="43294" y="9950"/>
                    <a:pt x="43071" y="11404"/>
                    <a:pt x="42857" y="12805"/>
                  </a:cubicBezTo>
                  <a:cubicBezTo>
                    <a:pt x="42482" y="15231"/>
                    <a:pt x="42161" y="17319"/>
                    <a:pt x="42741" y="18924"/>
                  </a:cubicBezTo>
                  <a:cubicBezTo>
                    <a:pt x="43232" y="20280"/>
                    <a:pt x="43999" y="21155"/>
                    <a:pt x="45078" y="21601"/>
                  </a:cubicBezTo>
                  <a:cubicBezTo>
                    <a:pt x="45632" y="21833"/>
                    <a:pt x="46265" y="21940"/>
                    <a:pt x="46988" y="21940"/>
                  </a:cubicBezTo>
                  <a:cubicBezTo>
                    <a:pt x="48674" y="21940"/>
                    <a:pt x="50841" y="21315"/>
                    <a:pt x="53536" y="20040"/>
                  </a:cubicBezTo>
                  <a:cubicBezTo>
                    <a:pt x="59004" y="17452"/>
                    <a:pt x="70093" y="5382"/>
                    <a:pt x="70200" y="5266"/>
                  </a:cubicBezTo>
                  <a:lnTo>
                    <a:pt x="70111" y="5177"/>
                  </a:lnTo>
                  <a:cubicBezTo>
                    <a:pt x="70004" y="5302"/>
                    <a:pt x="58933" y="17354"/>
                    <a:pt x="53482" y="19933"/>
                  </a:cubicBezTo>
                  <a:cubicBezTo>
                    <a:pt x="50804" y="21193"/>
                    <a:pt x="48659" y="21819"/>
                    <a:pt x="46989" y="21819"/>
                  </a:cubicBezTo>
                  <a:cubicBezTo>
                    <a:pt x="46284" y="21819"/>
                    <a:pt x="45663" y="21707"/>
                    <a:pt x="45123" y="21485"/>
                  </a:cubicBezTo>
                  <a:cubicBezTo>
                    <a:pt x="44079" y="21057"/>
                    <a:pt x="43330" y="20200"/>
                    <a:pt x="42857" y="18880"/>
                  </a:cubicBezTo>
                  <a:cubicBezTo>
                    <a:pt x="42286" y="17310"/>
                    <a:pt x="42607" y="15231"/>
                    <a:pt x="42973" y="12831"/>
                  </a:cubicBezTo>
                  <a:cubicBezTo>
                    <a:pt x="43196" y="11422"/>
                    <a:pt x="43419" y="9968"/>
                    <a:pt x="43482" y="8478"/>
                  </a:cubicBezTo>
                  <a:cubicBezTo>
                    <a:pt x="43571" y="6373"/>
                    <a:pt x="42527" y="4294"/>
                    <a:pt x="40547" y="2617"/>
                  </a:cubicBezTo>
                  <a:cubicBezTo>
                    <a:pt x="38582" y="949"/>
                    <a:pt x="36057" y="1"/>
                    <a:pt x="3376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16"/>
            <p:cNvSpPr/>
            <p:nvPr/>
          </p:nvSpPr>
          <p:spPr>
            <a:xfrm>
              <a:off x="5282425" y="618050"/>
              <a:ext cx="1746975" cy="542775"/>
            </a:xfrm>
            <a:custGeom>
              <a:avLst/>
              <a:gdLst/>
              <a:ahLst/>
              <a:cxnLst/>
              <a:rect l="l" t="t" r="r" b="b"/>
              <a:pathLst>
                <a:path w="69879" h="21711" extrusionOk="0">
                  <a:moveTo>
                    <a:pt x="34289" y="0"/>
                  </a:moveTo>
                  <a:cubicBezTo>
                    <a:pt x="33681" y="0"/>
                    <a:pt x="33088" y="69"/>
                    <a:pt x="32526" y="211"/>
                  </a:cubicBezTo>
                  <a:cubicBezTo>
                    <a:pt x="30822" y="640"/>
                    <a:pt x="28878" y="2192"/>
                    <a:pt x="27174" y="4449"/>
                  </a:cubicBezTo>
                  <a:cubicBezTo>
                    <a:pt x="26059" y="5930"/>
                    <a:pt x="25220" y="8285"/>
                    <a:pt x="24408" y="10551"/>
                  </a:cubicBezTo>
                  <a:cubicBezTo>
                    <a:pt x="23400" y="13388"/>
                    <a:pt x="22356" y="16314"/>
                    <a:pt x="20742" y="17750"/>
                  </a:cubicBezTo>
                  <a:cubicBezTo>
                    <a:pt x="19396" y="18956"/>
                    <a:pt x="17899" y="19558"/>
                    <a:pt x="16271" y="19558"/>
                  </a:cubicBezTo>
                  <a:cubicBezTo>
                    <a:pt x="15213" y="19558"/>
                    <a:pt x="14099" y="19304"/>
                    <a:pt x="12936" y="18794"/>
                  </a:cubicBezTo>
                  <a:cubicBezTo>
                    <a:pt x="7976" y="16626"/>
                    <a:pt x="4416" y="14200"/>
                    <a:pt x="2070" y="12603"/>
                  </a:cubicBezTo>
                  <a:cubicBezTo>
                    <a:pt x="1249" y="12041"/>
                    <a:pt x="598" y="11595"/>
                    <a:pt x="63" y="11282"/>
                  </a:cubicBezTo>
                  <a:lnTo>
                    <a:pt x="0" y="11380"/>
                  </a:lnTo>
                  <a:cubicBezTo>
                    <a:pt x="535" y="11693"/>
                    <a:pt x="1178" y="12139"/>
                    <a:pt x="1998" y="12701"/>
                  </a:cubicBezTo>
                  <a:cubicBezTo>
                    <a:pt x="4354" y="14307"/>
                    <a:pt x="7913" y="16733"/>
                    <a:pt x="12882" y="18910"/>
                  </a:cubicBezTo>
                  <a:cubicBezTo>
                    <a:pt x="14064" y="19425"/>
                    <a:pt x="15194" y="19683"/>
                    <a:pt x="16269" y="19683"/>
                  </a:cubicBezTo>
                  <a:cubicBezTo>
                    <a:pt x="17929" y="19683"/>
                    <a:pt x="19455" y="19068"/>
                    <a:pt x="20831" y="17839"/>
                  </a:cubicBezTo>
                  <a:cubicBezTo>
                    <a:pt x="22454" y="16385"/>
                    <a:pt x="23507" y="13441"/>
                    <a:pt x="24524" y="10595"/>
                  </a:cubicBezTo>
                  <a:cubicBezTo>
                    <a:pt x="25336" y="8330"/>
                    <a:pt x="26175" y="5992"/>
                    <a:pt x="27272" y="4520"/>
                  </a:cubicBezTo>
                  <a:cubicBezTo>
                    <a:pt x="28958" y="2281"/>
                    <a:pt x="30876" y="756"/>
                    <a:pt x="32553" y="327"/>
                  </a:cubicBezTo>
                  <a:cubicBezTo>
                    <a:pt x="33103" y="190"/>
                    <a:pt x="33684" y="123"/>
                    <a:pt x="34280" y="123"/>
                  </a:cubicBezTo>
                  <a:cubicBezTo>
                    <a:pt x="36429" y="123"/>
                    <a:pt x="38780" y="991"/>
                    <a:pt x="40644" y="2549"/>
                  </a:cubicBezTo>
                  <a:cubicBezTo>
                    <a:pt x="42625" y="4190"/>
                    <a:pt x="43687" y="6340"/>
                    <a:pt x="43544" y="8445"/>
                  </a:cubicBezTo>
                  <a:cubicBezTo>
                    <a:pt x="43455" y="9828"/>
                    <a:pt x="43232" y="11202"/>
                    <a:pt x="43017" y="12531"/>
                  </a:cubicBezTo>
                  <a:cubicBezTo>
                    <a:pt x="42625" y="14913"/>
                    <a:pt x="42259" y="17161"/>
                    <a:pt x="42821" y="18794"/>
                  </a:cubicBezTo>
                  <a:cubicBezTo>
                    <a:pt x="43276" y="20105"/>
                    <a:pt x="43999" y="20953"/>
                    <a:pt x="45043" y="21390"/>
                  </a:cubicBezTo>
                  <a:cubicBezTo>
                    <a:pt x="45560" y="21604"/>
                    <a:pt x="46158" y="21711"/>
                    <a:pt x="46845" y="21711"/>
                  </a:cubicBezTo>
                  <a:cubicBezTo>
                    <a:pt x="48531" y="21711"/>
                    <a:pt x="50734" y="21042"/>
                    <a:pt x="53491" y="19695"/>
                  </a:cubicBezTo>
                  <a:cubicBezTo>
                    <a:pt x="58870" y="17063"/>
                    <a:pt x="69772" y="5100"/>
                    <a:pt x="69879" y="4975"/>
                  </a:cubicBezTo>
                  <a:lnTo>
                    <a:pt x="69790" y="4895"/>
                  </a:lnTo>
                  <a:cubicBezTo>
                    <a:pt x="69682" y="5020"/>
                    <a:pt x="58799" y="16965"/>
                    <a:pt x="53437" y="19579"/>
                  </a:cubicBezTo>
                  <a:cubicBezTo>
                    <a:pt x="50695" y="20925"/>
                    <a:pt x="48518" y="21591"/>
                    <a:pt x="46847" y="21591"/>
                  </a:cubicBezTo>
                  <a:cubicBezTo>
                    <a:pt x="46181" y="21591"/>
                    <a:pt x="45596" y="21485"/>
                    <a:pt x="45087" y="21274"/>
                  </a:cubicBezTo>
                  <a:cubicBezTo>
                    <a:pt x="44079" y="20855"/>
                    <a:pt x="43383" y="20034"/>
                    <a:pt x="42937" y="18758"/>
                  </a:cubicBezTo>
                  <a:cubicBezTo>
                    <a:pt x="42384" y="17152"/>
                    <a:pt x="42750" y="14913"/>
                    <a:pt x="43133" y="12549"/>
                  </a:cubicBezTo>
                  <a:cubicBezTo>
                    <a:pt x="43356" y="11220"/>
                    <a:pt x="43579" y="9837"/>
                    <a:pt x="43669" y="8454"/>
                  </a:cubicBezTo>
                  <a:cubicBezTo>
                    <a:pt x="43811" y="6313"/>
                    <a:pt x="42732" y="4119"/>
                    <a:pt x="40725" y="2451"/>
                  </a:cubicBezTo>
                  <a:cubicBezTo>
                    <a:pt x="38843" y="882"/>
                    <a:pt x="36465" y="0"/>
                    <a:pt x="3428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16"/>
            <p:cNvSpPr/>
            <p:nvPr/>
          </p:nvSpPr>
          <p:spPr>
            <a:xfrm>
              <a:off x="5283075" y="611650"/>
              <a:ext cx="1739200" cy="537150"/>
            </a:xfrm>
            <a:custGeom>
              <a:avLst/>
              <a:gdLst/>
              <a:ahLst/>
              <a:cxnLst/>
              <a:rect l="l" t="t" r="r" b="b"/>
              <a:pathLst>
                <a:path w="69568" h="21486" extrusionOk="0">
                  <a:moveTo>
                    <a:pt x="34807" y="0"/>
                  </a:moveTo>
                  <a:cubicBezTo>
                    <a:pt x="34115" y="0"/>
                    <a:pt x="33443" y="92"/>
                    <a:pt x="32813" y="280"/>
                  </a:cubicBezTo>
                  <a:cubicBezTo>
                    <a:pt x="31216" y="753"/>
                    <a:pt x="29307" y="2376"/>
                    <a:pt x="27576" y="4732"/>
                  </a:cubicBezTo>
                  <a:cubicBezTo>
                    <a:pt x="26479" y="6221"/>
                    <a:pt x="25640" y="8380"/>
                    <a:pt x="24739" y="10664"/>
                  </a:cubicBezTo>
                  <a:cubicBezTo>
                    <a:pt x="23633" y="13483"/>
                    <a:pt x="22491" y="16400"/>
                    <a:pt x="20840" y="17926"/>
                  </a:cubicBezTo>
                  <a:cubicBezTo>
                    <a:pt x="19353" y="19298"/>
                    <a:pt x="17689" y="19990"/>
                    <a:pt x="15928" y="19990"/>
                  </a:cubicBezTo>
                  <a:cubicBezTo>
                    <a:pt x="14976" y="19990"/>
                    <a:pt x="13995" y="19787"/>
                    <a:pt x="12999" y="19380"/>
                  </a:cubicBezTo>
                  <a:cubicBezTo>
                    <a:pt x="7637" y="17185"/>
                    <a:pt x="4042" y="14714"/>
                    <a:pt x="1669" y="13073"/>
                  </a:cubicBezTo>
                  <a:cubicBezTo>
                    <a:pt x="1045" y="12645"/>
                    <a:pt x="509" y="12279"/>
                    <a:pt x="63" y="12002"/>
                  </a:cubicBezTo>
                  <a:lnTo>
                    <a:pt x="1" y="12109"/>
                  </a:lnTo>
                  <a:cubicBezTo>
                    <a:pt x="438" y="12377"/>
                    <a:pt x="973" y="12743"/>
                    <a:pt x="1598" y="13171"/>
                  </a:cubicBezTo>
                  <a:cubicBezTo>
                    <a:pt x="3980" y="14812"/>
                    <a:pt x="7575" y="17292"/>
                    <a:pt x="12954" y="19496"/>
                  </a:cubicBezTo>
                  <a:cubicBezTo>
                    <a:pt x="13965" y="19909"/>
                    <a:pt x="14961" y="20115"/>
                    <a:pt x="15928" y="20115"/>
                  </a:cubicBezTo>
                  <a:cubicBezTo>
                    <a:pt x="17717" y="20115"/>
                    <a:pt x="19409" y="19411"/>
                    <a:pt x="20921" y="18015"/>
                  </a:cubicBezTo>
                  <a:cubicBezTo>
                    <a:pt x="22598" y="16472"/>
                    <a:pt x="23740" y="13546"/>
                    <a:pt x="24855" y="10709"/>
                  </a:cubicBezTo>
                  <a:cubicBezTo>
                    <a:pt x="25747" y="8434"/>
                    <a:pt x="26586" y="6284"/>
                    <a:pt x="27674" y="4803"/>
                  </a:cubicBezTo>
                  <a:cubicBezTo>
                    <a:pt x="29387" y="2475"/>
                    <a:pt x="31269" y="869"/>
                    <a:pt x="32848" y="396"/>
                  </a:cubicBezTo>
                  <a:cubicBezTo>
                    <a:pt x="33466" y="211"/>
                    <a:pt x="34126" y="121"/>
                    <a:pt x="34805" y="121"/>
                  </a:cubicBezTo>
                  <a:cubicBezTo>
                    <a:pt x="36839" y="121"/>
                    <a:pt x="39047" y="927"/>
                    <a:pt x="40833" y="2385"/>
                  </a:cubicBezTo>
                  <a:cubicBezTo>
                    <a:pt x="42867" y="4045"/>
                    <a:pt x="43928" y="6248"/>
                    <a:pt x="43732" y="8425"/>
                  </a:cubicBezTo>
                  <a:cubicBezTo>
                    <a:pt x="43625" y="9701"/>
                    <a:pt x="43402" y="10994"/>
                    <a:pt x="43188" y="12234"/>
                  </a:cubicBezTo>
                  <a:cubicBezTo>
                    <a:pt x="42759" y="14687"/>
                    <a:pt x="42367" y="16998"/>
                    <a:pt x="42911" y="18666"/>
                  </a:cubicBezTo>
                  <a:cubicBezTo>
                    <a:pt x="43322" y="19942"/>
                    <a:pt x="44008" y="20763"/>
                    <a:pt x="45008" y="21173"/>
                  </a:cubicBezTo>
                  <a:cubicBezTo>
                    <a:pt x="45498" y="21378"/>
                    <a:pt x="46060" y="21485"/>
                    <a:pt x="46703" y="21485"/>
                  </a:cubicBezTo>
                  <a:cubicBezTo>
                    <a:pt x="48398" y="21485"/>
                    <a:pt x="50628" y="20772"/>
                    <a:pt x="53456" y="19344"/>
                  </a:cubicBezTo>
                  <a:cubicBezTo>
                    <a:pt x="58746" y="16668"/>
                    <a:pt x="69460" y="4812"/>
                    <a:pt x="69567" y="4696"/>
                  </a:cubicBezTo>
                  <a:lnTo>
                    <a:pt x="69478" y="4616"/>
                  </a:lnTo>
                  <a:cubicBezTo>
                    <a:pt x="69362" y="4732"/>
                    <a:pt x="58666" y="16570"/>
                    <a:pt x="53393" y="19237"/>
                  </a:cubicBezTo>
                  <a:cubicBezTo>
                    <a:pt x="50584" y="20658"/>
                    <a:pt x="48373" y="21362"/>
                    <a:pt x="46704" y="21362"/>
                  </a:cubicBezTo>
                  <a:cubicBezTo>
                    <a:pt x="46079" y="21362"/>
                    <a:pt x="45529" y="21263"/>
                    <a:pt x="45052" y="21066"/>
                  </a:cubicBezTo>
                  <a:cubicBezTo>
                    <a:pt x="44089" y="20665"/>
                    <a:pt x="43429" y="19871"/>
                    <a:pt x="43027" y="18631"/>
                  </a:cubicBezTo>
                  <a:cubicBezTo>
                    <a:pt x="42492" y="16989"/>
                    <a:pt x="42884" y="14687"/>
                    <a:pt x="43304" y="12252"/>
                  </a:cubicBezTo>
                  <a:cubicBezTo>
                    <a:pt x="43518" y="11012"/>
                    <a:pt x="43741" y="9718"/>
                    <a:pt x="43857" y="8443"/>
                  </a:cubicBezTo>
                  <a:cubicBezTo>
                    <a:pt x="44053" y="6221"/>
                    <a:pt x="42983" y="3973"/>
                    <a:pt x="40913" y="2287"/>
                  </a:cubicBezTo>
                  <a:cubicBezTo>
                    <a:pt x="39103" y="811"/>
                    <a:pt x="36868" y="0"/>
                    <a:pt x="3480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16"/>
            <p:cNvSpPr/>
            <p:nvPr/>
          </p:nvSpPr>
          <p:spPr>
            <a:xfrm>
              <a:off x="5283750" y="604975"/>
              <a:ext cx="1731150" cy="531775"/>
            </a:xfrm>
            <a:custGeom>
              <a:avLst/>
              <a:gdLst/>
              <a:ahLst/>
              <a:cxnLst/>
              <a:rect l="l" t="t" r="r" b="b"/>
              <a:pathLst>
                <a:path w="69246" h="21271" extrusionOk="0">
                  <a:moveTo>
                    <a:pt x="35308" y="0"/>
                  </a:moveTo>
                  <a:cubicBezTo>
                    <a:pt x="34537" y="0"/>
                    <a:pt x="33789" y="117"/>
                    <a:pt x="33098" y="360"/>
                  </a:cubicBezTo>
                  <a:cubicBezTo>
                    <a:pt x="31608" y="877"/>
                    <a:pt x="29735" y="2572"/>
                    <a:pt x="27977" y="5016"/>
                  </a:cubicBezTo>
                  <a:cubicBezTo>
                    <a:pt x="26907" y="6515"/>
                    <a:pt x="26023" y="8576"/>
                    <a:pt x="25087" y="10762"/>
                  </a:cubicBezTo>
                  <a:cubicBezTo>
                    <a:pt x="23882" y="13581"/>
                    <a:pt x="22642" y="16498"/>
                    <a:pt x="20938" y="18112"/>
                  </a:cubicBezTo>
                  <a:cubicBezTo>
                    <a:pt x="19292" y="19673"/>
                    <a:pt x="17489" y="20463"/>
                    <a:pt x="15625" y="20463"/>
                  </a:cubicBezTo>
                  <a:cubicBezTo>
                    <a:pt x="14783" y="20463"/>
                    <a:pt x="13928" y="20302"/>
                    <a:pt x="13070" y="19977"/>
                  </a:cubicBezTo>
                  <a:cubicBezTo>
                    <a:pt x="7298" y="17782"/>
                    <a:pt x="3551" y="15160"/>
                    <a:pt x="1312" y="13590"/>
                  </a:cubicBezTo>
                  <a:cubicBezTo>
                    <a:pt x="830" y="13259"/>
                    <a:pt x="420" y="12965"/>
                    <a:pt x="72" y="12733"/>
                  </a:cubicBezTo>
                  <a:lnTo>
                    <a:pt x="1" y="12840"/>
                  </a:lnTo>
                  <a:cubicBezTo>
                    <a:pt x="349" y="13072"/>
                    <a:pt x="759" y="13358"/>
                    <a:pt x="1241" y="13688"/>
                  </a:cubicBezTo>
                  <a:cubicBezTo>
                    <a:pt x="3480" y="15258"/>
                    <a:pt x="7236" y="17889"/>
                    <a:pt x="13025" y="20093"/>
                  </a:cubicBezTo>
                  <a:cubicBezTo>
                    <a:pt x="13898" y="20424"/>
                    <a:pt x="14768" y="20588"/>
                    <a:pt x="15625" y="20588"/>
                  </a:cubicBezTo>
                  <a:cubicBezTo>
                    <a:pt x="17518" y="20588"/>
                    <a:pt x="19348" y="19786"/>
                    <a:pt x="21019" y="18202"/>
                  </a:cubicBezTo>
                  <a:cubicBezTo>
                    <a:pt x="22740" y="16569"/>
                    <a:pt x="23989" y="13643"/>
                    <a:pt x="25203" y="10815"/>
                  </a:cubicBezTo>
                  <a:cubicBezTo>
                    <a:pt x="26130" y="8629"/>
                    <a:pt x="27014" y="6569"/>
                    <a:pt x="28075" y="5088"/>
                  </a:cubicBezTo>
                  <a:cubicBezTo>
                    <a:pt x="29824" y="2661"/>
                    <a:pt x="31670" y="984"/>
                    <a:pt x="33133" y="476"/>
                  </a:cubicBezTo>
                  <a:cubicBezTo>
                    <a:pt x="33815" y="238"/>
                    <a:pt x="34552" y="123"/>
                    <a:pt x="35312" y="123"/>
                  </a:cubicBezTo>
                  <a:cubicBezTo>
                    <a:pt x="37237" y="123"/>
                    <a:pt x="39312" y="862"/>
                    <a:pt x="41020" y="2224"/>
                  </a:cubicBezTo>
                  <a:cubicBezTo>
                    <a:pt x="43116" y="3910"/>
                    <a:pt x="44178" y="6167"/>
                    <a:pt x="43919" y="8424"/>
                  </a:cubicBezTo>
                  <a:cubicBezTo>
                    <a:pt x="43794" y="9584"/>
                    <a:pt x="43571" y="10779"/>
                    <a:pt x="43366" y="11930"/>
                  </a:cubicBezTo>
                  <a:cubicBezTo>
                    <a:pt x="42902" y="14455"/>
                    <a:pt x="42465" y="16846"/>
                    <a:pt x="42991" y="18550"/>
                  </a:cubicBezTo>
                  <a:cubicBezTo>
                    <a:pt x="43366" y="19790"/>
                    <a:pt x="44017" y="20584"/>
                    <a:pt x="44972" y="20976"/>
                  </a:cubicBezTo>
                  <a:cubicBezTo>
                    <a:pt x="45436" y="21172"/>
                    <a:pt x="45971" y="21271"/>
                    <a:pt x="46577" y="21271"/>
                  </a:cubicBezTo>
                  <a:cubicBezTo>
                    <a:pt x="48264" y="21271"/>
                    <a:pt x="50521" y="20521"/>
                    <a:pt x="53411" y="19014"/>
                  </a:cubicBezTo>
                  <a:cubicBezTo>
                    <a:pt x="58612" y="16293"/>
                    <a:pt x="69139" y="4544"/>
                    <a:pt x="69246" y="4419"/>
                  </a:cubicBezTo>
                  <a:lnTo>
                    <a:pt x="69157" y="4338"/>
                  </a:lnTo>
                  <a:cubicBezTo>
                    <a:pt x="69050" y="4463"/>
                    <a:pt x="58541" y="16194"/>
                    <a:pt x="53357" y="18906"/>
                  </a:cubicBezTo>
                  <a:cubicBezTo>
                    <a:pt x="50481" y="20407"/>
                    <a:pt x="48241" y="21150"/>
                    <a:pt x="46576" y="21150"/>
                  </a:cubicBezTo>
                  <a:cubicBezTo>
                    <a:pt x="45985" y="21150"/>
                    <a:pt x="45465" y="21056"/>
                    <a:pt x="45016" y="20869"/>
                  </a:cubicBezTo>
                  <a:cubicBezTo>
                    <a:pt x="44097" y="20485"/>
                    <a:pt x="43473" y="19718"/>
                    <a:pt x="43107" y="18514"/>
                  </a:cubicBezTo>
                  <a:cubicBezTo>
                    <a:pt x="42590" y="16837"/>
                    <a:pt x="43027" y="14464"/>
                    <a:pt x="43482" y="11957"/>
                  </a:cubicBezTo>
                  <a:cubicBezTo>
                    <a:pt x="43696" y="10797"/>
                    <a:pt x="43910" y="9602"/>
                    <a:pt x="44044" y="8433"/>
                  </a:cubicBezTo>
                  <a:cubicBezTo>
                    <a:pt x="44303" y="6132"/>
                    <a:pt x="43232" y="3839"/>
                    <a:pt x="41091" y="2135"/>
                  </a:cubicBezTo>
                  <a:cubicBezTo>
                    <a:pt x="39364" y="753"/>
                    <a:pt x="37261" y="0"/>
                    <a:pt x="3530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16"/>
            <p:cNvSpPr/>
            <p:nvPr/>
          </p:nvSpPr>
          <p:spPr>
            <a:xfrm>
              <a:off x="5284425" y="598050"/>
              <a:ext cx="1723125" cy="527325"/>
            </a:xfrm>
            <a:custGeom>
              <a:avLst/>
              <a:gdLst/>
              <a:ahLst/>
              <a:cxnLst/>
              <a:rect l="l" t="t" r="r" b="b"/>
              <a:pathLst>
                <a:path w="68925" h="21093" extrusionOk="0">
                  <a:moveTo>
                    <a:pt x="35791" y="0"/>
                  </a:moveTo>
                  <a:cubicBezTo>
                    <a:pt x="34947" y="0"/>
                    <a:pt x="34129" y="144"/>
                    <a:pt x="33383" y="440"/>
                  </a:cubicBezTo>
                  <a:cubicBezTo>
                    <a:pt x="32000" y="994"/>
                    <a:pt x="30171" y="2769"/>
                    <a:pt x="28378" y="5320"/>
                  </a:cubicBezTo>
                  <a:cubicBezTo>
                    <a:pt x="27335" y="6801"/>
                    <a:pt x="26425" y="8764"/>
                    <a:pt x="25461" y="10842"/>
                  </a:cubicBezTo>
                  <a:cubicBezTo>
                    <a:pt x="24150" y="13661"/>
                    <a:pt x="22794" y="16587"/>
                    <a:pt x="21036" y="18300"/>
                  </a:cubicBezTo>
                  <a:cubicBezTo>
                    <a:pt x="19222" y="20069"/>
                    <a:pt x="17285" y="20968"/>
                    <a:pt x="15338" y="20968"/>
                  </a:cubicBezTo>
                  <a:cubicBezTo>
                    <a:pt x="14605" y="20968"/>
                    <a:pt x="13871" y="20840"/>
                    <a:pt x="13141" y="20584"/>
                  </a:cubicBezTo>
                  <a:cubicBezTo>
                    <a:pt x="6959" y="18407"/>
                    <a:pt x="3230" y="15740"/>
                    <a:pt x="1009" y="14143"/>
                  </a:cubicBezTo>
                  <a:cubicBezTo>
                    <a:pt x="652" y="13884"/>
                    <a:pt x="339" y="13670"/>
                    <a:pt x="72" y="13483"/>
                  </a:cubicBezTo>
                  <a:lnTo>
                    <a:pt x="0" y="13581"/>
                  </a:lnTo>
                  <a:cubicBezTo>
                    <a:pt x="277" y="13768"/>
                    <a:pt x="580" y="13991"/>
                    <a:pt x="937" y="14241"/>
                  </a:cubicBezTo>
                  <a:cubicBezTo>
                    <a:pt x="3167" y="15838"/>
                    <a:pt x="6905" y="18523"/>
                    <a:pt x="13097" y="20700"/>
                  </a:cubicBezTo>
                  <a:cubicBezTo>
                    <a:pt x="13846" y="20959"/>
                    <a:pt x="14595" y="21093"/>
                    <a:pt x="15345" y="21093"/>
                  </a:cubicBezTo>
                  <a:cubicBezTo>
                    <a:pt x="17316" y="21093"/>
                    <a:pt x="19279" y="20183"/>
                    <a:pt x="21117" y="18389"/>
                  </a:cubicBezTo>
                  <a:cubicBezTo>
                    <a:pt x="22892" y="16659"/>
                    <a:pt x="24257" y="13724"/>
                    <a:pt x="25568" y="10887"/>
                  </a:cubicBezTo>
                  <a:cubicBezTo>
                    <a:pt x="26532" y="8817"/>
                    <a:pt x="27442" y="6864"/>
                    <a:pt x="28476" y="5392"/>
                  </a:cubicBezTo>
                  <a:cubicBezTo>
                    <a:pt x="30261" y="2858"/>
                    <a:pt x="32063" y="1101"/>
                    <a:pt x="33428" y="556"/>
                  </a:cubicBezTo>
                  <a:cubicBezTo>
                    <a:pt x="34164" y="262"/>
                    <a:pt x="34970" y="120"/>
                    <a:pt x="35802" y="120"/>
                  </a:cubicBezTo>
                  <a:cubicBezTo>
                    <a:pt x="37623" y="120"/>
                    <a:pt x="39572" y="803"/>
                    <a:pt x="41207" y="2082"/>
                  </a:cubicBezTo>
                  <a:cubicBezTo>
                    <a:pt x="43375" y="3777"/>
                    <a:pt x="44427" y="6087"/>
                    <a:pt x="44106" y="8425"/>
                  </a:cubicBezTo>
                  <a:cubicBezTo>
                    <a:pt x="43963" y="9469"/>
                    <a:pt x="43758" y="10557"/>
                    <a:pt x="43553" y="11610"/>
                  </a:cubicBezTo>
                  <a:cubicBezTo>
                    <a:pt x="43044" y="14223"/>
                    <a:pt x="42563" y="16686"/>
                    <a:pt x="43071" y="18443"/>
                  </a:cubicBezTo>
                  <a:cubicBezTo>
                    <a:pt x="43419" y="19638"/>
                    <a:pt x="44026" y="20406"/>
                    <a:pt x="44936" y="20789"/>
                  </a:cubicBezTo>
                  <a:cubicBezTo>
                    <a:pt x="45375" y="20974"/>
                    <a:pt x="45882" y="21066"/>
                    <a:pt x="46459" y="21066"/>
                  </a:cubicBezTo>
                  <a:cubicBezTo>
                    <a:pt x="48143" y="21066"/>
                    <a:pt x="50423" y="20278"/>
                    <a:pt x="53366" y="18684"/>
                  </a:cubicBezTo>
                  <a:cubicBezTo>
                    <a:pt x="58487" y="15927"/>
                    <a:pt x="68826" y="4276"/>
                    <a:pt x="68924" y="4161"/>
                  </a:cubicBezTo>
                  <a:lnTo>
                    <a:pt x="68835" y="4080"/>
                  </a:lnTo>
                  <a:cubicBezTo>
                    <a:pt x="68728" y="4196"/>
                    <a:pt x="58407" y="15829"/>
                    <a:pt x="53313" y="18577"/>
                  </a:cubicBezTo>
                  <a:cubicBezTo>
                    <a:pt x="50377" y="20165"/>
                    <a:pt x="48115" y="20949"/>
                    <a:pt x="46460" y="20949"/>
                  </a:cubicBezTo>
                  <a:cubicBezTo>
                    <a:pt x="45902" y="20949"/>
                    <a:pt x="45412" y="20860"/>
                    <a:pt x="44989" y="20682"/>
                  </a:cubicBezTo>
                  <a:cubicBezTo>
                    <a:pt x="44106" y="20316"/>
                    <a:pt x="43526" y="19567"/>
                    <a:pt x="43187" y="18416"/>
                  </a:cubicBezTo>
                  <a:cubicBezTo>
                    <a:pt x="42688" y="16686"/>
                    <a:pt x="43169" y="14232"/>
                    <a:pt x="43669" y="11636"/>
                  </a:cubicBezTo>
                  <a:cubicBezTo>
                    <a:pt x="43874" y="10584"/>
                    <a:pt x="44088" y="9486"/>
                    <a:pt x="44231" y="8443"/>
                  </a:cubicBezTo>
                  <a:cubicBezTo>
                    <a:pt x="44561" y="6061"/>
                    <a:pt x="43482" y="3706"/>
                    <a:pt x="41278" y="1984"/>
                  </a:cubicBezTo>
                  <a:cubicBezTo>
                    <a:pt x="39624" y="691"/>
                    <a:pt x="37642" y="0"/>
                    <a:pt x="3579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16"/>
            <p:cNvSpPr/>
            <p:nvPr/>
          </p:nvSpPr>
          <p:spPr>
            <a:xfrm>
              <a:off x="5285100" y="590900"/>
              <a:ext cx="1715100" cy="540500"/>
            </a:xfrm>
            <a:custGeom>
              <a:avLst/>
              <a:gdLst/>
              <a:ahLst/>
              <a:cxnLst/>
              <a:rect l="l" t="t" r="r" b="b"/>
              <a:pathLst>
                <a:path w="68604" h="21620" extrusionOk="0">
                  <a:moveTo>
                    <a:pt x="36271" y="0"/>
                  </a:moveTo>
                  <a:cubicBezTo>
                    <a:pt x="35353" y="0"/>
                    <a:pt x="34467" y="177"/>
                    <a:pt x="33668" y="539"/>
                  </a:cubicBezTo>
                  <a:cubicBezTo>
                    <a:pt x="32384" y="1128"/>
                    <a:pt x="30644" y="2930"/>
                    <a:pt x="28780" y="5624"/>
                  </a:cubicBezTo>
                  <a:cubicBezTo>
                    <a:pt x="27771" y="7078"/>
                    <a:pt x="26853" y="8925"/>
                    <a:pt x="25871" y="10870"/>
                  </a:cubicBezTo>
                  <a:cubicBezTo>
                    <a:pt x="24444" y="13724"/>
                    <a:pt x="22963" y="16668"/>
                    <a:pt x="21125" y="18506"/>
                  </a:cubicBezTo>
                  <a:cubicBezTo>
                    <a:pt x="19147" y="20484"/>
                    <a:pt x="17086" y="21499"/>
                    <a:pt x="15073" y="21499"/>
                  </a:cubicBezTo>
                  <a:cubicBezTo>
                    <a:pt x="14444" y="21499"/>
                    <a:pt x="13819" y="21400"/>
                    <a:pt x="13203" y="21200"/>
                  </a:cubicBezTo>
                  <a:cubicBezTo>
                    <a:pt x="6646" y="19077"/>
                    <a:pt x="2810" y="16249"/>
                    <a:pt x="750" y="14732"/>
                  </a:cubicBezTo>
                  <a:cubicBezTo>
                    <a:pt x="500" y="14554"/>
                    <a:pt x="277" y="14384"/>
                    <a:pt x="72" y="14233"/>
                  </a:cubicBezTo>
                  <a:lnTo>
                    <a:pt x="0" y="14331"/>
                  </a:lnTo>
                  <a:cubicBezTo>
                    <a:pt x="205" y="14483"/>
                    <a:pt x="428" y="14652"/>
                    <a:pt x="678" y="14831"/>
                  </a:cubicBezTo>
                  <a:cubicBezTo>
                    <a:pt x="2748" y="16356"/>
                    <a:pt x="6593" y="19184"/>
                    <a:pt x="13168" y="21316"/>
                  </a:cubicBezTo>
                  <a:cubicBezTo>
                    <a:pt x="13801" y="21521"/>
                    <a:pt x="14434" y="21619"/>
                    <a:pt x="15077" y="21619"/>
                  </a:cubicBezTo>
                  <a:cubicBezTo>
                    <a:pt x="17120" y="21619"/>
                    <a:pt x="19216" y="20594"/>
                    <a:pt x="21214" y="18595"/>
                  </a:cubicBezTo>
                  <a:cubicBezTo>
                    <a:pt x="23061" y="16749"/>
                    <a:pt x="24542" y="13787"/>
                    <a:pt x="25978" y="10923"/>
                  </a:cubicBezTo>
                  <a:cubicBezTo>
                    <a:pt x="26960" y="8978"/>
                    <a:pt x="27878" y="7141"/>
                    <a:pt x="28878" y="5695"/>
                  </a:cubicBezTo>
                  <a:cubicBezTo>
                    <a:pt x="30733" y="3019"/>
                    <a:pt x="32446" y="1226"/>
                    <a:pt x="33722" y="646"/>
                  </a:cubicBezTo>
                  <a:cubicBezTo>
                    <a:pt x="34502" y="294"/>
                    <a:pt x="35369" y="123"/>
                    <a:pt x="36267" y="123"/>
                  </a:cubicBezTo>
                  <a:cubicBezTo>
                    <a:pt x="37990" y="123"/>
                    <a:pt x="39829" y="753"/>
                    <a:pt x="41394" y="1949"/>
                  </a:cubicBezTo>
                  <a:cubicBezTo>
                    <a:pt x="43597" y="3635"/>
                    <a:pt x="44686" y="6061"/>
                    <a:pt x="44293" y="8434"/>
                  </a:cubicBezTo>
                  <a:cubicBezTo>
                    <a:pt x="44150" y="9353"/>
                    <a:pt x="43945" y="10325"/>
                    <a:pt x="43758" y="11262"/>
                  </a:cubicBezTo>
                  <a:cubicBezTo>
                    <a:pt x="43223" y="13858"/>
                    <a:pt x="42670" y="16534"/>
                    <a:pt x="43151" y="18354"/>
                  </a:cubicBezTo>
                  <a:cubicBezTo>
                    <a:pt x="43464" y="19505"/>
                    <a:pt x="44043" y="20246"/>
                    <a:pt x="44909" y="20620"/>
                  </a:cubicBezTo>
                  <a:cubicBezTo>
                    <a:pt x="45321" y="20792"/>
                    <a:pt x="45796" y="20879"/>
                    <a:pt x="46338" y="20879"/>
                  </a:cubicBezTo>
                  <a:cubicBezTo>
                    <a:pt x="48014" y="20879"/>
                    <a:pt x="50323" y="20051"/>
                    <a:pt x="53330" y="18372"/>
                  </a:cubicBezTo>
                  <a:cubicBezTo>
                    <a:pt x="58362" y="15571"/>
                    <a:pt x="68505" y="4027"/>
                    <a:pt x="68603" y="3911"/>
                  </a:cubicBezTo>
                  <a:lnTo>
                    <a:pt x="68514" y="3822"/>
                  </a:lnTo>
                  <a:cubicBezTo>
                    <a:pt x="68416" y="3947"/>
                    <a:pt x="58281" y="15473"/>
                    <a:pt x="53268" y="18265"/>
                  </a:cubicBezTo>
                  <a:cubicBezTo>
                    <a:pt x="50282" y="19934"/>
                    <a:pt x="47997" y="20758"/>
                    <a:pt x="46347" y="20758"/>
                  </a:cubicBezTo>
                  <a:cubicBezTo>
                    <a:pt x="45818" y="20758"/>
                    <a:pt x="45354" y="20673"/>
                    <a:pt x="44953" y="20504"/>
                  </a:cubicBezTo>
                  <a:cubicBezTo>
                    <a:pt x="44124" y="20156"/>
                    <a:pt x="43571" y="19434"/>
                    <a:pt x="43276" y="18319"/>
                  </a:cubicBezTo>
                  <a:cubicBezTo>
                    <a:pt x="42794" y="16534"/>
                    <a:pt x="43339" y="13867"/>
                    <a:pt x="43874" y="11289"/>
                  </a:cubicBezTo>
                  <a:cubicBezTo>
                    <a:pt x="44070" y="10352"/>
                    <a:pt x="44266" y="9380"/>
                    <a:pt x="44418" y="8452"/>
                  </a:cubicBezTo>
                  <a:cubicBezTo>
                    <a:pt x="44811" y="6034"/>
                    <a:pt x="43713" y="3563"/>
                    <a:pt x="41465" y="1851"/>
                  </a:cubicBezTo>
                  <a:cubicBezTo>
                    <a:pt x="39880" y="640"/>
                    <a:pt x="38019" y="0"/>
                    <a:pt x="3627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16"/>
            <p:cNvSpPr/>
            <p:nvPr/>
          </p:nvSpPr>
          <p:spPr>
            <a:xfrm>
              <a:off x="5285750" y="583550"/>
              <a:ext cx="1707300" cy="554325"/>
            </a:xfrm>
            <a:custGeom>
              <a:avLst/>
              <a:gdLst/>
              <a:ahLst/>
              <a:cxnLst/>
              <a:rect l="l" t="t" r="r" b="b"/>
              <a:pathLst>
                <a:path w="68292" h="22173" extrusionOk="0">
                  <a:moveTo>
                    <a:pt x="36733" y="0"/>
                  </a:moveTo>
                  <a:cubicBezTo>
                    <a:pt x="35746" y="0"/>
                    <a:pt x="34796" y="212"/>
                    <a:pt x="33954" y="646"/>
                  </a:cubicBezTo>
                  <a:cubicBezTo>
                    <a:pt x="32768" y="1252"/>
                    <a:pt x="31118" y="3081"/>
                    <a:pt x="29182" y="5945"/>
                  </a:cubicBezTo>
                  <a:cubicBezTo>
                    <a:pt x="28227" y="7345"/>
                    <a:pt x="27317" y="9032"/>
                    <a:pt x="26354" y="10825"/>
                  </a:cubicBezTo>
                  <a:cubicBezTo>
                    <a:pt x="24784" y="13733"/>
                    <a:pt x="23160" y="16739"/>
                    <a:pt x="21224" y="18720"/>
                  </a:cubicBezTo>
                  <a:cubicBezTo>
                    <a:pt x="19080" y="20920"/>
                    <a:pt x="16897" y="22048"/>
                    <a:pt x="14835" y="22048"/>
                  </a:cubicBezTo>
                  <a:cubicBezTo>
                    <a:pt x="14306" y="22048"/>
                    <a:pt x="13786" y="21974"/>
                    <a:pt x="13275" y="21824"/>
                  </a:cubicBezTo>
                  <a:cubicBezTo>
                    <a:pt x="6353" y="19781"/>
                    <a:pt x="2579" y="16909"/>
                    <a:pt x="554" y="15356"/>
                  </a:cubicBezTo>
                  <a:cubicBezTo>
                    <a:pt x="376" y="15232"/>
                    <a:pt x="224" y="15107"/>
                    <a:pt x="72" y="15000"/>
                  </a:cubicBezTo>
                  <a:lnTo>
                    <a:pt x="1" y="15098"/>
                  </a:lnTo>
                  <a:cubicBezTo>
                    <a:pt x="144" y="15205"/>
                    <a:pt x="304" y="15330"/>
                    <a:pt x="474" y="15455"/>
                  </a:cubicBezTo>
                  <a:cubicBezTo>
                    <a:pt x="2508" y="17007"/>
                    <a:pt x="6299" y="19888"/>
                    <a:pt x="13240" y="21940"/>
                  </a:cubicBezTo>
                  <a:cubicBezTo>
                    <a:pt x="13766" y="22092"/>
                    <a:pt x="14301" y="22172"/>
                    <a:pt x="14846" y="22172"/>
                  </a:cubicBezTo>
                  <a:cubicBezTo>
                    <a:pt x="16933" y="22172"/>
                    <a:pt x="19146" y="21030"/>
                    <a:pt x="21313" y="18800"/>
                  </a:cubicBezTo>
                  <a:cubicBezTo>
                    <a:pt x="23258" y="16811"/>
                    <a:pt x="24882" y="13795"/>
                    <a:pt x="26461" y="10878"/>
                  </a:cubicBezTo>
                  <a:cubicBezTo>
                    <a:pt x="27424" y="9094"/>
                    <a:pt x="28334" y="7408"/>
                    <a:pt x="29280" y="6007"/>
                  </a:cubicBezTo>
                  <a:cubicBezTo>
                    <a:pt x="31207" y="3170"/>
                    <a:pt x="32848" y="1351"/>
                    <a:pt x="34008" y="753"/>
                  </a:cubicBezTo>
                  <a:cubicBezTo>
                    <a:pt x="34834" y="330"/>
                    <a:pt x="35766" y="123"/>
                    <a:pt x="36734" y="123"/>
                  </a:cubicBezTo>
                  <a:cubicBezTo>
                    <a:pt x="38358" y="123"/>
                    <a:pt x="40084" y="705"/>
                    <a:pt x="41582" y="1823"/>
                  </a:cubicBezTo>
                  <a:cubicBezTo>
                    <a:pt x="43866" y="3527"/>
                    <a:pt x="44945" y="6007"/>
                    <a:pt x="44490" y="8452"/>
                  </a:cubicBezTo>
                  <a:cubicBezTo>
                    <a:pt x="44339" y="9237"/>
                    <a:pt x="44151" y="10066"/>
                    <a:pt x="43982" y="10878"/>
                  </a:cubicBezTo>
                  <a:cubicBezTo>
                    <a:pt x="43384" y="13581"/>
                    <a:pt x="42768" y="16373"/>
                    <a:pt x="43241" y="18265"/>
                  </a:cubicBezTo>
                  <a:cubicBezTo>
                    <a:pt x="43518" y="19380"/>
                    <a:pt x="44053" y="20094"/>
                    <a:pt x="44883" y="20450"/>
                  </a:cubicBezTo>
                  <a:cubicBezTo>
                    <a:pt x="45272" y="20617"/>
                    <a:pt x="45723" y="20700"/>
                    <a:pt x="46237" y="20700"/>
                  </a:cubicBezTo>
                  <a:cubicBezTo>
                    <a:pt x="47900" y="20700"/>
                    <a:pt x="50226" y="19827"/>
                    <a:pt x="53286" y="18068"/>
                  </a:cubicBezTo>
                  <a:cubicBezTo>
                    <a:pt x="58238" y="15223"/>
                    <a:pt x="68185" y="3777"/>
                    <a:pt x="68292" y="3661"/>
                  </a:cubicBezTo>
                  <a:lnTo>
                    <a:pt x="68193" y="3581"/>
                  </a:lnTo>
                  <a:cubicBezTo>
                    <a:pt x="68095" y="3697"/>
                    <a:pt x="58157" y="15125"/>
                    <a:pt x="53233" y="17961"/>
                  </a:cubicBezTo>
                  <a:cubicBezTo>
                    <a:pt x="50178" y="19715"/>
                    <a:pt x="47869" y="20580"/>
                    <a:pt x="46235" y="20580"/>
                  </a:cubicBezTo>
                  <a:cubicBezTo>
                    <a:pt x="45741" y="20580"/>
                    <a:pt x="45309" y="20501"/>
                    <a:pt x="44936" y="20343"/>
                  </a:cubicBezTo>
                  <a:cubicBezTo>
                    <a:pt x="44142" y="20004"/>
                    <a:pt x="43625" y="19308"/>
                    <a:pt x="43357" y="18229"/>
                  </a:cubicBezTo>
                  <a:cubicBezTo>
                    <a:pt x="42893" y="16373"/>
                    <a:pt x="43509" y="13590"/>
                    <a:pt x="44098" y="10905"/>
                  </a:cubicBezTo>
                  <a:cubicBezTo>
                    <a:pt x="44276" y="10093"/>
                    <a:pt x="44455" y="9263"/>
                    <a:pt x="44606" y="8478"/>
                  </a:cubicBezTo>
                  <a:cubicBezTo>
                    <a:pt x="45079" y="5981"/>
                    <a:pt x="43973" y="3456"/>
                    <a:pt x="41662" y="1725"/>
                  </a:cubicBezTo>
                  <a:cubicBezTo>
                    <a:pt x="40138" y="592"/>
                    <a:pt x="38384" y="0"/>
                    <a:pt x="36733"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16"/>
            <p:cNvSpPr/>
            <p:nvPr/>
          </p:nvSpPr>
          <p:spPr>
            <a:xfrm>
              <a:off x="5286425" y="576375"/>
              <a:ext cx="1699275" cy="568400"/>
            </a:xfrm>
            <a:custGeom>
              <a:avLst/>
              <a:gdLst/>
              <a:ahLst/>
              <a:cxnLst/>
              <a:rect l="l" t="t" r="r" b="b"/>
              <a:pathLst>
                <a:path w="67971" h="22736" extrusionOk="0">
                  <a:moveTo>
                    <a:pt x="37157" y="1"/>
                  </a:moveTo>
                  <a:cubicBezTo>
                    <a:pt x="36104" y="1"/>
                    <a:pt x="35098" y="245"/>
                    <a:pt x="34240" y="745"/>
                  </a:cubicBezTo>
                  <a:cubicBezTo>
                    <a:pt x="33169" y="1361"/>
                    <a:pt x="31608" y="3217"/>
                    <a:pt x="29583" y="6250"/>
                  </a:cubicBezTo>
                  <a:cubicBezTo>
                    <a:pt x="28718" y="7543"/>
                    <a:pt x="27861" y="9024"/>
                    <a:pt x="26960" y="10594"/>
                  </a:cubicBezTo>
                  <a:cubicBezTo>
                    <a:pt x="25203" y="13618"/>
                    <a:pt x="23392" y="16750"/>
                    <a:pt x="21322" y="18926"/>
                  </a:cubicBezTo>
                  <a:cubicBezTo>
                    <a:pt x="18984" y="21375"/>
                    <a:pt x="16754" y="22606"/>
                    <a:pt x="14672" y="22606"/>
                  </a:cubicBezTo>
                  <a:cubicBezTo>
                    <a:pt x="14220" y="22606"/>
                    <a:pt x="13775" y="22548"/>
                    <a:pt x="13338" y="22432"/>
                  </a:cubicBezTo>
                  <a:cubicBezTo>
                    <a:pt x="6085" y="20505"/>
                    <a:pt x="2383" y="17579"/>
                    <a:pt x="393" y="16000"/>
                  </a:cubicBezTo>
                  <a:cubicBezTo>
                    <a:pt x="277" y="15911"/>
                    <a:pt x="179" y="15831"/>
                    <a:pt x="72" y="15751"/>
                  </a:cubicBezTo>
                  <a:lnTo>
                    <a:pt x="1" y="15849"/>
                  </a:lnTo>
                  <a:cubicBezTo>
                    <a:pt x="99" y="15929"/>
                    <a:pt x="206" y="16009"/>
                    <a:pt x="313" y="16098"/>
                  </a:cubicBezTo>
                  <a:cubicBezTo>
                    <a:pt x="2311" y="17677"/>
                    <a:pt x="6031" y="20621"/>
                    <a:pt x="13311" y="22557"/>
                  </a:cubicBezTo>
                  <a:cubicBezTo>
                    <a:pt x="13757" y="22673"/>
                    <a:pt x="14212" y="22736"/>
                    <a:pt x="14676" y="22736"/>
                  </a:cubicBezTo>
                  <a:cubicBezTo>
                    <a:pt x="16790" y="22736"/>
                    <a:pt x="19047" y="21487"/>
                    <a:pt x="21411" y="19007"/>
                  </a:cubicBezTo>
                  <a:cubicBezTo>
                    <a:pt x="23490" y="16821"/>
                    <a:pt x="25310" y="13690"/>
                    <a:pt x="27058" y="10657"/>
                  </a:cubicBezTo>
                  <a:cubicBezTo>
                    <a:pt x="27968" y="9087"/>
                    <a:pt x="28825" y="7606"/>
                    <a:pt x="29681" y="6321"/>
                  </a:cubicBezTo>
                  <a:cubicBezTo>
                    <a:pt x="31697" y="3297"/>
                    <a:pt x="33249" y="1459"/>
                    <a:pt x="34302" y="844"/>
                  </a:cubicBezTo>
                  <a:cubicBezTo>
                    <a:pt x="35143" y="359"/>
                    <a:pt x="36127" y="122"/>
                    <a:pt x="37156" y="122"/>
                  </a:cubicBezTo>
                  <a:cubicBezTo>
                    <a:pt x="38703" y="122"/>
                    <a:pt x="40353" y="657"/>
                    <a:pt x="41778" y="1691"/>
                  </a:cubicBezTo>
                  <a:cubicBezTo>
                    <a:pt x="44133" y="3413"/>
                    <a:pt x="45222" y="5946"/>
                    <a:pt x="44677" y="8471"/>
                  </a:cubicBezTo>
                  <a:cubicBezTo>
                    <a:pt x="44544" y="9095"/>
                    <a:pt x="44392" y="9729"/>
                    <a:pt x="44231" y="10407"/>
                  </a:cubicBezTo>
                  <a:cubicBezTo>
                    <a:pt x="43562" y="13253"/>
                    <a:pt x="42875" y="16188"/>
                    <a:pt x="43321" y="18168"/>
                  </a:cubicBezTo>
                  <a:cubicBezTo>
                    <a:pt x="43571" y="19248"/>
                    <a:pt x="44071" y="19943"/>
                    <a:pt x="44865" y="20282"/>
                  </a:cubicBezTo>
                  <a:cubicBezTo>
                    <a:pt x="45231" y="20438"/>
                    <a:pt x="45654" y="20516"/>
                    <a:pt x="46137" y="20516"/>
                  </a:cubicBezTo>
                  <a:cubicBezTo>
                    <a:pt x="47787" y="20516"/>
                    <a:pt x="50132" y="19605"/>
                    <a:pt x="53250" y="17749"/>
                  </a:cubicBezTo>
                  <a:cubicBezTo>
                    <a:pt x="58104" y="14867"/>
                    <a:pt x="67872" y="3520"/>
                    <a:pt x="67970" y="3413"/>
                  </a:cubicBezTo>
                  <a:lnTo>
                    <a:pt x="67881" y="3333"/>
                  </a:lnTo>
                  <a:cubicBezTo>
                    <a:pt x="67783" y="3448"/>
                    <a:pt x="58032" y="14769"/>
                    <a:pt x="53188" y="17651"/>
                  </a:cubicBezTo>
                  <a:cubicBezTo>
                    <a:pt x="50092" y="19489"/>
                    <a:pt x="47772" y="20396"/>
                    <a:pt x="46150" y="20396"/>
                  </a:cubicBezTo>
                  <a:cubicBezTo>
                    <a:pt x="45678" y="20396"/>
                    <a:pt x="45265" y="20319"/>
                    <a:pt x="44909" y="20166"/>
                  </a:cubicBezTo>
                  <a:cubicBezTo>
                    <a:pt x="44160" y="19845"/>
                    <a:pt x="43678" y="19185"/>
                    <a:pt x="43437" y="18141"/>
                  </a:cubicBezTo>
                  <a:cubicBezTo>
                    <a:pt x="43000" y="16188"/>
                    <a:pt x="43687" y="13262"/>
                    <a:pt x="44347" y="10434"/>
                  </a:cubicBezTo>
                  <a:cubicBezTo>
                    <a:pt x="44508" y="9756"/>
                    <a:pt x="44659" y="9122"/>
                    <a:pt x="44793" y="8498"/>
                  </a:cubicBezTo>
                  <a:cubicBezTo>
                    <a:pt x="45346" y="5920"/>
                    <a:pt x="44249" y="3341"/>
                    <a:pt x="41849" y="1593"/>
                  </a:cubicBezTo>
                  <a:cubicBezTo>
                    <a:pt x="40406" y="545"/>
                    <a:pt x="38730" y="1"/>
                    <a:pt x="3715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16"/>
            <p:cNvSpPr/>
            <p:nvPr/>
          </p:nvSpPr>
          <p:spPr>
            <a:xfrm>
              <a:off x="5287100" y="568700"/>
              <a:ext cx="1691225" cy="583000"/>
            </a:xfrm>
            <a:custGeom>
              <a:avLst/>
              <a:gdLst/>
              <a:ahLst/>
              <a:cxnLst/>
              <a:rect l="l" t="t" r="r" b="b"/>
              <a:pathLst>
                <a:path w="67649" h="23320" extrusionOk="0">
                  <a:moveTo>
                    <a:pt x="37589" y="1"/>
                  </a:moveTo>
                  <a:cubicBezTo>
                    <a:pt x="36474" y="1"/>
                    <a:pt x="35412" y="283"/>
                    <a:pt x="34525" y="856"/>
                  </a:cubicBezTo>
                  <a:cubicBezTo>
                    <a:pt x="33561" y="1481"/>
                    <a:pt x="32161" y="3247"/>
                    <a:pt x="29984" y="6583"/>
                  </a:cubicBezTo>
                  <a:cubicBezTo>
                    <a:pt x="29297" y="7627"/>
                    <a:pt x="28592" y="8769"/>
                    <a:pt x="27852" y="9982"/>
                  </a:cubicBezTo>
                  <a:cubicBezTo>
                    <a:pt x="25925" y="13105"/>
                    <a:pt x="23739" y="16655"/>
                    <a:pt x="21420" y="19144"/>
                  </a:cubicBezTo>
                  <a:cubicBezTo>
                    <a:pt x="18909" y="21838"/>
                    <a:pt x="16584" y="23195"/>
                    <a:pt x="14491" y="23195"/>
                  </a:cubicBezTo>
                  <a:cubicBezTo>
                    <a:pt x="14123" y="23195"/>
                    <a:pt x="13762" y="23153"/>
                    <a:pt x="13409" y="23069"/>
                  </a:cubicBezTo>
                  <a:cubicBezTo>
                    <a:pt x="5844" y="21276"/>
                    <a:pt x="2222" y="18297"/>
                    <a:pt x="268" y="16691"/>
                  </a:cubicBezTo>
                  <a:lnTo>
                    <a:pt x="72" y="16530"/>
                  </a:lnTo>
                  <a:lnTo>
                    <a:pt x="0" y="16620"/>
                  </a:lnTo>
                  <a:lnTo>
                    <a:pt x="197" y="16780"/>
                  </a:lnTo>
                  <a:cubicBezTo>
                    <a:pt x="2150" y="18395"/>
                    <a:pt x="5790" y="21392"/>
                    <a:pt x="13382" y="23194"/>
                  </a:cubicBezTo>
                  <a:cubicBezTo>
                    <a:pt x="13739" y="23275"/>
                    <a:pt x="14114" y="23319"/>
                    <a:pt x="14488" y="23319"/>
                  </a:cubicBezTo>
                  <a:cubicBezTo>
                    <a:pt x="16611" y="23319"/>
                    <a:pt x="18967" y="21945"/>
                    <a:pt x="21509" y="19233"/>
                  </a:cubicBezTo>
                  <a:cubicBezTo>
                    <a:pt x="23838" y="16736"/>
                    <a:pt x="26023" y="13176"/>
                    <a:pt x="27950" y="10045"/>
                  </a:cubicBezTo>
                  <a:cubicBezTo>
                    <a:pt x="28700" y="8832"/>
                    <a:pt x="29395" y="7690"/>
                    <a:pt x="30082" y="6646"/>
                  </a:cubicBezTo>
                  <a:cubicBezTo>
                    <a:pt x="31545" y="4416"/>
                    <a:pt x="33374" y="1748"/>
                    <a:pt x="34596" y="963"/>
                  </a:cubicBezTo>
                  <a:cubicBezTo>
                    <a:pt x="35463" y="398"/>
                    <a:pt x="36500" y="121"/>
                    <a:pt x="37591" y="121"/>
                  </a:cubicBezTo>
                  <a:cubicBezTo>
                    <a:pt x="39051" y="121"/>
                    <a:pt x="40606" y="618"/>
                    <a:pt x="41974" y="1588"/>
                  </a:cubicBezTo>
                  <a:cubicBezTo>
                    <a:pt x="43856" y="2926"/>
                    <a:pt x="45605" y="5442"/>
                    <a:pt x="44864" y="8501"/>
                  </a:cubicBezTo>
                  <a:cubicBezTo>
                    <a:pt x="44757" y="8939"/>
                    <a:pt x="44641" y="9394"/>
                    <a:pt x="44525" y="9849"/>
                  </a:cubicBezTo>
                  <a:cubicBezTo>
                    <a:pt x="43794" y="12730"/>
                    <a:pt x="42973" y="15995"/>
                    <a:pt x="43401" y="18092"/>
                  </a:cubicBezTo>
                  <a:cubicBezTo>
                    <a:pt x="43615" y="19126"/>
                    <a:pt x="44097" y="19813"/>
                    <a:pt x="44847" y="20134"/>
                  </a:cubicBezTo>
                  <a:cubicBezTo>
                    <a:pt x="45188" y="20282"/>
                    <a:pt x="45585" y="20356"/>
                    <a:pt x="46039" y="20356"/>
                  </a:cubicBezTo>
                  <a:cubicBezTo>
                    <a:pt x="47671" y="20356"/>
                    <a:pt x="50037" y="19399"/>
                    <a:pt x="53206" y="17458"/>
                  </a:cubicBezTo>
                  <a:cubicBezTo>
                    <a:pt x="57987" y="14532"/>
                    <a:pt x="67551" y="3292"/>
                    <a:pt x="67649" y="3176"/>
                  </a:cubicBezTo>
                  <a:lnTo>
                    <a:pt x="67560" y="3095"/>
                  </a:lnTo>
                  <a:cubicBezTo>
                    <a:pt x="67461" y="3211"/>
                    <a:pt x="57907" y="14434"/>
                    <a:pt x="53143" y="17351"/>
                  </a:cubicBezTo>
                  <a:cubicBezTo>
                    <a:pt x="50022" y="19263"/>
                    <a:pt x="47637" y="20228"/>
                    <a:pt x="46024" y="20228"/>
                  </a:cubicBezTo>
                  <a:cubicBezTo>
                    <a:pt x="45591" y="20228"/>
                    <a:pt x="45213" y="20158"/>
                    <a:pt x="44891" y="20018"/>
                  </a:cubicBezTo>
                  <a:cubicBezTo>
                    <a:pt x="44178" y="19706"/>
                    <a:pt x="43731" y="19073"/>
                    <a:pt x="43526" y="18065"/>
                  </a:cubicBezTo>
                  <a:cubicBezTo>
                    <a:pt x="43098" y="15995"/>
                    <a:pt x="43919" y="12748"/>
                    <a:pt x="44641" y="9884"/>
                  </a:cubicBezTo>
                  <a:cubicBezTo>
                    <a:pt x="44757" y="9420"/>
                    <a:pt x="44873" y="8965"/>
                    <a:pt x="44980" y="8528"/>
                  </a:cubicBezTo>
                  <a:cubicBezTo>
                    <a:pt x="45739" y="5415"/>
                    <a:pt x="43963" y="2846"/>
                    <a:pt x="42036" y="1481"/>
                  </a:cubicBezTo>
                  <a:cubicBezTo>
                    <a:pt x="40655" y="502"/>
                    <a:pt x="39075" y="1"/>
                    <a:pt x="3758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16"/>
            <p:cNvSpPr/>
            <p:nvPr/>
          </p:nvSpPr>
          <p:spPr>
            <a:xfrm>
              <a:off x="5287775" y="560825"/>
              <a:ext cx="1683200" cy="598225"/>
            </a:xfrm>
            <a:custGeom>
              <a:avLst/>
              <a:gdLst/>
              <a:ahLst/>
              <a:cxnLst/>
              <a:rect l="l" t="t" r="r" b="b"/>
              <a:pathLst>
                <a:path w="67328" h="23929" extrusionOk="0">
                  <a:moveTo>
                    <a:pt x="38006" y="1"/>
                  </a:moveTo>
                  <a:cubicBezTo>
                    <a:pt x="36833" y="1"/>
                    <a:pt x="35720" y="326"/>
                    <a:pt x="34810" y="984"/>
                  </a:cubicBezTo>
                  <a:cubicBezTo>
                    <a:pt x="33633" y="1840"/>
                    <a:pt x="31822" y="4677"/>
                    <a:pt x="29716" y="7960"/>
                  </a:cubicBezTo>
                  <a:cubicBezTo>
                    <a:pt x="25394" y="14704"/>
                    <a:pt x="19555" y="23805"/>
                    <a:pt x="14352" y="23805"/>
                  </a:cubicBezTo>
                  <a:cubicBezTo>
                    <a:pt x="14056" y="23805"/>
                    <a:pt x="13762" y="23775"/>
                    <a:pt x="13471" y="23715"/>
                  </a:cubicBezTo>
                  <a:cubicBezTo>
                    <a:pt x="5638" y="22082"/>
                    <a:pt x="2088" y="19040"/>
                    <a:pt x="188" y="17398"/>
                  </a:cubicBezTo>
                  <a:lnTo>
                    <a:pt x="81" y="17309"/>
                  </a:lnTo>
                  <a:lnTo>
                    <a:pt x="0" y="17398"/>
                  </a:lnTo>
                  <a:lnTo>
                    <a:pt x="107" y="17497"/>
                  </a:lnTo>
                  <a:cubicBezTo>
                    <a:pt x="2016" y="19138"/>
                    <a:pt x="5585" y="22198"/>
                    <a:pt x="13444" y="23839"/>
                  </a:cubicBezTo>
                  <a:cubicBezTo>
                    <a:pt x="13748" y="23893"/>
                    <a:pt x="14051" y="23929"/>
                    <a:pt x="14345" y="23929"/>
                  </a:cubicBezTo>
                  <a:cubicBezTo>
                    <a:pt x="19627" y="23929"/>
                    <a:pt x="25479" y="14794"/>
                    <a:pt x="29814" y="8022"/>
                  </a:cubicBezTo>
                  <a:cubicBezTo>
                    <a:pt x="31911" y="4748"/>
                    <a:pt x="33722" y="1929"/>
                    <a:pt x="34882" y="1082"/>
                  </a:cubicBezTo>
                  <a:cubicBezTo>
                    <a:pt x="35769" y="437"/>
                    <a:pt x="36858" y="119"/>
                    <a:pt x="38007" y="119"/>
                  </a:cubicBezTo>
                  <a:cubicBezTo>
                    <a:pt x="39386" y="119"/>
                    <a:pt x="40852" y="578"/>
                    <a:pt x="42161" y="1483"/>
                  </a:cubicBezTo>
                  <a:cubicBezTo>
                    <a:pt x="44124" y="2839"/>
                    <a:pt x="45908" y="5400"/>
                    <a:pt x="45052" y="8540"/>
                  </a:cubicBezTo>
                  <a:lnTo>
                    <a:pt x="44891" y="9120"/>
                  </a:lnTo>
                  <a:cubicBezTo>
                    <a:pt x="43776" y="13188"/>
                    <a:pt x="42384" y="18246"/>
                    <a:pt x="44436" y="19763"/>
                  </a:cubicBezTo>
                  <a:cubicBezTo>
                    <a:pt x="44834" y="20057"/>
                    <a:pt x="45341" y="20204"/>
                    <a:pt x="45961" y="20204"/>
                  </a:cubicBezTo>
                  <a:cubicBezTo>
                    <a:pt x="47577" y="20204"/>
                    <a:pt x="49958" y="19200"/>
                    <a:pt x="53170" y="17175"/>
                  </a:cubicBezTo>
                  <a:cubicBezTo>
                    <a:pt x="57862" y="14205"/>
                    <a:pt x="67238" y="3062"/>
                    <a:pt x="67327" y="2955"/>
                  </a:cubicBezTo>
                  <a:lnTo>
                    <a:pt x="67238" y="2875"/>
                  </a:lnTo>
                  <a:cubicBezTo>
                    <a:pt x="67140" y="2991"/>
                    <a:pt x="57782" y="14107"/>
                    <a:pt x="53098" y="17068"/>
                  </a:cubicBezTo>
                  <a:cubicBezTo>
                    <a:pt x="49937" y="19069"/>
                    <a:pt x="47543" y="20075"/>
                    <a:pt x="45946" y="20075"/>
                  </a:cubicBezTo>
                  <a:cubicBezTo>
                    <a:pt x="45358" y="20075"/>
                    <a:pt x="44877" y="19938"/>
                    <a:pt x="44507" y="19664"/>
                  </a:cubicBezTo>
                  <a:cubicBezTo>
                    <a:pt x="42527" y="18201"/>
                    <a:pt x="43901" y="13188"/>
                    <a:pt x="45007" y="9155"/>
                  </a:cubicBezTo>
                  <a:lnTo>
                    <a:pt x="45168" y="8576"/>
                  </a:lnTo>
                  <a:cubicBezTo>
                    <a:pt x="46042" y="5373"/>
                    <a:pt x="44222" y="2759"/>
                    <a:pt x="42232" y="1385"/>
                  </a:cubicBezTo>
                  <a:cubicBezTo>
                    <a:pt x="40901" y="467"/>
                    <a:pt x="39410" y="1"/>
                    <a:pt x="3800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33" name="Google Shape;1833;p16"/>
          <p:cNvSpPr/>
          <p:nvPr/>
        </p:nvSpPr>
        <p:spPr>
          <a:xfrm flipH="1">
            <a:off x="7407437" y="3799138"/>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16"/>
          <p:cNvSpPr/>
          <p:nvPr/>
        </p:nvSpPr>
        <p:spPr>
          <a:xfrm flipH="1">
            <a:off x="346266" y="2898268"/>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16"/>
          <p:cNvSpPr/>
          <p:nvPr/>
        </p:nvSpPr>
        <p:spPr>
          <a:xfrm flipH="1">
            <a:off x="6150542" y="4522535"/>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16"/>
          <p:cNvSpPr/>
          <p:nvPr/>
        </p:nvSpPr>
        <p:spPr>
          <a:xfrm flipH="1">
            <a:off x="1783713" y="-848075"/>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16"/>
          <p:cNvSpPr/>
          <p:nvPr/>
        </p:nvSpPr>
        <p:spPr>
          <a:xfrm flipH="1">
            <a:off x="458291" y="3714301"/>
            <a:ext cx="3273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16"/>
          <p:cNvSpPr/>
          <p:nvPr/>
        </p:nvSpPr>
        <p:spPr>
          <a:xfrm flipH="1">
            <a:off x="4623227" y="4852721"/>
            <a:ext cx="5958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39" name="Google Shape;1839;p16"/>
          <p:cNvGrpSpPr/>
          <p:nvPr/>
        </p:nvGrpSpPr>
        <p:grpSpPr>
          <a:xfrm flipH="1">
            <a:off x="4938654" y="4447433"/>
            <a:ext cx="37230" cy="833425"/>
            <a:chOff x="367100" y="2392375"/>
            <a:chExt cx="37200" cy="833425"/>
          </a:xfrm>
        </p:grpSpPr>
        <p:sp>
          <p:nvSpPr>
            <p:cNvPr id="1840" name="Google Shape;1840;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42" name="Google Shape;1842;p16"/>
          <p:cNvGrpSpPr/>
          <p:nvPr/>
        </p:nvGrpSpPr>
        <p:grpSpPr>
          <a:xfrm flipH="1">
            <a:off x="1314094" y="3990260"/>
            <a:ext cx="37230" cy="833425"/>
            <a:chOff x="367100" y="2392375"/>
            <a:chExt cx="37200" cy="833425"/>
          </a:xfrm>
        </p:grpSpPr>
        <p:sp>
          <p:nvSpPr>
            <p:cNvPr id="1843" name="Google Shape;1843;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45" name="Google Shape;1845;p16"/>
          <p:cNvGrpSpPr/>
          <p:nvPr/>
        </p:nvGrpSpPr>
        <p:grpSpPr>
          <a:xfrm flipH="1">
            <a:off x="1045132" y="4168809"/>
            <a:ext cx="37230" cy="833425"/>
            <a:chOff x="367100" y="2392375"/>
            <a:chExt cx="37200" cy="833425"/>
          </a:xfrm>
        </p:grpSpPr>
        <p:sp>
          <p:nvSpPr>
            <p:cNvPr id="1846" name="Google Shape;1846;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48" name="Google Shape;1848;p16"/>
          <p:cNvSpPr/>
          <p:nvPr/>
        </p:nvSpPr>
        <p:spPr>
          <a:xfrm flipH="1">
            <a:off x="2176716" y="4879984"/>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16"/>
          <p:cNvSpPr/>
          <p:nvPr/>
        </p:nvSpPr>
        <p:spPr>
          <a:xfrm flipH="1">
            <a:off x="2079910" y="5088039"/>
            <a:ext cx="5052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50" name="Google Shape;1850;p16"/>
          <p:cNvGrpSpPr/>
          <p:nvPr/>
        </p:nvGrpSpPr>
        <p:grpSpPr>
          <a:xfrm flipH="1">
            <a:off x="4692904" y="4428808"/>
            <a:ext cx="37230" cy="833425"/>
            <a:chOff x="367100" y="2392375"/>
            <a:chExt cx="37200" cy="833425"/>
          </a:xfrm>
        </p:grpSpPr>
        <p:sp>
          <p:nvSpPr>
            <p:cNvPr id="1851" name="Google Shape;1851;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53" name="Google Shape;1853;p16"/>
          <p:cNvGrpSpPr/>
          <p:nvPr/>
        </p:nvGrpSpPr>
        <p:grpSpPr>
          <a:xfrm flipH="1">
            <a:off x="2957296" y="4091709"/>
            <a:ext cx="37230" cy="833425"/>
            <a:chOff x="367100" y="2392375"/>
            <a:chExt cx="37200" cy="833425"/>
          </a:xfrm>
        </p:grpSpPr>
        <p:sp>
          <p:nvSpPr>
            <p:cNvPr id="1854" name="Google Shape;1854;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56" name="Google Shape;1856;p16"/>
          <p:cNvGrpSpPr/>
          <p:nvPr/>
        </p:nvGrpSpPr>
        <p:grpSpPr>
          <a:xfrm flipH="1">
            <a:off x="3775573" y="4447445"/>
            <a:ext cx="37230" cy="833425"/>
            <a:chOff x="367100" y="2392375"/>
            <a:chExt cx="37200" cy="833425"/>
          </a:xfrm>
        </p:grpSpPr>
        <p:sp>
          <p:nvSpPr>
            <p:cNvPr id="1857" name="Google Shape;1857;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59" name="Google Shape;1859;p16"/>
          <p:cNvGrpSpPr/>
          <p:nvPr/>
        </p:nvGrpSpPr>
        <p:grpSpPr>
          <a:xfrm flipH="1">
            <a:off x="2435910" y="3650711"/>
            <a:ext cx="37230" cy="1232425"/>
            <a:chOff x="367100" y="2392375"/>
            <a:chExt cx="37200" cy="1232425"/>
          </a:xfrm>
        </p:grpSpPr>
        <p:sp>
          <p:nvSpPr>
            <p:cNvPr id="1860" name="Google Shape;1860;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62" name="Google Shape;1862;p16"/>
          <p:cNvSpPr/>
          <p:nvPr/>
        </p:nvSpPr>
        <p:spPr>
          <a:xfrm flipH="1">
            <a:off x="1739999" y="3593439"/>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16"/>
          <p:cNvSpPr/>
          <p:nvPr/>
        </p:nvSpPr>
        <p:spPr>
          <a:xfrm flipH="1">
            <a:off x="2459581" y="4356242"/>
            <a:ext cx="5052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64" name="Google Shape;1864;p16"/>
          <p:cNvGrpSpPr/>
          <p:nvPr/>
        </p:nvGrpSpPr>
        <p:grpSpPr>
          <a:xfrm flipH="1">
            <a:off x="3627640" y="3799150"/>
            <a:ext cx="37230" cy="833425"/>
            <a:chOff x="367100" y="2392375"/>
            <a:chExt cx="37200" cy="833425"/>
          </a:xfrm>
        </p:grpSpPr>
        <p:sp>
          <p:nvSpPr>
            <p:cNvPr id="1865" name="Google Shape;1865;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67" name="Google Shape;1867;p16"/>
          <p:cNvGrpSpPr/>
          <p:nvPr/>
        </p:nvGrpSpPr>
        <p:grpSpPr>
          <a:xfrm flipH="1">
            <a:off x="1220924" y="2697303"/>
            <a:ext cx="37230" cy="2435125"/>
            <a:chOff x="367100" y="2392375"/>
            <a:chExt cx="37200" cy="2435125"/>
          </a:xfrm>
        </p:grpSpPr>
        <p:sp>
          <p:nvSpPr>
            <p:cNvPr id="1868" name="Google Shape;1868;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0" name="Google Shape;1870;p16"/>
          <p:cNvGrpSpPr/>
          <p:nvPr/>
        </p:nvGrpSpPr>
        <p:grpSpPr>
          <a:xfrm flipH="1">
            <a:off x="2233571" y="2356654"/>
            <a:ext cx="37230" cy="2435125"/>
            <a:chOff x="367100" y="2392375"/>
            <a:chExt cx="37200" cy="2435125"/>
          </a:xfrm>
        </p:grpSpPr>
        <p:sp>
          <p:nvSpPr>
            <p:cNvPr id="1871" name="Google Shape;1871;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3" name="Google Shape;1873;p16"/>
          <p:cNvGrpSpPr/>
          <p:nvPr/>
        </p:nvGrpSpPr>
        <p:grpSpPr>
          <a:xfrm flipH="1">
            <a:off x="1856265" y="1695459"/>
            <a:ext cx="37230" cy="3553537"/>
            <a:chOff x="367100" y="2392375"/>
            <a:chExt cx="37200" cy="3553537"/>
          </a:xfrm>
        </p:grpSpPr>
        <p:sp>
          <p:nvSpPr>
            <p:cNvPr id="1874" name="Google Shape;1874;p1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6" name="Google Shape;1876;p16"/>
          <p:cNvGrpSpPr/>
          <p:nvPr/>
        </p:nvGrpSpPr>
        <p:grpSpPr>
          <a:xfrm flipH="1">
            <a:off x="3358472" y="2140080"/>
            <a:ext cx="37230" cy="2435125"/>
            <a:chOff x="367100" y="2392375"/>
            <a:chExt cx="37200" cy="2435125"/>
          </a:xfrm>
        </p:grpSpPr>
        <p:sp>
          <p:nvSpPr>
            <p:cNvPr id="1877" name="Google Shape;1877;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9" name="Google Shape;1879;p16"/>
          <p:cNvGrpSpPr/>
          <p:nvPr/>
        </p:nvGrpSpPr>
        <p:grpSpPr>
          <a:xfrm flipH="1">
            <a:off x="1901933" y="4213634"/>
            <a:ext cx="37230" cy="833425"/>
            <a:chOff x="367100" y="2392375"/>
            <a:chExt cx="37200" cy="833425"/>
          </a:xfrm>
        </p:grpSpPr>
        <p:sp>
          <p:nvSpPr>
            <p:cNvPr id="1880" name="Google Shape;1880;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82" name="Google Shape;1882;p16"/>
          <p:cNvSpPr/>
          <p:nvPr/>
        </p:nvSpPr>
        <p:spPr>
          <a:xfrm flipH="1">
            <a:off x="8355518" y="3713326"/>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16"/>
          <p:cNvSpPr/>
          <p:nvPr/>
        </p:nvSpPr>
        <p:spPr>
          <a:xfrm flipH="1">
            <a:off x="4623227" y="4928921"/>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16"/>
          <p:cNvSpPr/>
          <p:nvPr/>
        </p:nvSpPr>
        <p:spPr>
          <a:xfrm flipH="1">
            <a:off x="8279619" y="4407011"/>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85" name="Google Shape;1885;p16"/>
          <p:cNvGrpSpPr/>
          <p:nvPr/>
        </p:nvGrpSpPr>
        <p:grpSpPr>
          <a:xfrm flipH="1">
            <a:off x="8993357" y="3357825"/>
            <a:ext cx="37230" cy="2435125"/>
            <a:chOff x="367100" y="2392375"/>
            <a:chExt cx="37200" cy="2435125"/>
          </a:xfrm>
        </p:grpSpPr>
        <p:sp>
          <p:nvSpPr>
            <p:cNvPr id="1886" name="Google Shape;1886;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8" name="Google Shape;1888;p16"/>
          <p:cNvGrpSpPr/>
          <p:nvPr/>
        </p:nvGrpSpPr>
        <p:grpSpPr>
          <a:xfrm flipH="1">
            <a:off x="8599750" y="2660240"/>
            <a:ext cx="37230" cy="2435125"/>
            <a:chOff x="367100" y="2392375"/>
            <a:chExt cx="37200" cy="2435125"/>
          </a:xfrm>
        </p:grpSpPr>
        <p:sp>
          <p:nvSpPr>
            <p:cNvPr id="1889" name="Google Shape;1889;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1" name="Google Shape;1891;p16"/>
          <p:cNvGrpSpPr/>
          <p:nvPr/>
        </p:nvGrpSpPr>
        <p:grpSpPr>
          <a:xfrm flipH="1">
            <a:off x="9181447" y="4120334"/>
            <a:ext cx="37230" cy="1232425"/>
            <a:chOff x="367100" y="2392375"/>
            <a:chExt cx="37200" cy="1232425"/>
          </a:xfrm>
        </p:grpSpPr>
        <p:sp>
          <p:nvSpPr>
            <p:cNvPr id="1892" name="Google Shape;1892;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4" name="Google Shape;1894;p16"/>
          <p:cNvGrpSpPr/>
          <p:nvPr/>
        </p:nvGrpSpPr>
        <p:grpSpPr>
          <a:xfrm flipH="1">
            <a:off x="585584" y="1797457"/>
            <a:ext cx="37230" cy="2435125"/>
            <a:chOff x="367100" y="2392375"/>
            <a:chExt cx="37200" cy="2435125"/>
          </a:xfrm>
        </p:grpSpPr>
        <p:sp>
          <p:nvSpPr>
            <p:cNvPr id="1895" name="Google Shape;1895;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7" name="Google Shape;1897;p16"/>
          <p:cNvGrpSpPr/>
          <p:nvPr/>
        </p:nvGrpSpPr>
        <p:grpSpPr>
          <a:xfrm flipH="1">
            <a:off x="2333462" y="1274910"/>
            <a:ext cx="37230" cy="3553537"/>
            <a:chOff x="367100" y="2392375"/>
            <a:chExt cx="37200" cy="3553537"/>
          </a:xfrm>
        </p:grpSpPr>
        <p:sp>
          <p:nvSpPr>
            <p:cNvPr id="1898" name="Google Shape;1898;p1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00" name="Google Shape;1900;p16"/>
          <p:cNvGrpSpPr/>
          <p:nvPr/>
        </p:nvGrpSpPr>
        <p:grpSpPr>
          <a:xfrm flipH="1">
            <a:off x="776101" y="3442775"/>
            <a:ext cx="37230" cy="2435125"/>
            <a:chOff x="367100" y="2392375"/>
            <a:chExt cx="37200" cy="2435125"/>
          </a:xfrm>
        </p:grpSpPr>
        <p:sp>
          <p:nvSpPr>
            <p:cNvPr id="1901" name="Google Shape;1901;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03" name="Google Shape;1903;p16"/>
          <p:cNvSpPr/>
          <p:nvPr/>
        </p:nvSpPr>
        <p:spPr>
          <a:xfrm flipH="1">
            <a:off x="-612027" y="3439029"/>
            <a:ext cx="23844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04" name="Google Shape;1904;p16"/>
          <p:cNvGrpSpPr/>
          <p:nvPr/>
        </p:nvGrpSpPr>
        <p:grpSpPr>
          <a:xfrm flipH="1">
            <a:off x="3378976" y="4733607"/>
            <a:ext cx="37230" cy="833425"/>
            <a:chOff x="367100" y="2392375"/>
            <a:chExt cx="37200" cy="833425"/>
          </a:xfrm>
        </p:grpSpPr>
        <p:sp>
          <p:nvSpPr>
            <p:cNvPr id="1905" name="Google Shape;1905;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07" name="Google Shape;1907;p16"/>
          <p:cNvGrpSpPr/>
          <p:nvPr/>
        </p:nvGrpSpPr>
        <p:grpSpPr>
          <a:xfrm flipH="1">
            <a:off x="4158809" y="4645820"/>
            <a:ext cx="37230" cy="833425"/>
            <a:chOff x="367100" y="2392375"/>
            <a:chExt cx="37200" cy="833425"/>
          </a:xfrm>
        </p:grpSpPr>
        <p:sp>
          <p:nvSpPr>
            <p:cNvPr id="1908" name="Google Shape;1908;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0" name="Google Shape;1910;p16"/>
          <p:cNvGrpSpPr/>
          <p:nvPr/>
        </p:nvGrpSpPr>
        <p:grpSpPr>
          <a:xfrm flipH="1">
            <a:off x="2696597" y="4457933"/>
            <a:ext cx="37230" cy="1232425"/>
            <a:chOff x="367100" y="2392375"/>
            <a:chExt cx="37200" cy="1232425"/>
          </a:xfrm>
        </p:grpSpPr>
        <p:sp>
          <p:nvSpPr>
            <p:cNvPr id="1911" name="Google Shape;1911;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3" name="Google Shape;1913;p16"/>
          <p:cNvGrpSpPr/>
          <p:nvPr/>
        </p:nvGrpSpPr>
        <p:grpSpPr>
          <a:xfrm flipH="1">
            <a:off x="1519842" y="4680607"/>
            <a:ext cx="37230" cy="833425"/>
            <a:chOff x="367100" y="2392375"/>
            <a:chExt cx="37200" cy="833425"/>
          </a:xfrm>
        </p:grpSpPr>
        <p:sp>
          <p:nvSpPr>
            <p:cNvPr id="1914" name="Google Shape;1914;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6" name="Google Shape;1916;p16"/>
          <p:cNvGrpSpPr/>
          <p:nvPr/>
        </p:nvGrpSpPr>
        <p:grpSpPr>
          <a:xfrm flipH="1">
            <a:off x="507083" y="4471320"/>
            <a:ext cx="37230" cy="1232425"/>
            <a:chOff x="367100" y="2392375"/>
            <a:chExt cx="37200" cy="1232425"/>
          </a:xfrm>
        </p:grpSpPr>
        <p:sp>
          <p:nvSpPr>
            <p:cNvPr id="1917" name="Google Shape;1917;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9" name="Google Shape;1919;p16"/>
          <p:cNvGrpSpPr/>
          <p:nvPr/>
        </p:nvGrpSpPr>
        <p:grpSpPr>
          <a:xfrm flipH="1">
            <a:off x="324322" y="3717574"/>
            <a:ext cx="37230" cy="2435125"/>
            <a:chOff x="367100" y="2392375"/>
            <a:chExt cx="37200" cy="2435125"/>
          </a:xfrm>
        </p:grpSpPr>
        <p:sp>
          <p:nvSpPr>
            <p:cNvPr id="1920" name="Google Shape;1920;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22" name="Google Shape;1922;p16"/>
          <p:cNvGrpSpPr/>
          <p:nvPr/>
        </p:nvGrpSpPr>
        <p:grpSpPr>
          <a:xfrm flipH="1">
            <a:off x="1400445" y="3165451"/>
            <a:ext cx="37230" cy="2435125"/>
            <a:chOff x="367100" y="2392375"/>
            <a:chExt cx="37200" cy="2435125"/>
          </a:xfrm>
        </p:grpSpPr>
        <p:sp>
          <p:nvSpPr>
            <p:cNvPr id="1923" name="Google Shape;1923;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25" name="Google Shape;1925;p16"/>
          <p:cNvGrpSpPr/>
          <p:nvPr/>
        </p:nvGrpSpPr>
        <p:grpSpPr>
          <a:xfrm flipH="1">
            <a:off x="2044918" y="3975385"/>
            <a:ext cx="37230" cy="833425"/>
            <a:chOff x="367100" y="2392375"/>
            <a:chExt cx="37200" cy="833425"/>
          </a:xfrm>
        </p:grpSpPr>
        <p:sp>
          <p:nvSpPr>
            <p:cNvPr id="1926" name="Google Shape;1926;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28" name="Google Shape;1928;p16"/>
          <p:cNvGrpSpPr/>
          <p:nvPr/>
        </p:nvGrpSpPr>
        <p:grpSpPr>
          <a:xfrm flipH="1">
            <a:off x="6455360" y="4522533"/>
            <a:ext cx="37230" cy="1232425"/>
            <a:chOff x="367100" y="2392375"/>
            <a:chExt cx="37200" cy="1232425"/>
          </a:xfrm>
        </p:grpSpPr>
        <p:sp>
          <p:nvSpPr>
            <p:cNvPr id="1929" name="Google Shape;1929;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31" name="Google Shape;1931;p16"/>
          <p:cNvGrpSpPr/>
          <p:nvPr/>
        </p:nvGrpSpPr>
        <p:grpSpPr>
          <a:xfrm flipH="1">
            <a:off x="8124577" y="4657420"/>
            <a:ext cx="37230" cy="833425"/>
            <a:chOff x="367100" y="2392375"/>
            <a:chExt cx="37200" cy="833425"/>
          </a:xfrm>
        </p:grpSpPr>
        <p:sp>
          <p:nvSpPr>
            <p:cNvPr id="1932" name="Google Shape;1932;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34" name="Google Shape;1934;p16"/>
          <p:cNvGrpSpPr/>
          <p:nvPr/>
        </p:nvGrpSpPr>
        <p:grpSpPr>
          <a:xfrm flipH="1">
            <a:off x="8701795" y="4537983"/>
            <a:ext cx="37230" cy="1232425"/>
            <a:chOff x="367100" y="2392375"/>
            <a:chExt cx="37200" cy="1232425"/>
          </a:xfrm>
        </p:grpSpPr>
        <p:sp>
          <p:nvSpPr>
            <p:cNvPr id="1935" name="Google Shape;1935;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37" name="Google Shape;1937;p16"/>
          <p:cNvGrpSpPr/>
          <p:nvPr/>
        </p:nvGrpSpPr>
        <p:grpSpPr>
          <a:xfrm flipH="1">
            <a:off x="5875427" y="4823231"/>
            <a:ext cx="37230" cy="833425"/>
            <a:chOff x="367100" y="2392375"/>
            <a:chExt cx="37200" cy="833425"/>
          </a:xfrm>
        </p:grpSpPr>
        <p:sp>
          <p:nvSpPr>
            <p:cNvPr id="1938" name="Google Shape;1938;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40" name="Google Shape;1940;p16"/>
          <p:cNvGrpSpPr/>
          <p:nvPr/>
        </p:nvGrpSpPr>
        <p:grpSpPr>
          <a:xfrm flipH="1">
            <a:off x="5167440" y="4676032"/>
            <a:ext cx="37230" cy="833425"/>
            <a:chOff x="367100" y="2392375"/>
            <a:chExt cx="37200" cy="833425"/>
          </a:xfrm>
        </p:grpSpPr>
        <p:sp>
          <p:nvSpPr>
            <p:cNvPr id="1941" name="Google Shape;1941;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43" name="Google Shape;1943;p16"/>
          <p:cNvGrpSpPr/>
          <p:nvPr/>
        </p:nvGrpSpPr>
        <p:grpSpPr>
          <a:xfrm flipH="1">
            <a:off x="7239834" y="4798219"/>
            <a:ext cx="37230" cy="833425"/>
            <a:chOff x="367100" y="2392375"/>
            <a:chExt cx="37200" cy="833425"/>
          </a:xfrm>
        </p:grpSpPr>
        <p:sp>
          <p:nvSpPr>
            <p:cNvPr id="1944" name="Google Shape;1944;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46" name="Google Shape;1946;p16"/>
          <p:cNvGrpSpPr/>
          <p:nvPr/>
        </p:nvGrpSpPr>
        <p:grpSpPr>
          <a:xfrm flipH="1">
            <a:off x="949854" y="1797446"/>
            <a:ext cx="37230" cy="3553537"/>
            <a:chOff x="367100" y="2392375"/>
            <a:chExt cx="37200" cy="3553537"/>
          </a:xfrm>
        </p:grpSpPr>
        <p:sp>
          <p:nvSpPr>
            <p:cNvPr id="1947" name="Google Shape;1947;p1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49" name="Google Shape;1949;p16"/>
          <p:cNvGrpSpPr/>
          <p:nvPr/>
        </p:nvGrpSpPr>
        <p:grpSpPr>
          <a:xfrm flipH="1">
            <a:off x="3083087" y="2236608"/>
            <a:ext cx="37230" cy="3553537"/>
            <a:chOff x="367100" y="2392375"/>
            <a:chExt cx="37200" cy="3553537"/>
          </a:xfrm>
        </p:grpSpPr>
        <p:sp>
          <p:nvSpPr>
            <p:cNvPr id="1950" name="Google Shape;1950;p1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52" name="Google Shape;1952;p16"/>
          <p:cNvGrpSpPr/>
          <p:nvPr/>
        </p:nvGrpSpPr>
        <p:grpSpPr>
          <a:xfrm flipH="1">
            <a:off x="7786402" y="4158684"/>
            <a:ext cx="37230" cy="833425"/>
            <a:chOff x="367100" y="2392375"/>
            <a:chExt cx="37200" cy="833425"/>
          </a:xfrm>
        </p:grpSpPr>
        <p:sp>
          <p:nvSpPr>
            <p:cNvPr id="1953" name="Google Shape;1953;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55" name="Google Shape;1955;p16"/>
          <p:cNvGrpSpPr/>
          <p:nvPr/>
        </p:nvGrpSpPr>
        <p:grpSpPr>
          <a:xfrm flipH="1">
            <a:off x="8413186" y="2417604"/>
            <a:ext cx="37230" cy="2435125"/>
            <a:chOff x="367100" y="2392375"/>
            <a:chExt cx="37200" cy="2435125"/>
          </a:xfrm>
        </p:grpSpPr>
        <p:sp>
          <p:nvSpPr>
            <p:cNvPr id="1956" name="Google Shape;1956;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58" name="Google Shape;1958;p16"/>
          <p:cNvSpPr/>
          <p:nvPr/>
        </p:nvSpPr>
        <p:spPr>
          <a:xfrm flipH="1">
            <a:off x="1522954" y="1063168"/>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16"/>
          <p:cNvSpPr/>
          <p:nvPr/>
        </p:nvSpPr>
        <p:spPr>
          <a:xfrm flipH="1">
            <a:off x="7896054" y="3075606"/>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60" name="Google Shape;1960;p16"/>
          <p:cNvGrpSpPr/>
          <p:nvPr/>
        </p:nvGrpSpPr>
        <p:grpSpPr>
          <a:xfrm rot="10800000">
            <a:off x="206550" y="4336332"/>
            <a:ext cx="8730907" cy="3837779"/>
            <a:chOff x="5270825" y="560825"/>
            <a:chExt cx="1890175" cy="830850"/>
          </a:xfrm>
        </p:grpSpPr>
        <p:sp>
          <p:nvSpPr>
            <p:cNvPr id="1961" name="Google Shape;1961;p16"/>
            <p:cNvSpPr/>
            <p:nvPr/>
          </p:nvSpPr>
          <p:spPr>
            <a:xfrm>
              <a:off x="5270825" y="689775"/>
              <a:ext cx="1890175" cy="701900"/>
            </a:xfrm>
            <a:custGeom>
              <a:avLst/>
              <a:gdLst/>
              <a:ahLst/>
              <a:cxnLst/>
              <a:rect l="l" t="t" r="r" b="b"/>
              <a:pathLst>
                <a:path w="75607" h="28076" extrusionOk="0">
                  <a:moveTo>
                    <a:pt x="18" y="1"/>
                  </a:moveTo>
                  <a:lnTo>
                    <a:pt x="0" y="117"/>
                  </a:lnTo>
                  <a:cubicBezTo>
                    <a:pt x="2471" y="518"/>
                    <a:pt x="7092" y="5353"/>
                    <a:pt x="11160" y="9627"/>
                  </a:cubicBezTo>
                  <a:cubicBezTo>
                    <a:pt x="14658" y="13302"/>
                    <a:pt x="17691" y="16487"/>
                    <a:pt x="18957" y="16487"/>
                  </a:cubicBezTo>
                  <a:lnTo>
                    <a:pt x="19038" y="16487"/>
                  </a:lnTo>
                  <a:cubicBezTo>
                    <a:pt x="20313" y="16335"/>
                    <a:pt x="19983" y="13177"/>
                    <a:pt x="19609" y="9520"/>
                  </a:cubicBezTo>
                  <a:cubicBezTo>
                    <a:pt x="19252" y="6085"/>
                    <a:pt x="18859" y="2204"/>
                    <a:pt x="20028" y="1277"/>
                  </a:cubicBezTo>
                  <a:cubicBezTo>
                    <a:pt x="20980" y="526"/>
                    <a:pt x="22208" y="258"/>
                    <a:pt x="23468" y="258"/>
                  </a:cubicBezTo>
                  <a:cubicBezTo>
                    <a:pt x="24724" y="258"/>
                    <a:pt x="26012" y="523"/>
                    <a:pt x="27093" y="839"/>
                  </a:cubicBezTo>
                  <a:cubicBezTo>
                    <a:pt x="32714" y="2463"/>
                    <a:pt x="38941" y="7075"/>
                    <a:pt x="40154" y="10519"/>
                  </a:cubicBezTo>
                  <a:cubicBezTo>
                    <a:pt x="41242" y="13596"/>
                    <a:pt x="41010" y="16130"/>
                    <a:pt x="40823" y="18173"/>
                  </a:cubicBezTo>
                  <a:cubicBezTo>
                    <a:pt x="40662" y="19957"/>
                    <a:pt x="40520" y="21500"/>
                    <a:pt x="41314" y="22812"/>
                  </a:cubicBezTo>
                  <a:cubicBezTo>
                    <a:pt x="43455" y="26336"/>
                    <a:pt x="46470" y="28075"/>
                    <a:pt x="50476" y="28075"/>
                  </a:cubicBezTo>
                  <a:cubicBezTo>
                    <a:pt x="51635" y="28075"/>
                    <a:pt x="52875" y="27932"/>
                    <a:pt x="54205" y="27638"/>
                  </a:cubicBezTo>
                  <a:cubicBezTo>
                    <a:pt x="61279" y="26077"/>
                    <a:pt x="75463" y="11955"/>
                    <a:pt x="75606" y="11812"/>
                  </a:cubicBezTo>
                  <a:lnTo>
                    <a:pt x="75526" y="11723"/>
                  </a:lnTo>
                  <a:cubicBezTo>
                    <a:pt x="75383" y="11866"/>
                    <a:pt x="61216" y="25970"/>
                    <a:pt x="54178" y="27522"/>
                  </a:cubicBezTo>
                  <a:cubicBezTo>
                    <a:pt x="52862" y="27811"/>
                    <a:pt x="51630" y="27956"/>
                    <a:pt x="50481" y="27956"/>
                  </a:cubicBezTo>
                  <a:cubicBezTo>
                    <a:pt x="46521" y="27956"/>
                    <a:pt x="43537" y="26234"/>
                    <a:pt x="41421" y="22749"/>
                  </a:cubicBezTo>
                  <a:cubicBezTo>
                    <a:pt x="40645" y="21465"/>
                    <a:pt x="40778" y="20020"/>
                    <a:pt x="40948" y="18182"/>
                  </a:cubicBezTo>
                  <a:cubicBezTo>
                    <a:pt x="41135" y="16130"/>
                    <a:pt x="41367" y="13579"/>
                    <a:pt x="40270" y="10474"/>
                  </a:cubicBezTo>
                  <a:cubicBezTo>
                    <a:pt x="39039" y="7004"/>
                    <a:pt x="32785" y="2356"/>
                    <a:pt x="27129" y="723"/>
                  </a:cubicBezTo>
                  <a:cubicBezTo>
                    <a:pt x="26032" y="404"/>
                    <a:pt x="24729" y="135"/>
                    <a:pt x="23458" y="135"/>
                  </a:cubicBezTo>
                  <a:cubicBezTo>
                    <a:pt x="22177" y="135"/>
                    <a:pt x="20929" y="408"/>
                    <a:pt x="19957" y="1178"/>
                  </a:cubicBezTo>
                  <a:cubicBezTo>
                    <a:pt x="18726" y="2151"/>
                    <a:pt x="19109" y="5898"/>
                    <a:pt x="19484" y="9528"/>
                  </a:cubicBezTo>
                  <a:cubicBezTo>
                    <a:pt x="19841" y="12972"/>
                    <a:pt x="20171" y="16228"/>
                    <a:pt x="19020" y="16362"/>
                  </a:cubicBezTo>
                  <a:cubicBezTo>
                    <a:pt x="18998" y="16365"/>
                    <a:pt x="18975" y="16366"/>
                    <a:pt x="18951" y="16366"/>
                  </a:cubicBezTo>
                  <a:cubicBezTo>
                    <a:pt x="17745" y="16366"/>
                    <a:pt x="14583" y="13055"/>
                    <a:pt x="11250" y="9546"/>
                  </a:cubicBezTo>
                  <a:cubicBezTo>
                    <a:pt x="7164" y="5255"/>
                    <a:pt x="2534" y="402"/>
                    <a:pt x="1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16"/>
            <p:cNvSpPr/>
            <p:nvPr/>
          </p:nvSpPr>
          <p:spPr>
            <a:xfrm>
              <a:off x="5271500" y="691075"/>
              <a:ext cx="1882350" cy="687000"/>
            </a:xfrm>
            <a:custGeom>
              <a:avLst/>
              <a:gdLst/>
              <a:ahLst/>
              <a:cxnLst/>
              <a:rect l="l" t="t" r="r" b="b"/>
              <a:pathLst>
                <a:path w="75294" h="27480" extrusionOk="0">
                  <a:moveTo>
                    <a:pt x="24087" y="0"/>
                  </a:moveTo>
                  <a:cubicBezTo>
                    <a:pt x="22729" y="0"/>
                    <a:pt x="21392" y="297"/>
                    <a:pt x="20349" y="1153"/>
                  </a:cubicBezTo>
                  <a:cubicBezTo>
                    <a:pt x="19136" y="2152"/>
                    <a:pt x="19439" y="5810"/>
                    <a:pt x="19733" y="9352"/>
                  </a:cubicBezTo>
                  <a:cubicBezTo>
                    <a:pt x="20019" y="12777"/>
                    <a:pt x="20295" y="16016"/>
                    <a:pt x="19118" y="16230"/>
                  </a:cubicBezTo>
                  <a:cubicBezTo>
                    <a:pt x="19076" y="16237"/>
                    <a:pt x="19033" y="16241"/>
                    <a:pt x="18987" y="16241"/>
                  </a:cubicBezTo>
                  <a:cubicBezTo>
                    <a:pt x="17775" y="16241"/>
                    <a:pt x="15102" y="13658"/>
                    <a:pt x="11767" y="10297"/>
                  </a:cubicBezTo>
                  <a:cubicBezTo>
                    <a:pt x="11428" y="9958"/>
                    <a:pt x="11098" y="9619"/>
                    <a:pt x="10759" y="9280"/>
                  </a:cubicBezTo>
                  <a:cubicBezTo>
                    <a:pt x="6646" y="5132"/>
                    <a:pt x="2400" y="841"/>
                    <a:pt x="18" y="413"/>
                  </a:cubicBezTo>
                  <a:lnTo>
                    <a:pt x="0" y="538"/>
                  </a:lnTo>
                  <a:cubicBezTo>
                    <a:pt x="2346" y="957"/>
                    <a:pt x="6575" y="5230"/>
                    <a:pt x="10670" y="9361"/>
                  </a:cubicBezTo>
                  <a:cubicBezTo>
                    <a:pt x="11009" y="9708"/>
                    <a:pt x="11348" y="10047"/>
                    <a:pt x="11678" y="10377"/>
                  </a:cubicBezTo>
                  <a:cubicBezTo>
                    <a:pt x="15038" y="13755"/>
                    <a:pt x="17723" y="16359"/>
                    <a:pt x="18989" y="16359"/>
                  </a:cubicBezTo>
                  <a:cubicBezTo>
                    <a:pt x="19040" y="16359"/>
                    <a:pt x="19089" y="16354"/>
                    <a:pt x="19136" y="16346"/>
                  </a:cubicBezTo>
                  <a:cubicBezTo>
                    <a:pt x="20420" y="16114"/>
                    <a:pt x="20144" y="12822"/>
                    <a:pt x="19858" y="9343"/>
                  </a:cubicBezTo>
                  <a:cubicBezTo>
                    <a:pt x="19564" y="5837"/>
                    <a:pt x="19261" y="2206"/>
                    <a:pt x="20429" y="1242"/>
                  </a:cubicBezTo>
                  <a:cubicBezTo>
                    <a:pt x="21444" y="409"/>
                    <a:pt x="22752" y="120"/>
                    <a:pt x="24083" y="120"/>
                  </a:cubicBezTo>
                  <a:cubicBezTo>
                    <a:pt x="25303" y="120"/>
                    <a:pt x="26543" y="363"/>
                    <a:pt x="27593" y="654"/>
                  </a:cubicBezTo>
                  <a:cubicBezTo>
                    <a:pt x="33142" y="2197"/>
                    <a:pt x="39217" y="6747"/>
                    <a:pt x="40341" y="10190"/>
                  </a:cubicBezTo>
                  <a:cubicBezTo>
                    <a:pt x="41322" y="13197"/>
                    <a:pt x="41099" y="15685"/>
                    <a:pt x="40912" y="17693"/>
                  </a:cubicBezTo>
                  <a:cubicBezTo>
                    <a:pt x="40751" y="19495"/>
                    <a:pt x="40618" y="21056"/>
                    <a:pt x="41403" y="22376"/>
                  </a:cubicBezTo>
                  <a:cubicBezTo>
                    <a:pt x="43437" y="25793"/>
                    <a:pt x="46345" y="27479"/>
                    <a:pt x="50234" y="27479"/>
                  </a:cubicBezTo>
                  <a:cubicBezTo>
                    <a:pt x="51448" y="27479"/>
                    <a:pt x="52759" y="27318"/>
                    <a:pt x="54169" y="26988"/>
                  </a:cubicBezTo>
                  <a:cubicBezTo>
                    <a:pt x="61145" y="25356"/>
                    <a:pt x="75151" y="11359"/>
                    <a:pt x="75294" y="11216"/>
                  </a:cubicBezTo>
                  <a:lnTo>
                    <a:pt x="75204" y="11136"/>
                  </a:lnTo>
                  <a:cubicBezTo>
                    <a:pt x="75062" y="11279"/>
                    <a:pt x="61082" y="25240"/>
                    <a:pt x="54142" y="26864"/>
                  </a:cubicBezTo>
                  <a:cubicBezTo>
                    <a:pt x="52741" y="27192"/>
                    <a:pt x="51438" y="27357"/>
                    <a:pt x="50231" y="27357"/>
                  </a:cubicBezTo>
                  <a:cubicBezTo>
                    <a:pt x="46390" y="27357"/>
                    <a:pt x="43517" y="25688"/>
                    <a:pt x="41501" y="22314"/>
                  </a:cubicBezTo>
                  <a:cubicBezTo>
                    <a:pt x="40742" y="21020"/>
                    <a:pt x="40867" y="19557"/>
                    <a:pt x="41037" y="17702"/>
                  </a:cubicBezTo>
                  <a:cubicBezTo>
                    <a:pt x="41215" y="15685"/>
                    <a:pt x="41447" y="13179"/>
                    <a:pt x="40457" y="10154"/>
                  </a:cubicBezTo>
                  <a:cubicBezTo>
                    <a:pt x="39324" y="6675"/>
                    <a:pt x="33204" y="2090"/>
                    <a:pt x="27629" y="538"/>
                  </a:cubicBezTo>
                  <a:cubicBezTo>
                    <a:pt x="26568" y="245"/>
                    <a:pt x="25319" y="0"/>
                    <a:pt x="2408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16"/>
            <p:cNvSpPr/>
            <p:nvPr/>
          </p:nvSpPr>
          <p:spPr>
            <a:xfrm>
              <a:off x="5271925" y="688675"/>
              <a:ext cx="1874575" cy="676000"/>
            </a:xfrm>
            <a:custGeom>
              <a:avLst/>
              <a:gdLst/>
              <a:ahLst/>
              <a:cxnLst/>
              <a:rect l="l" t="t" r="r" b="b"/>
              <a:pathLst>
                <a:path w="74983" h="27040" extrusionOk="0">
                  <a:moveTo>
                    <a:pt x="24729" y="0"/>
                  </a:moveTo>
                  <a:cubicBezTo>
                    <a:pt x="23091" y="0"/>
                    <a:pt x="21748" y="425"/>
                    <a:pt x="20760" y="1267"/>
                  </a:cubicBezTo>
                  <a:cubicBezTo>
                    <a:pt x="19547" y="2311"/>
                    <a:pt x="19770" y="5879"/>
                    <a:pt x="19993" y="9332"/>
                  </a:cubicBezTo>
                  <a:cubicBezTo>
                    <a:pt x="20207" y="12739"/>
                    <a:pt x="20412" y="15951"/>
                    <a:pt x="19217" y="16245"/>
                  </a:cubicBezTo>
                  <a:cubicBezTo>
                    <a:pt x="19154" y="16261"/>
                    <a:pt x="19087" y="16268"/>
                    <a:pt x="19015" y="16268"/>
                  </a:cubicBezTo>
                  <a:cubicBezTo>
                    <a:pt x="17701" y="16268"/>
                    <a:pt x="14987" y="13752"/>
                    <a:pt x="11839" y="10714"/>
                  </a:cubicBezTo>
                  <a:cubicBezTo>
                    <a:pt x="11331" y="10224"/>
                    <a:pt x="10804" y="9715"/>
                    <a:pt x="10287" y="9207"/>
                  </a:cubicBezTo>
                  <a:cubicBezTo>
                    <a:pt x="6353" y="5380"/>
                    <a:pt x="2285" y="1428"/>
                    <a:pt x="28" y="982"/>
                  </a:cubicBezTo>
                  <a:lnTo>
                    <a:pt x="1" y="1098"/>
                  </a:lnTo>
                  <a:cubicBezTo>
                    <a:pt x="2231" y="1535"/>
                    <a:pt x="6281" y="5478"/>
                    <a:pt x="10198" y="9296"/>
                  </a:cubicBezTo>
                  <a:cubicBezTo>
                    <a:pt x="10724" y="9804"/>
                    <a:pt x="11241" y="10313"/>
                    <a:pt x="11759" y="10804"/>
                  </a:cubicBezTo>
                  <a:cubicBezTo>
                    <a:pt x="15024" y="13962"/>
                    <a:pt x="17656" y="16388"/>
                    <a:pt x="19012" y="16388"/>
                  </a:cubicBezTo>
                  <a:cubicBezTo>
                    <a:pt x="19101" y="16388"/>
                    <a:pt x="19172" y="16379"/>
                    <a:pt x="19244" y="16361"/>
                  </a:cubicBezTo>
                  <a:cubicBezTo>
                    <a:pt x="20546" y="16040"/>
                    <a:pt x="20332" y="12784"/>
                    <a:pt x="20118" y="9332"/>
                  </a:cubicBezTo>
                  <a:cubicBezTo>
                    <a:pt x="19895" y="5906"/>
                    <a:pt x="19672" y="2364"/>
                    <a:pt x="20840" y="1365"/>
                  </a:cubicBezTo>
                  <a:cubicBezTo>
                    <a:pt x="21923" y="437"/>
                    <a:pt x="23329" y="123"/>
                    <a:pt x="24734" y="123"/>
                  </a:cubicBezTo>
                  <a:cubicBezTo>
                    <a:pt x="25842" y="123"/>
                    <a:pt x="26949" y="318"/>
                    <a:pt x="27897" y="562"/>
                  </a:cubicBezTo>
                  <a:cubicBezTo>
                    <a:pt x="33446" y="1981"/>
                    <a:pt x="39476" y="6486"/>
                    <a:pt x="40538" y="10010"/>
                  </a:cubicBezTo>
                  <a:cubicBezTo>
                    <a:pt x="41412" y="12927"/>
                    <a:pt x="41207" y="15273"/>
                    <a:pt x="41020" y="17343"/>
                  </a:cubicBezTo>
                  <a:cubicBezTo>
                    <a:pt x="40859" y="19180"/>
                    <a:pt x="40717" y="20759"/>
                    <a:pt x="41493" y="22089"/>
                  </a:cubicBezTo>
                  <a:cubicBezTo>
                    <a:pt x="43420" y="25398"/>
                    <a:pt x="46221" y="27040"/>
                    <a:pt x="49994" y="27040"/>
                  </a:cubicBezTo>
                  <a:cubicBezTo>
                    <a:pt x="51261" y="27040"/>
                    <a:pt x="52644" y="26852"/>
                    <a:pt x="54134" y="26478"/>
                  </a:cubicBezTo>
                  <a:cubicBezTo>
                    <a:pt x="61012" y="24774"/>
                    <a:pt x="74840" y="10920"/>
                    <a:pt x="74982" y="10777"/>
                  </a:cubicBezTo>
                  <a:lnTo>
                    <a:pt x="74893" y="10688"/>
                  </a:lnTo>
                  <a:cubicBezTo>
                    <a:pt x="74759" y="10830"/>
                    <a:pt x="60949" y="24667"/>
                    <a:pt x="54107" y="26362"/>
                  </a:cubicBezTo>
                  <a:cubicBezTo>
                    <a:pt x="52626" y="26729"/>
                    <a:pt x="51259" y="26913"/>
                    <a:pt x="50001" y="26913"/>
                  </a:cubicBezTo>
                  <a:cubicBezTo>
                    <a:pt x="46270" y="26913"/>
                    <a:pt x="43501" y="25295"/>
                    <a:pt x="41600" y="22026"/>
                  </a:cubicBezTo>
                  <a:cubicBezTo>
                    <a:pt x="40841" y="20724"/>
                    <a:pt x="40975" y="19243"/>
                    <a:pt x="41145" y="17361"/>
                  </a:cubicBezTo>
                  <a:cubicBezTo>
                    <a:pt x="41314" y="15380"/>
                    <a:pt x="41537" y="12918"/>
                    <a:pt x="40654" y="9974"/>
                  </a:cubicBezTo>
                  <a:cubicBezTo>
                    <a:pt x="39584" y="6414"/>
                    <a:pt x="33517" y="1865"/>
                    <a:pt x="27924" y="446"/>
                  </a:cubicBezTo>
                  <a:cubicBezTo>
                    <a:pt x="26765" y="148"/>
                    <a:pt x="25696" y="0"/>
                    <a:pt x="2472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16"/>
            <p:cNvSpPr/>
            <p:nvPr/>
          </p:nvSpPr>
          <p:spPr>
            <a:xfrm>
              <a:off x="5272600" y="686175"/>
              <a:ext cx="1866525" cy="664900"/>
            </a:xfrm>
            <a:custGeom>
              <a:avLst/>
              <a:gdLst/>
              <a:ahLst/>
              <a:cxnLst/>
              <a:rect l="l" t="t" r="r" b="b"/>
              <a:pathLst>
                <a:path w="74661" h="26596" extrusionOk="0">
                  <a:moveTo>
                    <a:pt x="25388" y="0"/>
                  </a:moveTo>
                  <a:cubicBezTo>
                    <a:pt x="23642" y="0"/>
                    <a:pt x="22204" y="470"/>
                    <a:pt x="21161" y="1394"/>
                  </a:cubicBezTo>
                  <a:cubicBezTo>
                    <a:pt x="19948" y="2464"/>
                    <a:pt x="20100" y="5952"/>
                    <a:pt x="20242" y="9333"/>
                  </a:cubicBezTo>
                  <a:cubicBezTo>
                    <a:pt x="20394" y="12706"/>
                    <a:pt x="20528" y="15890"/>
                    <a:pt x="19306" y="16256"/>
                  </a:cubicBezTo>
                  <a:cubicBezTo>
                    <a:pt x="19212" y="16285"/>
                    <a:pt x="19111" y="16299"/>
                    <a:pt x="19002" y="16299"/>
                  </a:cubicBezTo>
                  <a:cubicBezTo>
                    <a:pt x="17596" y="16299"/>
                    <a:pt x="14949" y="13960"/>
                    <a:pt x="11910" y="11144"/>
                  </a:cubicBezTo>
                  <a:cubicBezTo>
                    <a:pt x="11214" y="10502"/>
                    <a:pt x="10492" y="9824"/>
                    <a:pt x="9805" y="9182"/>
                  </a:cubicBezTo>
                  <a:cubicBezTo>
                    <a:pt x="5880" y="5497"/>
                    <a:pt x="2168" y="2009"/>
                    <a:pt x="27" y="1545"/>
                  </a:cubicBezTo>
                  <a:lnTo>
                    <a:pt x="1" y="1661"/>
                  </a:lnTo>
                  <a:cubicBezTo>
                    <a:pt x="2106" y="2125"/>
                    <a:pt x="5808" y="5596"/>
                    <a:pt x="9716" y="9271"/>
                  </a:cubicBezTo>
                  <a:cubicBezTo>
                    <a:pt x="10411" y="9913"/>
                    <a:pt x="11125" y="10591"/>
                    <a:pt x="11830" y="11234"/>
                  </a:cubicBezTo>
                  <a:cubicBezTo>
                    <a:pt x="14891" y="14071"/>
                    <a:pt x="17560" y="16425"/>
                    <a:pt x="19021" y="16425"/>
                  </a:cubicBezTo>
                  <a:cubicBezTo>
                    <a:pt x="19135" y="16425"/>
                    <a:pt x="19242" y="16411"/>
                    <a:pt x="19341" y="16381"/>
                  </a:cubicBezTo>
                  <a:cubicBezTo>
                    <a:pt x="20653" y="15980"/>
                    <a:pt x="20519" y="12750"/>
                    <a:pt x="20367" y="9325"/>
                  </a:cubicBezTo>
                  <a:cubicBezTo>
                    <a:pt x="20225" y="5979"/>
                    <a:pt x="20073" y="2518"/>
                    <a:pt x="21242" y="1483"/>
                  </a:cubicBezTo>
                  <a:cubicBezTo>
                    <a:pt x="22265" y="579"/>
                    <a:pt x="23672" y="123"/>
                    <a:pt x="25388" y="123"/>
                  </a:cubicBezTo>
                  <a:cubicBezTo>
                    <a:pt x="26245" y="123"/>
                    <a:pt x="27180" y="237"/>
                    <a:pt x="28182" y="466"/>
                  </a:cubicBezTo>
                  <a:cubicBezTo>
                    <a:pt x="33651" y="1733"/>
                    <a:pt x="39744" y="6283"/>
                    <a:pt x="40725" y="9833"/>
                  </a:cubicBezTo>
                  <a:cubicBezTo>
                    <a:pt x="41501" y="12670"/>
                    <a:pt x="41296" y="14972"/>
                    <a:pt x="41118" y="17006"/>
                  </a:cubicBezTo>
                  <a:cubicBezTo>
                    <a:pt x="40948" y="18861"/>
                    <a:pt x="40805" y="20458"/>
                    <a:pt x="41573" y="21805"/>
                  </a:cubicBezTo>
                  <a:cubicBezTo>
                    <a:pt x="43402" y="25008"/>
                    <a:pt x="46096" y="26596"/>
                    <a:pt x="49753" y="26596"/>
                  </a:cubicBezTo>
                  <a:cubicBezTo>
                    <a:pt x="51074" y="26596"/>
                    <a:pt x="52519" y="26390"/>
                    <a:pt x="54098" y="25980"/>
                  </a:cubicBezTo>
                  <a:cubicBezTo>
                    <a:pt x="60878" y="24205"/>
                    <a:pt x="74527" y="10475"/>
                    <a:pt x="74661" y="10342"/>
                  </a:cubicBezTo>
                  <a:lnTo>
                    <a:pt x="74572" y="10252"/>
                  </a:lnTo>
                  <a:cubicBezTo>
                    <a:pt x="74438" y="10386"/>
                    <a:pt x="60815" y="24089"/>
                    <a:pt x="54062" y="25864"/>
                  </a:cubicBezTo>
                  <a:cubicBezTo>
                    <a:pt x="52503" y="26271"/>
                    <a:pt x="51072" y="26475"/>
                    <a:pt x="49765" y="26475"/>
                  </a:cubicBezTo>
                  <a:cubicBezTo>
                    <a:pt x="46147" y="26475"/>
                    <a:pt x="43482" y="24908"/>
                    <a:pt x="41680" y="21743"/>
                  </a:cubicBezTo>
                  <a:cubicBezTo>
                    <a:pt x="40930" y="20431"/>
                    <a:pt x="41064" y="18924"/>
                    <a:pt x="41234" y="17014"/>
                  </a:cubicBezTo>
                  <a:cubicBezTo>
                    <a:pt x="41421" y="14972"/>
                    <a:pt x="41626" y="12661"/>
                    <a:pt x="40841" y="9806"/>
                  </a:cubicBezTo>
                  <a:cubicBezTo>
                    <a:pt x="39851" y="6220"/>
                    <a:pt x="33713" y="1626"/>
                    <a:pt x="28209" y="350"/>
                  </a:cubicBezTo>
                  <a:cubicBezTo>
                    <a:pt x="27199" y="116"/>
                    <a:pt x="26255" y="0"/>
                    <a:pt x="253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16"/>
            <p:cNvSpPr/>
            <p:nvPr/>
          </p:nvSpPr>
          <p:spPr>
            <a:xfrm>
              <a:off x="5273275" y="683450"/>
              <a:ext cx="1858500" cy="654700"/>
            </a:xfrm>
            <a:custGeom>
              <a:avLst/>
              <a:gdLst/>
              <a:ahLst/>
              <a:cxnLst/>
              <a:rect l="l" t="t" r="r" b="b"/>
              <a:pathLst>
                <a:path w="74340" h="26188" extrusionOk="0">
                  <a:moveTo>
                    <a:pt x="26021" y="0"/>
                  </a:moveTo>
                  <a:cubicBezTo>
                    <a:pt x="24181" y="0"/>
                    <a:pt x="22663" y="514"/>
                    <a:pt x="21563" y="1521"/>
                  </a:cubicBezTo>
                  <a:cubicBezTo>
                    <a:pt x="20358" y="2627"/>
                    <a:pt x="20430" y="6044"/>
                    <a:pt x="20501" y="9344"/>
                  </a:cubicBezTo>
                  <a:cubicBezTo>
                    <a:pt x="20572" y="12690"/>
                    <a:pt x="20644" y="15848"/>
                    <a:pt x="19404" y="16285"/>
                  </a:cubicBezTo>
                  <a:cubicBezTo>
                    <a:pt x="19280" y="16329"/>
                    <a:pt x="19144" y="16350"/>
                    <a:pt x="18997" y="16350"/>
                  </a:cubicBezTo>
                  <a:cubicBezTo>
                    <a:pt x="17486" y="16350"/>
                    <a:pt x="14819" y="14104"/>
                    <a:pt x="11981" y="11584"/>
                  </a:cubicBezTo>
                  <a:cubicBezTo>
                    <a:pt x="11089" y="10798"/>
                    <a:pt x="10188" y="9978"/>
                    <a:pt x="9323" y="9193"/>
                  </a:cubicBezTo>
                  <a:cubicBezTo>
                    <a:pt x="5585" y="5803"/>
                    <a:pt x="2052" y="2609"/>
                    <a:pt x="27" y="2118"/>
                  </a:cubicBezTo>
                  <a:lnTo>
                    <a:pt x="0" y="2243"/>
                  </a:lnTo>
                  <a:cubicBezTo>
                    <a:pt x="1990" y="2716"/>
                    <a:pt x="5514" y="5910"/>
                    <a:pt x="9234" y="9282"/>
                  </a:cubicBezTo>
                  <a:cubicBezTo>
                    <a:pt x="10108" y="10067"/>
                    <a:pt x="11009" y="10888"/>
                    <a:pt x="11892" y="11673"/>
                  </a:cubicBezTo>
                  <a:cubicBezTo>
                    <a:pt x="14756" y="14206"/>
                    <a:pt x="17441" y="16472"/>
                    <a:pt x="19011" y="16472"/>
                  </a:cubicBezTo>
                  <a:cubicBezTo>
                    <a:pt x="19163" y="16472"/>
                    <a:pt x="19314" y="16445"/>
                    <a:pt x="19448" y="16401"/>
                  </a:cubicBezTo>
                  <a:cubicBezTo>
                    <a:pt x="20769" y="15928"/>
                    <a:pt x="20697" y="12725"/>
                    <a:pt x="20626" y="9335"/>
                  </a:cubicBezTo>
                  <a:cubicBezTo>
                    <a:pt x="20554" y="6061"/>
                    <a:pt x="20474" y="2680"/>
                    <a:pt x="21643" y="1610"/>
                  </a:cubicBezTo>
                  <a:cubicBezTo>
                    <a:pt x="22723" y="623"/>
                    <a:pt x="24216" y="119"/>
                    <a:pt x="26029" y="119"/>
                  </a:cubicBezTo>
                  <a:cubicBezTo>
                    <a:pt x="26790" y="119"/>
                    <a:pt x="27608" y="208"/>
                    <a:pt x="28476" y="388"/>
                  </a:cubicBezTo>
                  <a:cubicBezTo>
                    <a:pt x="33954" y="1521"/>
                    <a:pt x="39993" y="6026"/>
                    <a:pt x="40912" y="9674"/>
                  </a:cubicBezTo>
                  <a:cubicBezTo>
                    <a:pt x="41599" y="12413"/>
                    <a:pt x="41394" y="14679"/>
                    <a:pt x="41216" y="16668"/>
                  </a:cubicBezTo>
                  <a:cubicBezTo>
                    <a:pt x="41046" y="18551"/>
                    <a:pt x="40903" y="20174"/>
                    <a:pt x="41653" y="21530"/>
                  </a:cubicBezTo>
                  <a:cubicBezTo>
                    <a:pt x="42830" y="23645"/>
                    <a:pt x="44347" y="25001"/>
                    <a:pt x="46301" y="25679"/>
                  </a:cubicBezTo>
                  <a:cubicBezTo>
                    <a:pt x="47264" y="26018"/>
                    <a:pt x="48317" y="26187"/>
                    <a:pt x="49485" y="26187"/>
                  </a:cubicBezTo>
                  <a:cubicBezTo>
                    <a:pt x="50850" y="26187"/>
                    <a:pt x="52367" y="25955"/>
                    <a:pt x="54053" y="25491"/>
                  </a:cubicBezTo>
                  <a:cubicBezTo>
                    <a:pt x="60744" y="23645"/>
                    <a:pt x="74206" y="10049"/>
                    <a:pt x="74339" y="9906"/>
                  </a:cubicBezTo>
                  <a:lnTo>
                    <a:pt x="74259" y="9826"/>
                  </a:lnTo>
                  <a:cubicBezTo>
                    <a:pt x="74116" y="9960"/>
                    <a:pt x="60681" y="23529"/>
                    <a:pt x="54026" y="25366"/>
                  </a:cubicBezTo>
                  <a:cubicBezTo>
                    <a:pt x="52336" y="25834"/>
                    <a:pt x="50812" y="26069"/>
                    <a:pt x="49442" y="26069"/>
                  </a:cubicBezTo>
                  <a:cubicBezTo>
                    <a:pt x="45971" y="26069"/>
                    <a:pt x="43480" y="24559"/>
                    <a:pt x="41760" y="21477"/>
                  </a:cubicBezTo>
                  <a:cubicBezTo>
                    <a:pt x="41028" y="20148"/>
                    <a:pt x="41162" y="18622"/>
                    <a:pt x="41341" y="16686"/>
                  </a:cubicBezTo>
                  <a:cubicBezTo>
                    <a:pt x="41519" y="14679"/>
                    <a:pt x="41724" y="12404"/>
                    <a:pt x="41028" y="9639"/>
                  </a:cubicBezTo>
                  <a:cubicBezTo>
                    <a:pt x="40109" y="5963"/>
                    <a:pt x="34016" y="1405"/>
                    <a:pt x="28494" y="272"/>
                  </a:cubicBezTo>
                  <a:cubicBezTo>
                    <a:pt x="27618" y="90"/>
                    <a:pt x="26791" y="0"/>
                    <a:pt x="260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16"/>
            <p:cNvSpPr/>
            <p:nvPr/>
          </p:nvSpPr>
          <p:spPr>
            <a:xfrm>
              <a:off x="5273950" y="680400"/>
              <a:ext cx="1850475" cy="644575"/>
            </a:xfrm>
            <a:custGeom>
              <a:avLst/>
              <a:gdLst/>
              <a:ahLst/>
              <a:cxnLst/>
              <a:rect l="l" t="t" r="r" b="b"/>
              <a:pathLst>
                <a:path w="74019" h="25783" extrusionOk="0">
                  <a:moveTo>
                    <a:pt x="26688" y="1"/>
                  </a:moveTo>
                  <a:cubicBezTo>
                    <a:pt x="24741" y="1"/>
                    <a:pt x="23129" y="564"/>
                    <a:pt x="21964" y="1669"/>
                  </a:cubicBezTo>
                  <a:cubicBezTo>
                    <a:pt x="20759" y="2802"/>
                    <a:pt x="20759" y="6139"/>
                    <a:pt x="20759" y="9368"/>
                  </a:cubicBezTo>
                  <a:cubicBezTo>
                    <a:pt x="20751" y="12687"/>
                    <a:pt x="20751" y="15818"/>
                    <a:pt x="19502" y="16327"/>
                  </a:cubicBezTo>
                  <a:cubicBezTo>
                    <a:pt x="19340" y="16393"/>
                    <a:pt x="19161" y="16424"/>
                    <a:pt x="18967" y="16424"/>
                  </a:cubicBezTo>
                  <a:cubicBezTo>
                    <a:pt x="17356" y="16424"/>
                    <a:pt x="14679" y="14273"/>
                    <a:pt x="12044" y="12036"/>
                  </a:cubicBezTo>
                  <a:cubicBezTo>
                    <a:pt x="10964" y="11117"/>
                    <a:pt x="9876" y="10162"/>
                    <a:pt x="8832" y="9243"/>
                  </a:cubicBezTo>
                  <a:cubicBezTo>
                    <a:pt x="5130" y="6005"/>
                    <a:pt x="1945" y="3204"/>
                    <a:pt x="36" y="2713"/>
                  </a:cubicBezTo>
                  <a:lnTo>
                    <a:pt x="0" y="2829"/>
                  </a:lnTo>
                  <a:cubicBezTo>
                    <a:pt x="1882" y="3320"/>
                    <a:pt x="5219" y="6246"/>
                    <a:pt x="8752" y="9341"/>
                  </a:cubicBezTo>
                  <a:cubicBezTo>
                    <a:pt x="9795" y="10260"/>
                    <a:pt x="10884" y="11206"/>
                    <a:pt x="11963" y="12125"/>
                  </a:cubicBezTo>
                  <a:cubicBezTo>
                    <a:pt x="15217" y="14888"/>
                    <a:pt x="17486" y="16551"/>
                    <a:pt x="18953" y="16551"/>
                  </a:cubicBezTo>
                  <a:cubicBezTo>
                    <a:pt x="19168" y="16551"/>
                    <a:pt x="19365" y="16515"/>
                    <a:pt x="19546" y="16443"/>
                  </a:cubicBezTo>
                  <a:cubicBezTo>
                    <a:pt x="20875" y="15898"/>
                    <a:pt x="20875" y="12723"/>
                    <a:pt x="20875" y="9368"/>
                  </a:cubicBezTo>
                  <a:cubicBezTo>
                    <a:pt x="20875" y="6166"/>
                    <a:pt x="20884" y="2856"/>
                    <a:pt x="22044" y="1759"/>
                  </a:cubicBezTo>
                  <a:cubicBezTo>
                    <a:pt x="23185" y="677"/>
                    <a:pt x="24765" y="124"/>
                    <a:pt x="26674" y="124"/>
                  </a:cubicBezTo>
                  <a:cubicBezTo>
                    <a:pt x="27332" y="124"/>
                    <a:pt x="28030" y="190"/>
                    <a:pt x="28762" y="322"/>
                  </a:cubicBezTo>
                  <a:cubicBezTo>
                    <a:pt x="31295" y="777"/>
                    <a:pt x="34141" y="2053"/>
                    <a:pt x="36559" y="3828"/>
                  </a:cubicBezTo>
                  <a:cubicBezTo>
                    <a:pt x="39030" y="5639"/>
                    <a:pt x="40689" y="7718"/>
                    <a:pt x="41099" y="9520"/>
                  </a:cubicBezTo>
                  <a:cubicBezTo>
                    <a:pt x="41697" y="12169"/>
                    <a:pt x="41501" y="14391"/>
                    <a:pt x="41322" y="16344"/>
                  </a:cubicBezTo>
                  <a:cubicBezTo>
                    <a:pt x="41144" y="18254"/>
                    <a:pt x="40992" y="19904"/>
                    <a:pt x="41742" y="21278"/>
                  </a:cubicBezTo>
                  <a:cubicBezTo>
                    <a:pt x="42866" y="23356"/>
                    <a:pt x="44356" y="24677"/>
                    <a:pt x="46283" y="25328"/>
                  </a:cubicBezTo>
                  <a:cubicBezTo>
                    <a:pt x="47175" y="25631"/>
                    <a:pt x="48165" y="25783"/>
                    <a:pt x="49253" y="25783"/>
                  </a:cubicBezTo>
                  <a:cubicBezTo>
                    <a:pt x="50663" y="25783"/>
                    <a:pt x="52242" y="25524"/>
                    <a:pt x="54017" y="25007"/>
                  </a:cubicBezTo>
                  <a:cubicBezTo>
                    <a:pt x="60601" y="23098"/>
                    <a:pt x="73893" y="9627"/>
                    <a:pt x="74018" y="9493"/>
                  </a:cubicBezTo>
                  <a:lnTo>
                    <a:pt x="73938" y="9404"/>
                  </a:lnTo>
                  <a:cubicBezTo>
                    <a:pt x="73804" y="9538"/>
                    <a:pt x="60538" y="22991"/>
                    <a:pt x="53981" y="24891"/>
                  </a:cubicBezTo>
                  <a:cubicBezTo>
                    <a:pt x="52213" y="25403"/>
                    <a:pt x="50630" y="25661"/>
                    <a:pt x="49218" y="25661"/>
                  </a:cubicBezTo>
                  <a:cubicBezTo>
                    <a:pt x="45859" y="25661"/>
                    <a:pt x="43469" y="24199"/>
                    <a:pt x="41849" y="21215"/>
                  </a:cubicBezTo>
                  <a:cubicBezTo>
                    <a:pt x="41117" y="19877"/>
                    <a:pt x="41260" y="18325"/>
                    <a:pt x="41438" y="16353"/>
                  </a:cubicBezTo>
                  <a:cubicBezTo>
                    <a:pt x="41617" y="14391"/>
                    <a:pt x="41822" y="12160"/>
                    <a:pt x="41215" y="9493"/>
                  </a:cubicBezTo>
                  <a:cubicBezTo>
                    <a:pt x="40359" y="5711"/>
                    <a:pt x="34319" y="1197"/>
                    <a:pt x="28788" y="197"/>
                  </a:cubicBezTo>
                  <a:cubicBezTo>
                    <a:pt x="28052" y="66"/>
                    <a:pt x="27351" y="1"/>
                    <a:pt x="2668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16"/>
            <p:cNvSpPr/>
            <p:nvPr/>
          </p:nvSpPr>
          <p:spPr>
            <a:xfrm>
              <a:off x="5274600" y="677100"/>
              <a:ext cx="1842675" cy="634725"/>
            </a:xfrm>
            <a:custGeom>
              <a:avLst/>
              <a:gdLst/>
              <a:ahLst/>
              <a:cxnLst/>
              <a:rect l="l" t="t" r="r" b="b"/>
              <a:pathLst>
                <a:path w="73707" h="25389" extrusionOk="0">
                  <a:moveTo>
                    <a:pt x="27317" y="1"/>
                  </a:moveTo>
                  <a:cubicBezTo>
                    <a:pt x="25284" y="1"/>
                    <a:pt x="23589" y="617"/>
                    <a:pt x="22366" y="1819"/>
                  </a:cubicBezTo>
                  <a:cubicBezTo>
                    <a:pt x="21162" y="2997"/>
                    <a:pt x="21090" y="6253"/>
                    <a:pt x="21019" y="9411"/>
                  </a:cubicBezTo>
                  <a:cubicBezTo>
                    <a:pt x="20939" y="12694"/>
                    <a:pt x="20867" y="15798"/>
                    <a:pt x="19592" y="16378"/>
                  </a:cubicBezTo>
                  <a:cubicBezTo>
                    <a:pt x="19386" y="16473"/>
                    <a:pt x="19156" y="16518"/>
                    <a:pt x="18904" y="16518"/>
                  </a:cubicBezTo>
                  <a:cubicBezTo>
                    <a:pt x="17394" y="16518"/>
                    <a:pt x="15066" y="14898"/>
                    <a:pt x="12116" y="12498"/>
                  </a:cubicBezTo>
                  <a:cubicBezTo>
                    <a:pt x="10831" y="11445"/>
                    <a:pt x="9555" y="10374"/>
                    <a:pt x="8333" y="9331"/>
                  </a:cubicBezTo>
                  <a:cubicBezTo>
                    <a:pt x="4845" y="6369"/>
                    <a:pt x="1839" y="3818"/>
                    <a:pt x="37" y="3309"/>
                  </a:cubicBezTo>
                  <a:lnTo>
                    <a:pt x="1" y="3425"/>
                  </a:lnTo>
                  <a:cubicBezTo>
                    <a:pt x="1776" y="3925"/>
                    <a:pt x="4774" y="6476"/>
                    <a:pt x="8253" y="9420"/>
                  </a:cubicBezTo>
                  <a:cubicBezTo>
                    <a:pt x="9484" y="10464"/>
                    <a:pt x="10751" y="11543"/>
                    <a:pt x="12035" y="12587"/>
                  </a:cubicBezTo>
                  <a:cubicBezTo>
                    <a:pt x="15079" y="15063"/>
                    <a:pt x="17352" y="16639"/>
                    <a:pt x="18892" y="16639"/>
                  </a:cubicBezTo>
                  <a:cubicBezTo>
                    <a:pt x="19166" y="16639"/>
                    <a:pt x="19417" y="16589"/>
                    <a:pt x="19645" y="16485"/>
                  </a:cubicBezTo>
                  <a:cubicBezTo>
                    <a:pt x="20992" y="15870"/>
                    <a:pt x="21064" y="12730"/>
                    <a:pt x="21135" y="9411"/>
                  </a:cubicBezTo>
                  <a:cubicBezTo>
                    <a:pt x="21206" y="6280"/>
                    <a:pt x="21287" y="3050"/>
                    <a:pt x="22446" y="1908"/>
                  </a:cubicBezTo>
                  <a:cubicBezTo>
                    <a:pt x="23657" y="726"/>
                    <a:pt x="25322" y="120"/>
                    <a:pt x="27327" y="120"/>
                  </a:cubicBezTo>
                  <a:cubicBezTo>
                    <a:pt x="27879" y="120"/>
                    <a:pt x="28456" y="166"/>
                    <a:pt x="29057" y="258"/>
                  </a:cubicBezTo>
                  <a:cubicBezTo>
                    <a:pt x="34463" y="1097"/>
                    <a:pt x="40520" y="5611"/>
                    <a:pt x="41288" y="9375"/>
                  </a:cubicBezTo>
                  <a:cubicBezTo>
                    <a:pt x="41805" y="11936"/>
                    <a:pt x="41609" y="14103"/>
                    <a:pt x="41421" y="16021"/>
                  </a:cubicBezTo>
                  <a:cubicBezTo>
                    <a:pt x="41243" y="17966"/>
                    <a:pt x="41091" y="19643"/>
                    <a:pt x="41823" y="21026"/>
                  </a:cubicBezTo>
                  <a:cubicBezTo>
                    <a:pt x="43375" y="23952"/>
                    <a:pt x="45703" y="25389"/>
                    <a:pt x="48986" y="25389"/>
                  </a:cubicBezTo>
                  <a:cubicBezTo>
                    <a:pt x="50458" y="25389"/>
                    <a:pt x="52109" y="25103"/>
                    <a:pt x="53973" y="24541"/>
                  </a:cubicBezTo>
                  <a:cubicBezTo>
                    <a:pt x="60468" y="22561"/>
                    <a:pt x="73573" y="9215"/>
                    <a:pt x="73707" y="9081"/>
                  </a:cubicBezTo>
                  <a:lnTo>
                    <a:pt x="73617" y="9001"/>
                  </a:lnTo>
                  <a:cubicBezTo>
                    <a:pt x="73484" y="9134"/>
                    <a:pt x="60405" y="22454"/>
                    <a:pt x="53938" y="24425"/>
                  </a:cubicBezTo>
                  <a:cubicBezTo>
                    <a:pt x="52090" y="24988"/>
                    <a:pt x="50449" y="25271"/>
                    <a:pt x="48999" y="25271"/>
                  </a:cubicBezTo>
                  <a:cubicBezTo>
                    <a:pt x="45757" y="25271"/>
                    <a:pt x="43464" y="23854"/>
                    <a:pt x="41930" y="20964"/>
                  </a:cubicBezTo>
                  <a:cubicBezTo>
                    <a:pt x="41216" y="19617"/>
                    <a:pt x="41368" y="17957"/>
                    <a:pt x="41546" y="16030"/>
                  </a:cubicBezTo>
                  <a:cubicBezTo>
                    <a:pt x="41725" y="14112"/>
                    <a:pt x="41930" y="11927"/>
                    <a:pt x="41403" y="9349"/>
                  </a:cubicBezTo>
                  <a:cubicBezTo>
                    <a:pt x="41029" y="7475"/>
                    <a:pt x="39378" y="5361"/>
                    <a:pt x="36881" y="3541"/>
                  </a:cubicBezTo>
                  <a:cubicBezTo>
                    <a:pt x="34454" y="1766"/>
                    <a:pt x="31608" y="535"/>
                    <a:pt x="29075" y="142"/>
                  </a:cubicBezTo>
                  <a:cubicBezTo>
                    <a:pt x="28465" y="48"/>
                    <a:pt x="27878" y="1"/>
                    <a:pt x="2731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16"/>
            <p:cNvSpPr/>
            <p:nvPr/>
          </p:nvSpPr>
          <p:spPr>
            <a:xfrm>
              <a:off x="5275275" y="673475"/>
              <a:ext cx="1834650" cy="625425"/>
            </a:xfrm>
            <a:custGeom>
              <a:avLst/>
              <a:gdLst/>
              <a:ahLst/>
              <a:cxnLst/>
              <a:rect l="l" t="t" r="r" b="b"/>
              <a:pathLst>
                <a:path w="73386" h="25017" extrusionOk="0">
                  <a:moveTo>
                    <a:pt x="27975" y="0"/>
                  </a:moveTo>
                  <a:cubicBezTo>
                    <a:pt x="25849" y="0"/>
                    <a:pt x="24064" y="679"/>
                    <a:pt x="22767" y="1991"/>
                  </a:cubicBezTo>
                  <a:cubicBezTo>
                    <a:pt x="21563" y="3195"/>
                    <a:pt x="21420" y="6380"/>
                    <a:pt x="21277" y="9458"/>
                  </a:cubicBezTo>
                  <a:cubicBezTo>
                    <a:pt x="21126" y="12714"/>
                    <a:pt x="20983" y="15792"/>
                    <a:pt x="19689" y="16443"/>
                  </a:cubicBezTo>
                  <a:cubicBezTo>
                    <a:pt x="19427" y="16574"/>
                    <a:pt x="19134" y="16636"/>
                    <a:pt x="18813" y="16636"/>
                  </a:cubicBezTo>
                  <a:cubicBezTo>
                    <a:pt x="17247" y="16636"/>
                    <a:pt x="14998" y="15162"/>
                    <a:pt x="12178" y="12964"/>
                  </a:cubicBezTo>
                  <a:cubicBezTo>
                    <a:pt x="10679" y="11795"/>
                    <a:pt x="9225" y="10609"/>
                    <a:pt x="7824" y="9449"/>
                  </a:cubicBezTo>
                  <a:cubicBezTo>
                    <a:pt x="4550" y="6764"/>
                    <a:pt x="1731" y="4435"/>
                    <a:pt x="36" y="3918"/>
                  </a:cubicBezTo>
                  <a:lnTo>
                    <a:pt x="1" y="4034"/>
                  </a:lnTo>
                  <a:cubicBezTo>
                    <a:pt x="1669" y="4542"/>
                    <a:pt x="4488" y="6862"/>
                    <a:pt x="7744" y="9547"/>
                  </a:cubicBezTo>
                  <a:cubicBezTo>
                    <a:pt x="9154" y="10698"/>
                    <a:pt x="10608" y="11893"/>
                    <a:pt x="12107" y="13062"/>
                  </a:cubicBezTo>
                  <a:cubicBezTo>
                    <a:pt x="14934" y="15271"/>
                    <a:pt x="17209" y="16757"/>
                    <a:pt x="18815" y="16757"/>
                  </a:cubicBezTo>
                  <a:cubicBezTo>
                    <a:pt x="19154" y="16757"/>
                    <a:pt x="19464" y="16690"/>
                    <a:pt x="19743" y="16550"/>
                  </a:cubicBezTo>
                  <a:cubicBezTo>
                    <a:pt x="21099" y="15863"/>
                    <a:pt x="21242" y="12759"/>
                    <a:pt x="21402" y="9467"/>
                  </a:cubicBezTo>
                  <a:cubicBezTo>
                    <a:pt x="21536" y="6407"/>
                    <a:pt x="21688" y="3249"/>
                    <a:pt x="22847" y="2080"/>
                  </a:cubicBezTo>
                  <a:cubicBezTo>
                    <a:pt x="24130" y="790"/>
                    <a:pt x="25882" y="128"/>
                    <a:pt x="27977" y="128"/>
                  </a:cubicBezTo>
                  <a:cubicBezTo>
                    <a:pt x="28417" y="128"/>
                    <a:pt x="28873" y="157"/>
                    <a:pt x="29342" y="216"/>
                  </a:cubicBezTo>
                  <a:cubicBezTo>
                    <a:pt x="34213" y="831"/>
                    <a:pt x="40707" y="4997"/>
                    <a:pt x="41475" y="9244"/>
                  </a:cubicBezTo>
                  <a:cubicBezTo>
                    <a:pt x="41921" y="11715"/>
                    <a:pt x="41715" y="13838"/>
                    <a:pt x="41537" y="15711"/>
                  </a:cubicBezTo>
                  <a:cubicBezTo>
                    <a:pt x="41350" y="17683"/>
                    <a:pt x="41180" y="19387"/>
                    <a:pt x="41903" y="20788"/>
                  </a:cubicBezTo>
                  <a:cubicBezTo>
                    <a:pt x="43375" y="23624"/>
                    <a:pt x="45605" y="25016"/>
                    <a:pt x="48772" y="25016"/>
                  </a:cubicBezTo>
                  <a:cubicBezTo>
                    <a:pt x="50280" y="25016"/>
                    <a:pt x="51993" y="24704"/>
                    <a:pt x="53928" y="24079"/>
                  </a:cubicBezTo>
                  <a:cubicBezTo>
                    <a:pt x="60334" y="22045"/>
                    <a:pt x="73251" y="8824"/>
                    <a:pt x="73385" y="8691"/>
                  </a:cubicBezTo>
                  <a:lnTo>
                    <a:pt x="73296" y="8601"/>
                  </a:lnTo>
                  <a:cubicBezTo>
                    <a:pt x="73171" y="8735"/>
                    <a:pt x="60262" y="21938"/>
                    <a:pt x="53893" y="23963"/>
                  </a:cubicBezTo>
                  <a:cubicBezTo>
                    <a:pt x="51965" y="24579"/>
                    <a:pt x="50266" y="24890"/>
                    <a:pt x="48778" y="24890"/>
                  </a:cubicBezTo>
                  <a:cubicBezTo>
                    <a:pt x="45652" y="24890"/>
                    <a:pt x="43454" y="23520"/>
                    <a:pt x="42010" y="20734"/>
                  </a:cubicBezTo>
                  <a:cubicBezTo>
                    <a:pt x="41305" y="19360"/>
                    <a:pt x="41466" y="17674"/>
                    <a:pt x="41653" y="15720"/>
                  </a:cubicBezTo>
                  <a:cubicBezTo>
                    <a:pt x="41840" y="13838"/>
                    <a:pt x="42046" y="11706"/>
                    <a:pt x="41591" y="9226"/>
                  </a:cubicBezTo>
                  <a:cubicBezTo>
                    <a:pt x="40823" y="4926"/>
                    <a:pt x="34266" y="715"/>
                    <a:pt x="29360" y="91"/>
                  </a:cubicBezTo>
                  <a:cubicBezTo>
                    <a:pt x="28884" y="30"/>
                    <a:pt x="28422" y="0"/>
                    <a:pt x="27975"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16"/>
            <p:cNvSpPr/>
            <p:nvPr/>
          </p:nvSpPr>
          <p:spPr>
            <a:xfrm>
              <a:off x="5275950" y="669775"/>
              <a:ext cx="1826600" cy="616175"/>
            </a:xfrm>
            <a:custGeom>
              <a:avLst/>
              <a:gdLst/>
              <a:ahLst/>
              <a:cxnLst/>
              <a:rect l="l" t="t" r="r" b="b"/>
              <a:pathLst>
                <a:path w="73064" h="24647" extrusionOk="0">
                  <a:moveTo>
                    <a:pt x="28612" y="0"/>
                  </a:moveTo>
                  <a:cubicBezTo>
                    <a:pt x="26403" y="0"/>
                    <a:pt x="24529" y="733"/>
                    <a:pt x="23159" y="2157"/>
                  </a:cubicBezTo>
                  <a:cubicBezTo>
                    <a:pt x="21973" y="3397"/>
                    <a:pt x="21750" y="6510"/>
                    <a:pt x="21536" y="9517"/>
                  </a:cubicBezTo>
                  <a:cubicBezTo>
                    <a:pt x="21313" y="12746"/>
                    <a:pt x="21099" y="15788"/>
                    <a:pt x="19778" y="16502"/>
                  </a:cubicBezTo>
                  <a:cubicBezTo>
                    <a:pt x="19460" y="16676"/>
                    <a:pt x="19102" y="16755"/>
                    <a:pt x="18711" y="16755"/>
                  </a:cubicBezTo>
                  <a:cubicBezTo>
                    <a:pt x="16979" y="16755"/>
                    <a:pt x="14608" y="15196"/>
                    <a:pt x="12249" y="13442"/>
                  </a:cubicBezTo>
                  <a:cubicBezTo>
                    <a:pt x="10518" y="12157"/>
                    <a:pt x="8886" y="10855"/>
                    <a:pt x="7307" y="9588"/>
                  </a:cubicBezTo>
                  <a:cubicBezTo>
                    <a:pt x="4256" y="7162"/>
                    <a:pt x="1624" y="5056"/>
                    <a:pt x="36" y="4539"/>
                  </a:cubicBezTo>
                  <a:lnTo>
                    <a:pt x="0" y="4655"/>
                  </a:lnTo>
                  <a:cubicBezTo>
                    <a:pt x="1562" y="5163"/>
                    <a:pt x="4193" y="7260"/>
                    <a:pt x="7226" y="9686"/>
                  </a:cubicBezTo>
                  <a:cubicBezTo>
                    <a:pt x="8814" y="10953"/>
                    <a:pt x="10447" y="12255"/>
                    <a:pt x="12178" y="13540"/>
                  </a:cubicBezTo>
                  <a:cubicBezTo>
                    <a:pt x="14548" y="15308"/>
                    <a:pt x="16941" y="16877"/>
                    <a:pt x="18717" y="16877"/>
                  </a:cubicBezTo>
                  <a:cubicBezTo>
                    <a:pt x="19127" y="16877"/>
                    <a:pt x="19504" y="16793"/>
                    <a:pt x="19841" y="16609"/>
                  </a:cubicBezTo>
                  <a:cubicBezTo>
                    <a:pt x="21215" y="15859"/>
                    <a:pt x="21429" y="12782"/>
                    <a:pt x="21661" y="9526"/>
                  </a:cubicBezTo>
                  <a:cubicBezTo>
                    <a:pt x="21875" y="6537"/>
                    <a:pt x="22089" y="3450"/>
                    <a:pt x="23249" y="2246"/>
                  </a:cubicBezTo>
                  <a:cubicBezTo>
                    <a:pt x="24593" y="847"/>
                    <a:pt x="26434" y="125"/>
                    <a:pt x="28607" y="125"/>
                  </a:cubicBezTo>
                  <a:cubicBezTo>
                    <a:pt x="28942" y="125"/>
                    <a:pt x="29286" y="142"/>
                    <a:pt x="29636" y="176"/>
                  </a:cubicBezTo>
                  <a:cubicBezTo>
                    <a:pt x="34489" y="649"/>
                    <a:pt x="40993" y="4878"/>
                    <a:pt x="41662" y="9124"/>
                  </a:cubicBezTo>
                  <a:cubicBezTo>
                    <a:pt x="42036" y="11488"/>
                    <a:pt x="41831" y="13567"/>
                    <a:pt x="41644" y="15396"/>
                  </a:cubicBezTo>
                  <a:cubicBezTo>
                    <a:pt x="41448" y="17403"/>
                    <a:pt x="41278" y="19142"/>
                    <a:pt x="41983" y="20552"/>
                  </a:cubicBezTo>
                  <a:cubicBezTo>
                    <a:pt x="43366" y="23291"/>
                    <a:pt x="45507" y="24647"/>
                    <a:pt x="48567" y="24647"/>
                  </a:cubicBezTo>
                  <a:cubicBezTo>
                    <a:pt x="50101" y="24647"/>
                    <a:pt x="51867" y="24308"/>
                    <a:pt x="53892" y="23630"/>
                  </a:cubicBezTo>
                  <a:cubicBezTo>
                    <a:pt x="60200" y="21524"/>
                    <a:pt x="72939" y="8428"/>
                    <a:pt x="73064" y="8294"/>
                  </a:cubicBezTo>
                  <a:lnTo>
                    <a:pt x="72975" y="8214"/>
                  </a:lnTo>
                  <a:cubicBezTo>
                    <a:pt x="72850" y="8348"/>
                    <a:pt x="60128" y="21426"/>
                    <a:pt x="53857" y="23514"/>
                  </a:cubicBezTo>
                  <a:cubicBezTo>
                    <a:pt x="51852" y="24183"/>
                    <a:pt x="50099" y="24520"/>
                    <a:pt x="48577" y="24520"/>
                  </a:cubicBezTo>
                  <a:cubicBezTo>
                    <a:pt x="45558" y="24520"/>
                    <a:pt x="43452" y="23192"/>
                    <a:pt x="42099" y="20498"/>
                  </a:cubicBezTo>
                  <a:cubicBezTo>
                    <a:pt x="41403" y="19116"/>
                    <a:pt x="41573" y="17394"/>
                    <a:pt x="41769" y="15405"/>
                  </a:cubicBezTo>
                  <a:cubicBezTo>
                    <a:pt x="41947" y="13576"/>
                    <a:pt x="42161" y="11488"/>
                    <a:pt x="41778" y="9106"/>
                  </a:cubicBezTo>
                  <a:cubicBezTo>
                    <a:pt x="41474" y="7144"/>
                    <a:pt x="39869" y="4985"/>
                    <a:pt x="37380" y="3183"/>
                  </a:cubicBezTo>
                  <a:cubicBezTo>
                    <a:pt x="35007" y="1470"/>
                    <a:pt x="32116" y="292"/>
                    <a:pt x="29645" y="51"/>
                  </a:cubicBezTo>
                  <a:cubicBezTo>
                    <a:pt x="29293" y="17"/>
                    <a:pt x="28948" y="0"/>
                    <a:pt x="2861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16"/>
            <p:cNvSpPr/>
            <p:nvPr/>
          </p:nvSpPr>
          <p:spPr>
            <a:xfrm>
              <a:off x="5276625" y="665750"/>
              <a:ext cx="1818575" cy="607275"/>
            </a:xfrm>
            <a:custGeom>
              <a:avLst/>
              <a:gdLst/>
              <a:ahLst/>
              <a:cxnLst/>
              <a:rect l="l" t="t" r="r" b="b"/>
              <a:pathLst>
                <a:path w="72743" h="24291" extrusionOk="0">
                  <a:moveTo>
                    <a:pt x="29234" y="1"/>
                  </a:moveTo>
                  <a:cubicBezTo>
                    <a:pt x="26955" y="1"/>
                    <a:pt x="25004" y="804"/>
                    <a:pt x="23561" y="2345"/>
                  </a:cubicBezTo>
                  <a:cubicBezTo>
                    <a:pt x="22374" y="3611"/>
                    <a:pt x="22089" y="6653"/>
                    <a:pt x="21803" y="9588"/>
                  </a:cubicBezTo>
                  <a:cubicBezTo>
                    <a:pt x="21518" y="12639"/>
                    <a:pt x="21214" y="15797"/>
                    <a:pt x="19876" y="16583"/>
                  </a:cubicBezTo>
                  <a:cubicBezTo>
                    <a:pt x="19492" y="16809"/>
                    <a:pt x="19057" y="16909"/>
                    <a:pt x="18586" y="16909"/>
                  </a:cubicBezTo>
                  <a:cubicBezTo>
                    <a:pt x="16789" y="16909"/>
                    <a:pt x="14454" y="15452"/>
                    <a:pt x="12320" y="13933"/>
                  </a:cubicBezTo>
                  <a:cubicBezTo>
                    <a:pt x="10349" y="12532"/>
                    <a:pt x="8448" y="11060"/>
                    <a:pt x="6780" y="9767"/>
                  </a:cubicBezTo>
                  <a:cubicBezTo>
                    <a:pt x="3836" y="7483"/>
                    <a:pt x="1517" y="5681"/>
                    <a:pt x="36" y="5164"/>
                  </a:cubicBezTo>
                  <a:lnTo>
                    <a:pt x="0" y="5280"/>
                  </a:lnTo>
                  <a:cubicBezTo>
                    <a:pt x="1463" y="5788"/>
                    <a:pt x="3890" y="7679"/>
                    <a:pt x="6700" y="9856"/>
                  </a:cubicBezTo>
                  <a:cubicBezTo>
                    <a:pt x="8377" y="11159"/>
                    <a:pt x="10277" y="12631"/>
                    <a:pt x="12249" y="14031"/>
                  </a:cubicBezTo>
                  <a:cubicBezTo>
                    <a:pt x="14402" y="15565"/>
                    <a:pt x="16755" y="17032"/>
                    <a:pt x="18590" y="17032"/>
                  </a:cubicBezTo>
                  <a:cubicBezTo>
                    <a:pt x="19081" y="17032"/>
                    <a:pt x="19535" y="16927"/>
                    <a:pt x="19939" y="16690"/>
                  </a:cubicBezTo>
                  <a:cubicBezTo>
                    <a:pt x="21330" y="15869"/>
                    <a:pt x="21625" y="12827"/>
                    <a:pt x="21928" y="9597"/>
                  </a:cubicBezTo>
                  <a:cubicBezTo>
                    <a:pt x="22205" y="6680"/>
                    <a:pt x="22490" y="3665"/>
                    <a:pt x="23650" y="2425"/>
                  </a:cubicBezTo>
                  <a:cubicBezTo>
                    <a:pt x="25067" y="910"/>
                    <a:pt x="26984" y="116"/>
                    <a:pt x="29228" y="116"/>
                  </a:cubicBezTo>
                  <a:cubicBezTo>
                    <a:pt x="29456" y="116"/>
                    <a:pt x="29687" y="125"/>
                    <a:pt x="29921" y="141"/>
                  </a:cubicBezTo>
                  <a:cubicBezTo>
                    <a:pt x="34801" y="480"/>
                    <a:pt x="41260" y="4637"/>
                    <a:pt x="41849" y="9009"/>
                  </a:cubicBezTo>
                  <a:cubicBezTo>
                    <a:pt x="42152" y="11283"/>
                    <a:pt x="41947" y="13309"/>
                    <a:pt x="41760" y="15093"/>
                  </a:cubicBezTo>
                  <a:cubicBezTo>
                    <a:pt x="41554" y="17136"/>
                    <a:pt x="41376" y="18902"/>
                    <a:pt x="42072" y="20329"/>
                  </a:cubicBezTo>
                  <a:cubicBezTo>
                    <a:pt x="43365" y="22979"/>
                    <a:pt x="45408" y="24290"/>
                    <a:pt x="48361" y="24290"/>
                  </a:cubicBezTo>
                  <a:cubicBezTo>
                    <a:pt x="49931" y="24290"/>
                    <a:pt x="51751" y="23925"/>
                    <a:pt x="53848" y="23193"/>
                  </a:cubicBezTo>
                  <a:cubicBezTo>
                    <a:pt x="60057" y="21025"/>
                    <a:pt x="72618" y="8054"/>
                    <a:pt x="72742" y="7920"/>
                  </a:cubicBezTo>
                  <a:lnTo>
                    <a:pt x="72662" y="7840"/>
                  </a:lnTo>
                  <a:cubicBezTo>
                    <a:pt x="72528" y="7965"/>
                    <a:pt x="59994" y="20927"/>
                    <a:pt x="53812" y="23077"/>
                  </a:cubicBezTo>
                  <a:cubicBezTo>
                    <a:pt x="51730" y="23800"/>
                    <a:pt x="49925" y="24165"/>
                    <a:pt x="48375" y="24165"/>
                  </a:cubicBezTo>
                  <a:cubicBezTo>
                    <a:pt x="45467" y="24165"/>
                    <a:pt x="43453" y="22882"/>
                    <a:pt x="42179" y="20276"/>
                  </a:cubicBezTo>
                  <a:cubicBezTo>
                    <a:pt x="41501" y="18875"/>
                    <a:pt x="41679" y="17127"/>
                    <a:pt x="41885" y="15102"/>
                  </a:cubicBezTo>
                  <a:cubicBezTo>
                    <a:pt x="42072" y="13309"/>
                    <a:pt x="42277" y="11283"/>
                    <a:pt x="41965" y="8991"/>
                  </a:cubicBezTo>
                  <a:cubicBezTo>
                    <a:pt x="41376" y="4566"/>
                    <a:pt x="34855" y="364"/>
                    <a:pt x="29930" y="25"/>
                  </a:cubicBezTo>
                  <a:cubicBezTo>
                    <a:pt x="29695" y="9"/>
                    <a:pt x="29463" y="1"/>
                    <a:pt x="29234"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16"/>
            <p:cNvSpPr/>
            <p:nvPr/>
          </p:nvSpPr>
          <p:spPr>
            <a:xfrm>
              <a:off x="5277275" y="661300"/>
              <a:ext cx="1810775" cy="599000"/>
            </a:xfrm>
            <a:custGeom>
              <a:avLst/>
              <a:gdLst/>
              <a:ahLst/>
              <a:cxnLst/>
              <a:rect l="l" t="t" r="r" b="b"/>
              <a:pathLst>
                <a:path w="72431" h="23960" extrusionOk="0">
                  <a:moveTo>
                    <a:pt x="29882" y="1"/>
                  </a:moveTo>
                  <a:cubicBezTo>
                    <a:pt x="28161" y="1"/>
                    <a:pt x="25851" y="469"/>
                    <a:pt x="23963" y="2540"/>
                  </a:cubicBezTo>
                  <a:cubicBezTo>
                    <a:pt x="22785" y="3843"/>
                    <a:pt x="22420" y="6805"/>
                    <a:pt x="22081" y="9677"/>
                  </a:cubicBezTo>
                  <a:cubicBezTo>
                    <a:pt x="21715" y="12701"/>
                    <a:pt x="21331" y="15824"/>
                    <a:pt x="19975" y="16680"/>
                  </a:cubicBezTo>
                  <a:cubicBezTo>
                    <a:pt x="19532" y="16957"/>
                    <a:pt x="19022" y="17098"/>
                    <a:pt x="18434" y="17098"/>
                  </a:cubicBezTo>
                  <a:cubicBezTo>
                    <a:pt x="16975" y="17098"/>
                    <a:pt x="15028" y="16234"/>
                    <a:pt x="12383" y="14441"/>
                  </a:cubicBezTo>
                  <a:cubicBezTo>
                    <a:pt x="10153" y="12924"/>
                    <a:pt x="8075" y="11354"/>
                    <a:pt x="6237" y="9963"/>
                  </a:cubicBezTo>
                  <a:cubicBezTo>
                    <a:pt x="3543" y="7929"/>
                    <a:pt x="1410" y="6323"/>
                    <a:pt x="46" y="5806"/>
                  </a:cubicBezTo>
                  <a:lnTo>
                    <a:pt x="1" y="5922"/>
                  </a:lnTo>
                  <a:cubicBezTo>
                    <a:pt x="1357" y="6430"/>
                    <a:pt x="3480" y="8036"/>
                    <a:pt x="6165" y="10061"/>
                  </a:cubicBezTo>
                  <a:cubicBezTo>
                    <a:pt x="8003" y="11453"/>
                    <a:pt x="10082" y="13032"/>
                    <a:pt x="12321" y="14539"/>
                  </a:cubicBezTo>
                  <a:cubicBezTo>
                    <a:pt x="15006" y="16361"/>
                    <a:pt x="16947" y="17234"/>
                    <a:pt x="18422" y="17234"/>
                  </a:cubicBezTo>
                  <a:cubicBezTo>
                    <a:pt x="19034" y="17234"/>
                    <a:pt x="19566" y="17083"/>
                    <a:pt x="20038" y="16787"/>
                  </a:cubicBezTo>
                  <a:cubicBezTo>
                    <a:pt x="21447" y="15895"/>
                    <a:pt x="21813" y="12880"/>
                    <a:pt x="22197" y="9686"/>
                  </a:cubicBezTo>
                  <a:cubicBezTo>
                    <a:pt x="22544" y="6840"/>
                    <a:pt x="22901" y="3896"/>
                    <a:pt x="24052" y="2630"/>
                  </a:cubicBezTo>
                  <a:cubicBezTo>
                    <a:pt x="25900" y="599"/>
                    <a:pt x="28157" y="124"/>
                    <a:pt x="29841" y="124"/>
                  </a:cubicBezTo>
                  <a:cubicBezTo>
                    <a:pt x="29970" y="124"/>
                    <a:pt x="30095" y="127"/>
                    <a:pt x="30217" y="132"/>
                  </a:cubicBezTo>
                  <a:cubicBezTo>
                    <a:pt x="32634" y="221"/>
                    <a:pt x="35471" y="1283"/>
                    <a:pt x="37817" y="2969"/>
                  </a:cubicBezTo>
                  <a:cubicBezTo>
                    <a:pt x="40271" y="4735"/>
                    <a:pt x="41805" y="6894"/>
                    <a:pt x="42037" y="8910"/>
                  </a:cubicBezTo>
                  <a:cubicBezTo>
                    <a:pt x="42278" y="11087"/>
                    <a:pt x="42073" y="13058"/>
                    <a:pt x="41885" y="14798"/>
                  </a:cubicBezTo>
                  <a:cubicBezTo>
                    <a:pt x="41662" y="16885"/>
                    <a:pt x="41466" y="18679"/>
                    <a:pt x="42153" y="20124"/>
                  </a:cubicBezTo>
                  <a:cubicBezTo>
                    <a:pt x="43366" y="22693"/>
                    <a:pt x="45329" y="23960"/>
                    <a:pt x="48166" y="23960"/>
                  </a:cubicBezTo>
                  <a:cubicBezTo>
                    <a:pt x="49763" y="23960"/>
                    <a:pt x="51636" y="23558"/>
                    <a:pt x="53813" y="22764"/>
                  </a:cubicBezTo>
                  <a:cubicBezTo>
                    <a:pt x="59924" y="20552"/>
                    <a:pt x="72306" y="7688"/>
                    <a:pt x="72431" y="7563"/>
                  </a:cubicBezTo>
                  <a:lnTo>
                    <a:pt x="72342" y="7474"/>
                  </a:lnTo>
                  <a:cubicBezTo>
                    <a:pt x="72217" y="7608"/>
                    <a:pt x="59861" y="20445"/>
                    <a:pt x="53768" y="22657"/>
                  </a:cubicBezTo>
                  <a:cubicBezTo>
                    <a:pt x="51613" y="23438"/>
                    <a:pt x="49760" y="23831"/>
                    <a:pt x="48184" y="23831"/>
                  </a:cubicBezTo>
                  <a:cubicBezTo>
                    <a:pt x="45381" y="23831"/>
                    <a:pt x="43453" y="22588"/>
                    <a:pt x="42260" y="20070"/>
                  </a:cubicBezTo>
                  <a:cubicBezTo>
                    <a:pt x="41591" y="18661"/>
                    <a:pt x="41787" y="16876"/>
                    <a:pt x="42010" y="14816"/>
                  </a:cubicBezTo>
                  <a:cubicBezTo>
                    <a:pt x="42198" y="13067"/>
                    <a:pt x="42403" y="11087"/>
                    <a:pt x="42162" y="8901"/>
                  </a:cubicBezTo>
                  <a:cubicBezTo>
                    <a:pt x="41930" y="6849"/>
                    <a:pt x="40369" y="4655"/>
                    <a:pt x="37889" y="2871"/>
                  </a:cubicBezTo>
                  <a:cubicBezTo>
                    <a:pt x="35525" y="1176"/>
                    <a:pt x="32661" y="105"/>
                    <a:pt x="30225" y="7"/>
                  </a:cubicBezTo>
                  <a:cubicBezTo>
                    <a:pt x="30114" y="3"/>
                    <a:pt x="30000" y="1"/>
                    <a:pt x="2988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16"/>
            <p:cNvSpPr/>
            <p:nvPr/>
          </p:nvSpPr>
          <p:spPr>
            <a:xfrm>
              <a:off x="5277950" y="656775"/>
              <a:ext cx="1802750" cy="590825"/>
            </a:xfrm>
            <a:custGeom>
              <a:avLst/>
              <a:gdLst/>
              <a:ahLst/>
              <a:cxnLst/>
              <a:rect l="l" t="t" r="r" b="b"/>
              <a:pathLst>
                <a:path w="72110" h="23633" extrusionOk="0">
                  <a:moveTo>
                    <a:pt x="30421" y="0"/>
                  </a:moveTo>
                  <a:cubicBezTo>
                    <a:pt x="28747" y="0"/>
                    <a:pt x="26362" y="496"/>
                    <a:pt x="24364" y="2748"/>
                  </a:cubicBezTo>
                  <a:cubicBezTo>
                    <a:pt x="23187" y="4069"/>
                    <a:pt x="22758" y="6968"/>
                    <a:pt x="22348" y="9760"/>
                  </a:cubicBezTo>
                  <a:cubicBezTo>
                    <a:pt x="21911" y="12758"/>
                    <a:pt x="21456" y="15853"/>
                    <a:pt x="20064" y="16781"/>
                  </a:cubicBezTo>
                  <a:cubicBezTo>
                    <a:pt x="19535" y="17131"/>
                    <a:pt x="18930" y="17308"/>
                    <a:pt x="18232" y="17308"/>
                  </a:cubicBezTo>
                  <a:cubicBezTo>
                    <a:pt x="16775" y="17308"/>
                    <a:pt x="14908" y="16538"/>
                    <a:pt x="12455" y="14952"/>
                  </a:cubicBezTo>
                  <a:cubicBezTo>
                    <a:pt x="9948" y="13329"/>
                    <a:pt x="7691" y="11660"/>
                    <a:pt x="5692" y="10188"/>
                  </a:cubicBezTo>
                  <a:cubicBezTo>
                    <a:pt x="3239" y="8386"/>
                    <a:pt x="1312" y="6959"/>
                    <a:pt x="45" y="6459"/>
                  </a:cubicBezTo>
                  <a:lnTo>
                    <a:pt x="1" y="6575"/>
                  </a:lnTo>
                  <a:cubicBezTo>
                    <a:pt x="1250" y="7075"/>
                    <a:pt x="3177" y="8493"/>
                    <a:pt x="5621" y="10286"/>
                  </a:cubicBezTo>
                  <a:cubicBezTo>
                    <a:pt x="7619" y="11758"/>
                    <a:pt x="9876" y="13427"/>
                    <a:pt x="12383" y="15050"/>
                  </a:cubicBezTo>
                  <a:cubicBezTo>
                    <a:pt x="14860" y="16651"/>
                    <a:pt x="16752" y="17430"/>
                    <a:pt x="18235" y="17430"/>
                  </a:cubicBezTo>
                  <a:cubicBezTo>
                    <a:pt x="18959" y="17430"/>
                    <a:pt x="19586" y="17245"/>
                    <a:pt x="20136" y="16879"/>
                  </a:cubicBezTo>
                  <a:cubicBezTo>
                    <a:pt x="21563" y="15925"/>
                    <a:pt x="22009" y="12945"/>
                    <a:pt x="22473" y="9778"/>
                  </a:cubicBezTo>
                  <a:cubicBezTo>
                    <a:pt x="22883" y="7004"/>
                    <a:pt x="23303" y="4131"/>
                    <a:pt x="24453" y="2829"/>
                  </a:cubicBezTo>
                  <a:cubicBezTo>
                    <a:pt x="26434" y="598"/>
                    <a:pt x="28789" y="117"/>
                    <a:pt x="30439" y="117"/>
                  </a:cubicBezTo>
                  <a:lnTo>
                    <a:pt x="30511" y="117"/>
                  </a:lnTo>
                  <a:cubicBezTo>
                    <a:pt x="35328" y="161"/>
                    <a:pt x="41814" y="4256"/>
                    <a:pt x="42224" y="8814"/>
                  </a:cubicBezTo>
                  <a:cubicBezTo>
                    <a:pt x="42411" y="10902"/>
                    <a:pt x="42197" y="12811"/>
                    <a:pt x="42010" y="14506"/>
                  </a:cubicBezTo>
                  <a:cubicBezTo>
                    <a:pt x="41769" y="16629"/>
                    <a:pt x="41564" y="18458"/>
                    <a:pt x="42233" y="19921"/>
                  </a:cubicBezTo>
                  <a:cubicBezTo>
                    <a:pt x="43375" y="22401"/>
                    <a:pt x="45239" y="23632"/>
                    <a:pt x="47978" y="23632"/>
                  </a:cubicBezTo>
                  <a:cubicBezTo>
                    <a:pt x="49593" y="23632"/>
                    <a:pt x="51520" y="23195"/>
                    <a:pt x="53768" y="22348"/>
                  </a:cubicBezTo>
                  <a:cubicBezTo>
                    <a:pt x="59790" y="20073"/>
                    <a:pt x="71985" y="7334"/>
                    <a:pt x="72110" y="7200"/>
                  </a:cubicBezTo>
                  <a:lnTo>
                    <a:pt x="72020" y="7120"/>
                  </a:lnTo>
                  <a:cubicBezTo>
                    <a:pt x="71895" y="7244"/>
                    <a:pt x="59718" y="19966"/>
                    <a:pt x="53723" y="22232"/>
                  </a:cubicBezTo>
                  <a:cubicBezTo>
                    <a:pt x="51489" y="23077"/>
                    <a:pt x="49585" y="23503"/>
                    <a:pt x="47984" y="23503"/>
                  </a:cubicBezTo>
                  <a:cubicBezTo>
                    <a:pt x="45296" y="23503"/>
                    <a:pt x="43462" y="22303"/>
                    <a:pt x="42349" y="19877"/>
                  </a:cubicBezTo>
                  <a:cubicBezTo>
                    <a:pt x="41689" y="18440"/>
                    <a:pt x="41894" y="16620"/>
                    <a:pt x="42126" y="14515"/>
                  </a:cubicBezTo>
                  <a:cubicBezTo>
                    <a:pt x="42322" y="12820"/>
                    <a:pt x="42536" y="10902"/>
                    <a:pt x="42349" y="8806"/>
                  </a:cubicBezTo>
                  <a:cubicBezTo>
                    <a:pt x="41930" y="4193"/>
                    <a:pt x="35373" y="36"/>
                    <a:pt x="30511" y="1"/>
                  </a:cubicBezTo>
                  <a:cubicBezTo>
                    <a:pt x="30481" y="0"/>
                    <a:pt x="30451" y="0"/>
                    <a:pt x="304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16"/>
            <p:cNvSpPr/>
            <p:nvPr/>
          </p:nvSpPr>
          <p:spPr>
            <a:xfrm>
              <a:off x="5278625" y="651825"/>
              <a:ext cx="1794725" cy="583050"/>
            </a:xfrm>
            <a:custGeom>
              <a:avLst/>
              <a:gdLst/>
              <a:ahLst/>
              <a:cxnLst/>
              <a:rect l="l" t="t" r="r" b="b"/>
              <a:pathLst>
                <a:path w="71789" h="23322" extrusionOk="0">
                  <a:moveTo>
                    <a:pt x="30988" y="0"/>
                  </a:moveTo>
                  <a:cubicBezTo>
                    <a:pt x="30924" y="0"/>
                    <a:pt x="30860" y="1"/>
                    <a:pt x="30796" y="2"/>
                  </a:cubicBezTo>
                  <a:cubicBezTo>
                    <a:pt x="29172" y="47"/>
                    <a:pt x="26817" y="591"/>
                    <a:pt x="24765" y="2964"/>
                  </a:cubicBezTo>
                  <a:cubicBezTo>
                    <a:pt x="23597" y="4320"/>
                    <a:pt x="23106" y="7139"/>
                    <a:pt x="22624" y="9869"/>
                  </a:cubicBezTo>
                  <a:cubicBezTo>
                    <a:pt x="22107" y="12831"/>
                    <a:pt x="21572" y="15900"/>
                    <a:pt x="20162" y="16890"/>
                  </a:cubicBezTo>
                  <a:cubicBezTo>
                    <a:pt x="19547" y="17321"/>
                    <a:pt x="18838" y="17539"/>
                    <a:pt x="18017" y="17539"/>
                  </a:cubicBezTo>
                  <a:cubicBezTo>
                    <a:pt x="16565" y="17539"/>
                    <a:pt x="14763" y="16857"/>
                    <a:pt x="12517" y="15471"/>
                  </a:cubicBezTo>
                  <a:cubicBezTo>
                    <a:pt x="9724" y="13750"/>
                    <a:pt x="7182" y="11921"/>
                    <a:pt x="5139" y="10449"/>
                  </a:cubicBezTo>
                  <a:cubicBezTo>
                    <a:pt x="2944" y="8870"/>
                    <a:pt x="1205" y="7612"/>
                    <a:pt x="45" y="7121"/>
                  </a:cubicBezTo>
                  <a:lnTo>
                    <a:pt x="0" y="7237"/>
                  </a:lnTo>
                  <a:cubicBezTo>
                    <a:pt x="1142" y="7719"/>
                    <a:pt x="2873" y="8968"/>
                    <a:pt x="5068" y="10547"/>
                  </a:cubicBezTo>
                  <a:cubicBezTo>
                    <a:pt x="7111" y="12019"/>
                    <a:pt x="9653" y="13857"/>
                    <a:pt x="12454" y="15578"/>
                  </a:cubicBezTo>
                  <a:cubicBezTo>
                    <a:pt x="14721" y="16976"/>
                    <a:pt x="16547" y="17664"/>
                    <a:pt x="18025" y="17664"/>
                  </a:cubicBezTo>
                  <a:cubicBezTo>
                    <a:pt x="18868" y="17664"/>
                    <a:pt x="19598" y="17441"/>
                    <a:pt x="20233" y="16997"/>
                  </a:cubicBezTo>
                  <a:cubicBezTo>
                    <a:pt x="21688" y="15971"/>
                    <a:pt x="22205" y="13018"/>
                    <a:pt x="22749" y="9887"/>
                  </a:cubicBezTo>
                  <a:cubicBezTo>
                    <a:pt x="23222" y="7175"/>
                    <a:pt x="23704" y="4374"/>
                    <a:pt x="24855" y="3044"/>
                  </a:cubicBezTo>
                  <a:cubicBezTo>
                    <a:pt x="26880" y="707"/>
                    <a:pt x="29199" y="163"/>
                    <a:pt x="30796" y="127"/>
                  </a:cubicBezTo>
                  <a:cubicBezTo>
                    <a:pt x="30869" y="125"/>
                    <a:pt x="30943" y="124"/>
                    <a:pt x="31016" y="124"/>
                  </a:cubicBezTo>
                  <a:cubicBezTo>
                    <a:pt x="33359" y="124"/>
                    <a:pt x="36077" y="1079"/>
                    <a:pt x="38343" y="2688"/>
                  </a:cubicBezTo>
                  <a:cubicBezTo>
                    <a:pt x="40779" y="4436"/>
                    <a:pt x="42268" y="6640"/>
                    <a:pt x="42411" y="8745"/>
                  </a:cubicBezTo>
                  <a:cubicBezTo>
                    <a:pt x="42545" y="10725"/>
                    <a:pt x="42331" y="12581"/>
                    <a:pt x="42135" y="14222"/>
                  </a:cubicBezTo>
                  <a:cubicBezTo>
                    <a:pt x="41885" y="16390"/>
                    <a:pt x="41662" y="18255"/>
                    <a:pt x="42322" y="19736"/>
                  </a:cubicBezTo>
                  <a:cubicBezTo>
                    <a:pt x="43384" y="22135"/>
                    <a:pt x="45168" y="23322"/>
                    <a:pt x="47799" y="23322"/>
                  </a:cubicBezTo>
                  <a:cubicBezTo>
                    <a:pt x="49432" y="23322"/>
                    <a:pt x="51404" y="22858"/>
                    <a:pt x="53732" y="21948"/>
                  </a:cubicBezTo>
                  <a:cubicBezTo>
                    <a:pt x="59656" y="19611"/>
                    <a:pt x="71672" y="6987"/>
                    <a:pt x="71788" y="6863"/>
                  </a:cubicBezTo>
                  <a:lnTo>
                    <a:pt x="71699" y="6773"/>
                  </a:lnTo>
                  <a:cubicBezTo>
                    <a:pt x="71583" y="6907"/>
                    <a:pt x="59584" y="19513"/>
                    <a:pt x="53687" y="21832"/>
                  </a:cubicBezTo>
                  <a:cubicBezTo>
                    <a:pt x="51379" y="22740"/>
                    <a:pt x="49429" y="23197"/>
                    <a:pt x="47807" y="23197"/>
                  </a:cubicBezTo>
                  <a:cubicBezTo>
                    <a:pt x="45222" y="23197"/>
                    <a:pt x="43470" y="22037"/>
                    <a:pt x="42429" y="19691"/>
                  </a:cubicBezTo>
                  <a:cubicBezTo>
                    <a:pt x="41787" y="18237"/>
                    <a:pt x="42001" y="16381"/>
                    <a:pt x="42259" y="14231"/>
                  </a:cubicBezTo>
                  <a:cubicBezTo>
                    <a:pt x="42447" y="12590"/>
                    <a:pt x="42670" y="10725"/>
                    <a:pt x="42536" y="8736"/>
                  </a:cubicBezTo>
                  <a:cubicBezTo>
                    <a:pt x="42384" y="6595"/>
                    <a:pt x="40886" y="4356"/>
                    <a:pt x="38406" y="2589"/>
                  </a:cubicBezTo>
                  <a:cubicBezTo>
                    <a:pt x="36113" y="957"/>
                    <a:pt x="33355" y="0"/>
                    <a:pt x="309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16"/>
            <p:cNvSpPr/>
            <p:nvPr/>
          </p:nvSpPr>
          <p:spPr>
            <a:xfrm>
              <a:off x="5279300" y="646825"/>
              <a:ext cx="1786675" cy="575575"/>
            </a:xfrm>
            <a:custGeom>
              <a:avLst/>
              <a:gdLst/>
              <a:ahLst/>
              <a:cxnLst/>
              <a:rect l="l" t="t" r="r" b="b"/>
              <a:pathLst>
                <a:path w="71467" h="23023" extrusionOk="0">
                  <a:moveTo>
                    <a:pt x="31577" y="0"/>
                  </a:moveTo>
                  <a:cubicBezTo>
                    <a:pt x="31410" y="0"/>
                    <a:pt x="31245" y="5"/>
                    <a:pt x="31081" y="15"/>
                  </a:cubicBezTo>
                  <a:cubicBezTo>
                    <a:pt x="28878" y="140"/>
                    <a:pt x="26781" y="1273"/>
                    <a:pt x="25167" y="3191"/>
                  </a:cubicBezTo>
                  <a:cubicBezTo>
                    <a:pt x="23998" y="4574"/>
                    <a:pt x="23445" y="7312"/>
                    <a:pt x="22910" y="9971"/>
                  </a:cubicBezTo>
                  <a:cubicBezTo>
                    <a:pt x="22312" y="12915"/>
                    <a:pt x="21696" y="15948"/>
                    <a:pt x="20260" y="17009"/>
                  </a:cubicBezTo>
                  <a:cubicBezTo>
                    <a:pt x="19538" y="17542"/>
                    <a:pt x="18715" y="17809"/>
                    <a:pt x="17766" y="17809"/>
                  </a:cubicBezTo>
                  <a:cubicBezTo>
                    <a:pt x="16347" y="17809"/>
                    <a:pt x="14647" y="17210"/>
                    <a:pt x="12588" y="16001"/>
                  </a:cubicBezTo>
                  <a:cubicBezTo>
                    <a:pt x="9474" y="14181"/>
                    <a:pt x="6762" y="12272"/>
                    <a:pt x="4586" y="10729"/>
                  </a:cubicBezTo>
                  <a:cubicBezTo>
                    <a:pt x="2641" y="9355"/>
                    <a:pt x="1098" y="8267"/>
                    <a:pt x="45" y="7794"/>
                  </a:cubicBezTo>
                  <a:lnTo>
                    <a:pt x="0" y="7901"/>
                  </a:lnTo>
                  <a:cubicBezTo>
                    <a:pt x="1035" y="8374"/>
                    <a:pt x="2570" y="9453"/>
                    <a:pt x="4514" y="10827"/>
                  </a:cubicBezTo>
                  <a:cubicBezTo>
                    <a:pt x="6700" y="12371"/>
                    <a:pt x="9412" y="14289"/>
                    <a:pt x="12525" y="16108"/>
                  </a:cubicBezTo>
                  <a:cubicBezTo>
                    <a:pt x="14607" y="17327"/>
                    <a:pt x="16329" y="17930"/>
                    <a:pt x="17770" y="17930"/>
                  </a:cubicBezTo>
                  <a:cubicBezTo>
                    <a:pt x="18744" y="17930"/>
                    <a:pt x="19590" y="17655"/>
                    <a:pt x="20331" y="17108"/>
                  </a:cubicBezTo>
                  <a:cubicBezTo>
                    <a:pt x="21803" y="16019"/>
                    <a:pt x="22428" y="12959"/>
                    <a:pt x="23025" y="9998"/>
                  </a:cubicBezTo>
                  <a:cubicBezTo>
                    <a:pt x="23561" y="7357"/>
                    <a:pt x="24114" y="4627"/>
                    <a:pt x="25256" y="3271"/>
                  </a:cubicBezTo>
                  <a:cubicBezTo>
                    <a:pt x="26853" y="1380"/>
                    <a:pt x="28922" y="265"/>
                    <a:pt x="31090" y="140"/>
                  </a:cubicBezTo>
                  <a:cubicBezTo>
                    <a:pt x="31253" y="130"/>
                    <a:pt x="31419" y="125"/>
                    <a:pt x="31585" y="125"/>
                  </a:cubicBezTo>
                  <a:cubicBezTo>
                    <a:pt x="34300" y="125"/>
                    <a:pt x="37450" y="1409"/>
                    <a:pt x="39752" y="3476"/>
                  </a:cubicBezTo>
                  <a:cubicBezTo>
                    <a:pt x="41501" y="5055"/>
                    <a:pt x="42518" y="6902"/>
                    <a:pt x="42598" y="8668"/>
                  </a:cubicBezTo>
                  <a:cubicBezTo>
                    <a:pt x="42687" y="10551"/>
                    <a:pt x="42464" y="12353"/>
                    <a:pt x="42268" y="13932"/>
                  </a:cubicBezTo>
                  <a:cubicBezTo>
                    <a:pt x="41992" y="16144"/>
                    <a:pt x="41760" y="18053"/>
                    <a:pt x="42402" y="19561"/>
                  </a:cubicBezTo>
                  <a:cubicBezTo>
                    <a:pt x="43392" y="21871"/>
                    <a:pt x="45096" y="23022"/>
                    <a:pt x="47621" y="23022"/>
                  </a:cubicBezTo>
                  <a:cubicBezTo>
                    <a:pt x="49271" y="23022"/>
                    <a:pt x="51287" y="22523"/>
                    <a:pt x="53687" y="21541"/>
                  </a:cubicBezTo>
                  <a:cubicBezTo>
                    <a:pt x="59521" y="19159"/>
                    <a:pt x="71351" y="6652"/>
                    <a:pt x="71467" y="6518"/>
                  </a:cubicBezTo>
                  <a:lnTo>
                    <a:pt x="71378" y="6438"/>
                  </a:lnTo>
                  <a:cubicBezTo>
                    <a:pt x="71262" y="6563"/>
                    <a:pt x="59450" y="19052"/>
                    <a:pt x="53643" y="21434"/>
                  </a:cubicBezTo>
                  <a:cubicBezTo>
                    <a:pt x="51264" y="22406"/>
                    <a:pt x="49273" y="22894"/>
                    <a:pt x="47635" y="22894"/>
                  </a:cubicBezTo>
                  <a:cubicBezTo>
                    <a:pt x="45152" y="22894"/>
                    <a:pt x="43482" y="21771"/>
                    <a:pt x="42509" y="19507"/>
                  </a:cubicBezTo>
                  <a:cubicBezTo>
                    <a:pt x="41885" y="18035"/>
                    <a:pt x="42117" y="16144"/>
                    <a:pt x="42393" y="13950"/>
                  </a:cubicBezTo>
                  <a:cubicBezTo>
                    <a:pt x="42589" y="12362"/>
                    <a:pt x="42812" y="10560"/>
                    <a:pt x="42723" y="8659"/>
                  </a:cubicBezTo>
                  <a:cubicBezTo>
                    <a:pt x="42634" y="6857"/>
                    <a:pt x="41608" y="4984"/>
                    <a:pt x="39833" y="3387"/>
                  </a:cubicBezTo>
                  <a:cubicBezTo>
                    <a:pt x="37511" y="1301"/>
                    <a:pt x="34326" y="0"/>
                    <a:pt x="3157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16"/>
            <p:cNvSpPr/>
            <p:nvPr/>
          </p:nvSpPr>
          <p:spPr>
            <a:xfrm>
              <a:off x="5279975" y="641600"/>
              <a:ext cx="1778875" cy="568300"/>
            </a:xfrm>
            <a:custGeom>
              <a:avLst/>
              <a:gdLst/>
              <a:ahLst/>
              <a:cxnLst/>
              <a:rect l="l" t="t" r="r" b="b"/>
              <a:pathLst>
                <a:path w="71155" h="22732" extrusionOk="0">
                  <a:moveTo>
                    <a:pt x="32139" y="1"/>
                  </a:moveTo>
                  <a:cubicBezTo>
                    <a:pt x="31877" y="1"/>
                    <a:pt x="31619" y="12"/>
                    <a:pt x="31366" y="37"/>
                  </a:cubicBezTo>
                  <a:cubicBezTo>
                    <a:pt x="29261" y="233"/>
                    <a:pt x="27200" y="1437"/>
                    <a:pt x="25568" y="3418"/>
                  </a:cubicBezTo>
                  <a:cubicBezTo>
                    <a:pt x="24408" y="4827"/>
                    <a:pt x="23792" y="7495"/>
                    <a:pt x="23195" y="10082"/>
                  </a:cubicBezTo>
                  <a:cubicBezTo>
                    <a:pt x="22517" y="12990"/>
                    <a:pt x="21821" y="16005"/>
                    <a:pt x="20349" y="17138"/>
                  </a:cubicBezTo>
                  <a:cubicBezTo>
                    <a:pt x="19530" y="17769"/>
                    <a:pt x="18585" y="18085"/>
                    <a:pt x="17502" y="18085"/>
                  </a:cubicBezTo>
                  <a:cubicBezTo>
                    <a:pt x="16121" y="18085"/>
                    <a:pt x="14515" y="17571"/>
                    <a:pt x="12659" y="16540"/>
                  </a:cubicBezTo>
                  <a:cubicBezTo>
                    <a:pt x="9207" y="14631"/>
                    <a:pt x="6343" y="12633"/>
                    <a:pt x="4041" y="11036"/>
                  </a:cubicBezTo>
                  <a:cubicBezTo>
                    <a:pt x="2337" y="9850"/>
                    <a:pt x="990" y="8922"/>
                    <a:pt x="45" y="8467"/>
                  </a:cubicBezTo>
                  <a:lnTo>
                    <a:pt x="0" y="8574"/>
                  </a:lnTo>
                  <a:cubicBezTo>
                    <a:pt x="928" y="9020"/>
                    <a:pt x="2275" y="9957"/>
                    <a:pt x="3970" y="11134"/>
                  </a:cubicBezTo>
                  <a:cubicBezTo>
                    <a:pt x="6272" y="12740"/>
                    <a:pt x="9144" y="14729"/>
                    <a:pt x="12597" y="16647"/>
                  </a:cubicBezTo>
                  <a:cubicBezTo>
                    <a:pt x="14476" y="17689"/>
                    <a:pt x="16105" y="18210"/>
                    <a:pt x="17509" y="18210"/>
                  </a:cubicBezTo>
                  <a:cubicBezTo>
                    <a:pt x="18618" y="18210"/>
                    <a:pt x="19587" y="17886"/>
                    <a:pt x="20429" y="17236"/>
                  </a:cubicBezTo>
                  <a:cubicBezTo>
                    <a:pt x="21928" y="16077"/>
                    <a:pt x="22633" y="13043"/>
                    <a:pt x="23311" y="10108"/>
                  </a:cubicBezTo>
                  <a:cubicBezTo>
                    <a:pt x="23908" y="7539"/>
                    <a:pt x="24524" y="4881"/>
                    <a:pt x="25657" y="3498"/>
                  </a:cubicBezTo>
                  <a:cubicBezTo>
                    <a:pt x="27272" y="1535"/>
                    <a:pt x="29297" y="349"/>
                    <a:pt x="31375" y="153"/>
                  </a:cubicBezTo>
                  <a:cubicBezTo>
                    <a:pt x="31622" y="130"/>
                    <a:pt x="31873" y="118"/>
                    <a:pt x="32127" y="118"/>
                  </a:cubicBezTo>
                  <a:cubicBezTo>
                    <a:pt x="34737" y="118"/>
                    <a:pt x="37711" y="1308"/>
                    <a:pt x="39922" y="3275"/>
                  </a:cubicBezTo>
                  <a:cubicBezTo>
                    <a:pt x="41724" y="4872"/>
                    <a:pt x="42741" y="6763"/>
                    <a:pt x="42785" y="8601"/>
                  </a:cubicBezTo>
                  <a:cubicBezTo>
                    <a:pt x="42830" y="10385"/>
                    <a:pt x="42607" y="12125"/>
                    <a:pt x="42402" y="13650"/>
                  </a:cubicBezTo>
                  <a:cubicBezTo>
                    <a:pt x="42107" y="15907"/>
                    <a:pt x="41858" y="17861"/>
                    <a:pt x="42482" y="19386"/>
                  </a:cubicBezTo>
                  <a:cubicBezTo>
                    <a:pt x="43098" y="20867"/>
                    <a:pt x="43981" y="21831"/>
                    <a:pt x="45212" y="22330"/>
                  </a:cubicBezTo>
                  <a:cubicBezTo>
                    <a:pt x="45863" y="22598"/>
                    <a:pt x="46604" y="22732"/>
                    <a:pt x="47442" y="22732"/>
                  </a:cubicBezTo>
                  <a:cubicBezTo>
                    <a:pt x="49110" y="22732"/>
                    <a:pt x="51162" y="22205"/>
                    <a:pt x="53642" y="21153"/>
                  </a:cubicBezTo>
                  <a:cubicBezTo>
                    <a:pt x="59387" y="18717"/>
                    <a:pt x="71029" y="6317"/>
                    <a:pt x="71154" y="6192"/>
                  </a:cubicBezTo>
                  <a:lnTo>
                    <a:pt x="71065" y="6112"/>
                  </a:lnTo>
                  <a:cubicBezTo>
                    <a:pt x="70940" y="6237"/>
                    <a:pt x="59316" y="18610"/>
                    <a:pt x="53598" y="21037"/>
                  </a:cubicBezTo>
                  <a:cubicBezTo>
                    <a:pt x="51128" y="22087"/>
                    <a:pt x="49097" y="22609"/>
                    <a:pt x="47452" y="22609"/>
                  </a:cubicBezTo>
                  <a:cubicBezTo>
                    <a:pt x="46625" y="22609"/>
                    <a:pt x="45895" y="22477"/>
                    <a:pt x="45256" y="22214"/>
                  </a:cubicBezTo>
                  <a:cubicBezTo>
                    <a:pt x="44061" y="21724"/>
                    <a:pt x="43196" y="20787"/>
                    <a:pt x="42598" y="19342"/>
                  </a:cubicBezTo>
                  <a:cubicBezTo>
                    <a:pt x="41982" y="17843"/>
                    <a:pt x="42232" y="15907"/>
                    <a:pt x="42527" y="13668"/>
                  </a:cubicBezTo>
                  <a:cubicBezTo>
                    <a:pt x="42723" y="12133"/>
                    <a:pt x="42955" y="10394"/>
                    <a:pt x="42910" y="8601"/>
                  </a:cubicBezTo>
                  <a:cubicBezTo>
                    <a:pt x="42866" y="6727"/>
                    <a:pt x="41831" y="4800"/>
                    <a:pt x="40002" y="3177"/>
                  </a:cubicBezTo>
                  <a:cubicBezTo>
                    <a:pt x="37778" y="1205"/>
                    <a:pt x="34772" y="1"/>
                    <a:pt x="3213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16"/>
            <p:cNvSpPr/>
            <p:nvPr/>
          </p:nvSpPr>
          <p:spPr>
            <a:xfrm>
              <a:off x="5280400" y="636000"/>
              <a:ext cx="1771075" cy="561425"/>
            </a:xfrm>
            <a:custGeom>
              <a:avLst/>
              <a:gdLst/>
              <a:ahLst/>
              <a:cxnLst/>
              <a:rect l="l" t="t" r="r" b="b"/>
              <a:pathLst>
                <a:path w="70843" h="22457" extrusionOk="0">
                  <a:moveTo>
                    <a:pt x="32682" y="0"/>
                  </a:moveTo>
                  <a:cubicBezTo>
                    <a:pt x="32335" y="0"/>
                    <a:pt x="31994" y="21"/>
                    <a:pt x="31662" y="64"/>
                  </a:cubicBezTo>
                  <a:cubicBezTo>
                    <a:pt x="29646" y="332"/>
                    <a:pt x="27629" y="1608"/>
                    <a:pt x="25979" y="3668"/>
                  </a:cubicBezTo>
                  <a:cubicBezTo>
                    <a:pt x="24828" y="5096"/>
                    <a:pt x="24150" y="7692"/>
                    <a:pt x="23490" y="10199"/>
                  </a:cubicBezTo>
                  <a:cubicBezTo>
                    <a:pt x="22741" y="13089"/>
                    <a:pt x="21956" y="16078"/>
                    <a:pt x="20457" y="17282"/>
                  </a:cubicBezTo>
                  <a:cubicBezTo>
                    <a:pt x="19513" y="18037"/>
                    <a:pt x="18439" y="18414"/>
                    <a:pt x="17219" y="18414"/>
                  </a:cubicBezTo>
                  <a:cubicBezTo>
                    <a:pt x="15901" y="18414"/>
                    <a:pt x="14412" y="17974"/>
                    <a:pt x="12731" y="17095"/>
                  </a:cubicBezTo>
                  <a:cubicBezTo>
                    <a:pt x="8931" y="15096"/>
                    <a:pt x="5800" y="12946"/>
                    <a:pt x="3516" y="11376"/>
                  </a:cubicBezTo>
                  <a:cubicBezTo>
                    <a:pt x="2053" y="10377"/>
                    <a:pt x="902" y="9583"/>
                    <a:pt x="63" y="9155"/>
                  </a:cubicBezTo>
                  <a:lnTo>
                    <a:pt x="1" y="9271"/>
                  </a:lnTo>
                  <a:cubicBezTo>
                    <a:pt x="839" y="9690"/>
                    <a:pt x="1990" y="10475"/>
                    <a:pt x="3444" y="11483"/>
                  </a:cubicBezTo>
                  <a:cubicBezTo>
                    <a:pt x="5737" y="13053"/>
                    <a:pt x="8868" y="15203"/>
                    <a:pt x="12678" y="17202"/>
                  </a:cubicBezTo>
                  <a:cubicBezTo>
                    <a:pt x="14376" y="18092"/>
                    <a:pt x="15884" y="18539"/>
                    <a:pt x="17221" y="18539"/>
                  </a:cubicBezTo>
                  <a:cubicBezTo>
                    <a:pt x="18469" y="18539"/>
                    <a:pt x="19568" y="18150"/>
                    <a:pt x="20537" y="17371"/>
                  </a:cubicBezTo>
                  <a:cubicBezTo>
                    <a:pt x="22063" y="16149"/>
                    <a:pt x="22848" y="13143"/>
                    <a:pt x="23615" y="10225"/>
                  </a:cubicBezTo>
                  <a:cubicBezTo>
                    <a:pt x="24266" y="7736"/>
                    <a:pt x="24935" y="5149"/>
                    <a:pt x="26068" y="3740"/>
                  </a:cubicBezTo>
                  <a:cubicBezTo>
                    <a:pt x="27701" y="1706"/>
                    <a:pt x="29690" y="448"/>
                    <a:pt x="31679" y="189"/>
                  </a:cubicBezTo>
                  <a:cubicBezTo>
                    <a:pt x="32011" y="146"/>
                    <a:pt x="32352" y="124"/>
                    <a:pt x="32699" y="124"/>
                  </a:cubicBezTo>
                  <a:cubicBezTo>
                    <a:pt x="35188" y="124"/>
                    <a:pt x="37996" y="1224"/>
                    <a:pt x="40110" y="3080"/>
                  </a:cubicBezTo>
                  <a:cubicBezTo>
                    <a:pt x="41957" y="4694"/>
                    <a:pt x="42982" y="6639"/>
                    <a:pt x="42982" y="8548"/>
                  </a:cubicBezTo>
                  <a:cubicBezTo>
                    <a:pt x="42991" y="10234"/>
                    <a:pt x="42768" y="11831"/>
                    <a:pt x="42554" y="13374"/>
                  </a:cubicBezTo>
                  <a:cubicBezTo>
                    <a:pt x="42242" y="15685"/>
                    <a:pt x="41965" y="17674"/>
                    <a:pt x="42572" y="19227"/>
                  </a:cubicBezTo>
                  <a:cubicBezTo>
                    <a:pt x="43143" y="20663"/>
                    <a:pt x="43991" y="21600"/>
                    <a:pt x="45168" y="22081"/>
                  </a:cubicBezTo>
                  <a:cubicBezTo>
                    <a:pt x="45784" y="22331"/>
                    <a:pt x="46488" y="22456"/>
                    <a:pt x="47291" y="22456"/>
                  </a:cubicBezTo>
                  <a:cubicBezTo>
                    <a:pt x="48968" y="22456"/>
                    <a:pt x="51056" y="21903"/>
                    <a:pt x="53616" y="20779"/>
                  </a:cubicBezTo>
                  <a:cubicBezTo>
                    <a:pt x="59263" y="18290"/>
                    <a:pt x="70727" y="5997"/>
                    <a:pt x="70843" y="5881"/>
                  </a:cubicBezTo>
                  <a:lnTo>
                    <a:pt x="70754" y="5792"/>
                  </a:lnTo>
                  <a:cubicBezTo>
                    <a:pt x="70638" y="5917"/>
                    <a:pt x="59192" y="18183"/>
                    <a:pt x="53563" y="20663"/>
                  </a:cubicBezTo>
                  <a:cubicBezTo>
                    <a:pt x="51026" y="21783"/>
                    <a:pt x="48954" y="22336"/>
                    <a:pt x="47295" y="22336"/>
                  </a:cubicBezTo>
                  <a:cubicBezTo>
                    <a:pt x="46510" y="22336"/>
                    <a:pt x="45818" y="22212"/>
                    <a:pt x="45213" y="21965"/>
                  </a:cubicBezTo>
                  <a:cubicBezTo>
                    <a:pt x="44071" y="21493"/>
                    <a:pt x="43241" y="20583"/>
                    <a:pt x="42688" y="19182"/>
                  </a:cubicBezTo>
                  <a:cubicBezTo>
                    <a:pt x="42090" y="17665"/>
                    <a:pt x="42358" y="15685"/>
                    <a:pt x="42679" y="13392"/>
                  </a:cubicBezTo>
                  <a:cubicBezTo>
                    <a:pt x="42893" y="11849"/>
                    <a:pt x="43107" y="10243"/>
                    <a:pt x="43107" y="8548"/>
                  </a:cubicBezTo>
                  <a:cubicBezTo>
                    <a:pt x="43098" y="6603"/>
                    <a:pt x="42064" y="4632"/>
                    <a:pt x="40190" y="2990"/>
                  </a:cubicBezTo>
                  <a:cubicBezTo>
                    <a:pt x="38049" y="1116"/>
                    <a:pt x="35205" y="0"/>
                    <a:pt x="3268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16"/>
            <p:cNvSpPr/>
            <p:nvPr/>
          </p:nvSpPr>
          <p:spPr>
            <a:xfrm>
              <a:off x="5281075" y="630300"/>
              <a:ext cx="1763050" cy="554850"/>
            </a:xfrm>
            <a:custGeom>
              <a:avLst/>
              <a:gdLst/>
              <a:ahLst/>
              <a:cxnLst/>
              <a:rect l="l" t="t" r="r" b="b"/>
              <a:pathLst>
                <a:path w="70522" h="22194" extrusionOk="0">
                  <a:moveTo>
                    <a:pt x="33231" y="0"/>
                  </a:moveTo>
                  <a:cubicBezTo>
                    <a:pt x="32792" y="0"/>
                    <a:pt x="32362" y="35"/>
                    <a:pt x="31947" y="105"/>
                  </a:cubicBezTo>
                  <a:cubicBezTo>
                    <a:pt x="30029" y="426"/>
                    <a:pt x="28048" y="1782"/>
                    <a:pt x="26380" y="3914"/>
                  </a:cubicBezTo>
                  <a:cubicBezTo>
                    <a:pt x="25238" y="5368"/>
                    <a:pt x="24498" y="7884"/>
                    <a:pt x="23793" y="10311"/>
                  </a:cubicBezTo>
                  <a:cubicBezTo>
                    <a:pt x="22954" y="13183"/>
                    <a:pt x="22089" y="16145"/>
                    <a:pt x="20555" y="17430"/>
                  </a:cubicBezTo>
                  <a:cubicBezTo>
                    <a:pt x="19490" y="18312"/>
                    <a:pt x="18269" y="18755"/>
                    <a:pt x="16900" y="18755"/>
                  </a:cubicBezTo>
                  <a:cubicBezTo>
                    <a:pt x="15654" y="18755"/>
                    <a:pt x="14286" y="18388"/>
                    <a:pt x="12802" y="17653"/>
                  </a:cubicBezTo>
                  <a:cubicBezTo>
                    <a:pt x="8627" y="15583"/>
                    <a:pt x="5380" y="13371"/>
                    <a:pt x="3007" y="11747"/>
                  </a:cubicBezTo>
                  <a:cubicBezTo>
                    <a:pt x="1767" y="10908"/>
                    <a:pt x="795" y="10248"/>
                    <a:pt x="63" y="9856"/>
                  </a:cubicBezTo>
                  <a:lnTo>
                    <a:pt x="1" y="9963"/>
                  </a:lnTo>
                  <a:cubicBezTo>
                    <a:pt x="732" y="10346"/>
                    <a:pt x="1705" y="11015"/>
                    <a:pt x="2936" y="11854"/>
                  </a:cubicBezTo>
                  <a:cubicBezTo>
                    <a:pt x="5309" y="13469"/>
                    <a:pt x="8565" y="15690"/>
                    <a:pt x="12749" y="17760"/>
                  </a:cubicBezTo>
                  <a:cubicBezTo>
                    <a:pt x="14251" y="18507"/>
                    <a:pt x="15638" y="18880"/>
                    <a:pt x="16904" y="18880"/>
                  </a:cubicBezTo>
                  <a:cubicBezTo>
                    <a:pt x="18298" y="18880"/>
                    <a:pt x="19545" y="18426"/>
                    <a:pt x="20635" y="17519"/>
                  </a:cubicBezTo>
                  <a:cubicBezTo>
                    <a:pt x="22196" y="16216"/>
                    <a:pt x="23062" y="13237"/>
                    <a:pt x="23909" y="10346"/>
                  </a:cubicBezTo>
                  <a:cubicBezTo>
                    <a:pt x="24614" y="7929"/>
                    <a:pt x="25345" y="5422"/>
                    <a:pt x="26469" y="3995"/>
                  </a:cubicBezTo>
                  <a:cubicBezTo>
                    <a:pt x="28129" y="1880"/>
                    <a:pt x="30082" y="542"/>
                    <a:pt x="31974" y="221"/>
                  </a:cubicBezTo>
                  <a:cubicBezTo>
                    <a:pt x="32380" y="153"/>
                    <a:pt x="32801" y="119"/>
                    <a:pt x="33231" y="119"/>
                  </a:cubicBezTo>
                  <a:cubicBezTo>
                    <a:pt x="35604" y="119"/>
                    <a:pt x="38256" y="1136"/>
                    <a:pt x="40288" y="2888"/>
                  </a:cubicBezTo>
                  <a:cubicBezTo>
                    <a:pt x="42188" y="4530"/>
                    <a:pt x="43214" y="6519"/>
                    <a:pt x="43170" y="8509"/>
                  </a:cubicBezTo>
                  <a:cubicBezTo>
                    <a:pt x="43143" y="10088"/>
                    <a:pt x="42920" y="11613"/>
                    <a:pt x="42706" y="13094"/>
                  </a:cubicBezTo>
                  <a:cubicBezTo>
                    <a:pt x="42358" y="15458"/>
                    <a:pt x="42063" y="17501"/>
                    <a:pt x="42661" y="19071"/>
                  </a:cubicBezTo>
                  <a:cubicBezTo>
                    <a:pt x="43187" y="20463"/>
                    <a:pt x="43990" y="21373"/>
                    <a:pt x="45123" y="21837"/>
                  </a:cubicBezTo>
                  <a:cubicBezTo>
                    <a:pt x="45703" y="22077"/>
                    <a:pt x="46372" y="22193"/>
                    <a:pt x="47131" y="22193"/>
                  </a:cubicBezTo>
                  <a:cubicBezTo>
                    <a:pt x="48817" y="22193"/>
                    <a:pt x="50949" y="21605"/>
                    <a:pt x="53572" y="20400"/>
                  </a:cubicBezTo>
                  <a:cubicBezTo>
                    <a:pt x="59129" y="17867"/>
                    <a:pt x="70406" y="5690"/>
                    <a:pt x="70522" y="5565"/>
                  </a:cubicBezTo>
                  <a:lnTo>
                    <a:pt x="70432" y="5484"/>
                  </a:lnTo>
                  <a:cubicBezTo>
                    <a:pt x="70316" y="5609"/>
                    <a:pt x="59058" y="17769"/>
                    <a:pt x="53527" y="20293"/>
                  </a:cubicBezTo>
                  <a:cubicBezTo>
                    <a:pt x="50919" y="21483"/>
                    <a:pt x="48805" y="22072"/>
                    <a:pt x="47138" y="22072"/>
                  </a:cubicBezTo>
                  <a:cubicBezTo>
                    <a:pt x="46394" y="22072"/>
                    <a:pt x="45738" y="21955"/>
                    <a:pt x="45168" y="21721"/>
                  </a:cubicBezTo>
                  <a:cubicBezTo>
                    <a:pt x="44071" y="21275"/>
                    <a:pt x="43286" y="20391"/>
                    <a:pt x="42777" y="19026"/>
                  </a:cubicBezTo>
                  <a:cubicBezTo>
                    <a:pt x="42188" y="17483"/>
                    <a:pt x="42483" y="15458"/>
                    <a:pt x="42822" y="13112"/>
                  </a:cubicBezTo>
                  <a:cubicBezTo>
                    <a:pt x="43036" y="11631"/>
                    <a:pt x="43259" y="10105"/>
                    <a:pt x="43294" y="8509"/>
                  </a:cubicBezTo>
                  <a:cubicBezTo>
                    <a:pt x="43330" y="6484"/>
                    <a:pt x="42295" y="4458"/>
                    <a:pt x="40368" y="2799"/>
                  </a:cubicBezTo>
                  <a:cubicBezTo>
                    <a:pt x="38317" y="1027"/>
                    <a:pt x="35634" y="0"/>
                    <a:pt x="3323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16"/>
            <p:cNvSpPr/>
            <p:nvPr/>
          </p:nvSpPr>
          <p:spPr>
            <a:xfrm>
              <a:off x="5281750" y="624375"/>
              <a:ext cx="1755025" cy="548500"/>
            </a:xfrm>
            <a:custGeom>
              <a:avLst/>
              <a:gdLst/>
              <a:ahLst/>
              <a:cxnLst/>
              <a:rect l="l" t="t" r="r" b="b"/>
              <a:pathLst>
                <a:path w="70201" h="21940" extrusionOk="0">
                  <a:moveTo>
                    <a:pt x="33768" y="1"/>
                  </a:moveTo>
                  <a:cubicBezTo>
                    <a:pt x="33240" y="1"/>
                    <a:pt x="32725" y="51"/>
                    <a:pt x="32232" y="155"/>
                  </a:cubicBezTo>
                  <a:cubicBezTo>
                    <a:pt x="30439" y="529"/>
                    <a:pt x="28450" y="1992"/>
                    <a:pt x="26781" y="4178"/>
                  </a:cubicBezTo>
                  <a:cubicBezTo>
                    <a:pt x="25648" y="5641"/>
                    <a:pt x="24863" y="8077"/>
                    <a:pt x="24096" y="10432"/>
                  </a:cubicBezTo>
                  <a:cubicBezTo>
                    <a:pt x="23168" y="13277"/>
                    <a:pt x="22214" y="16221"/>
                    <a:pt x="20653" y="17577"/>
                  </a:cubicBezTo>
                  <a:cubicBezTo>
                    <a:pt x="19446" y="18617"/>
                    <a:pt x="18085" y="19137"/>
                    <a:pt x="16580" y="19137"/>
                  </a:cubicBezTo>
                  <a:cubicBezTo>
                    <a:pt x="15425" y="19137"/>
                    <a:pt x="14185" y="18832"/>
                    <a:pt x="12865" y="18220"/>
                  </a:cubicBezTo>
                  <a:cubicBezTo>
                    <a:pt x="8306" y="16088"/>
                    <a:pt x="4827" y="13723"/>
                    <a:pt x="2516" y="12153"/>
                  </a:cubicBezTo>
                  <a:cubicBezTo>
                    <a:pt x="1499" y="11458"/>
                    <a:pt x="696" y="10913"/>
                    <a:pt x="63" y="10557"/>
                  </a:cubicBezTo>
                  <a:lnTo>
                    <a:pt x="0" y="10664"/>
                  </a:lnTo>
                  <a:cubicBezTo>
                    <a:pt x="634" y="11020"/>
                    <a:pt x="1437" y="11565"/>
                    <a:pt x="2454" y="12252"/>
                  </a:cubicBezTo>
                  <a:cubicBezTo>
                    <a:pt x="4755" y="13822"/>
                    <a:pt x="8243" y="16195"/>
                    <a:pt x="12811" y="18327"/>
                  </a:cubicBezTo>
                  <a:cubicBezTo>
                    <a:pt x="14153" y="18951"/>
                    <a:pt x="15415" y="19263"/>
                    <a:pt x="16591" y="19263"/>
                  </a:cubicBezTo>
                  <a:cubicBezTo>
                    <a:pt x="18122" y="19263"/>
                    <a:pt x="19507" y="18735"/>
                    <a:pt x="20733" y="17675"/>
                  </a:cubicBezTo>
                  <a:cubicBezTo>
                    <a:pt x="22321" y="16293"/>
                    <a:pt x="23284" y="13331"/>
                    <a:pt x="24212" y="10467"/>
                  </a:cubicBezTo>
                  <a:cubicBezTo>
                    <a:pt x="24970" y="8121"/>
                    <a:pt x="25755" y="5704"/>
                    <a:pt x="26871" y="4249"/>
                  </a:cubicBezTo>
                  <a:cubicBezTo>
                    <a:pt x="28530" y="2091"/>
                    <a:pt x="30493" y="645"/>
                    <a:pt x="32259" y="271"/>
                  </a:cubicBezTo>
                  <a:cubicBezTo>
                    <a:pt x="32743" y="169"/>
                    <a:pt x="33248" y="120"/>
                    <a:pt x="33766" y="120"/>
                  </a:cubicBezTo>
                  <a:cubicBezTo>
                    <a:pt x="36027" y="120"/>
                    <a:pt x="38521" y="1060"/>
                    <a:pt x="40466" y="2715"/>
                  </a:cubicBezTo>
                  <a:cubicBezTo>
                    <a:pt x="42420" y="4365"/>
                    <a:pt x="43446" y="6408"/>
                    <a:pt x="43357" y="8469"/>
                  </a:cubicBezTo>
                  <a:cubicBezTo>
                    <a:pt x="43294" y="9950"/>
                    <a:pt x="43071" y="11404"/>
                    <a:pt x="42857" y="12805"/>
                  </a:cubicBezTo>
                  <a:cubicBezTo>
                    <a:pt x="42482" y="15231"/>
                    <a:pt x="42161" y="17319"/>
                    <a:pt x="42741" y="18924"/>
                  </a:cubicBezTo>
                  <a:cubicBezTo>
                    <a:pt x="43232" y="20280"/>
                    <a:pt x="43999" y="21155"/>
                    <a:pt x="45078" y="21601"/>
                  </a:cubicBezTo>
                  <a:cubicBezTo>
                    <a:pt x="45632" y="21833"/>
                    <a:pt x="46265" y="21940"/>
                    <a:pt x="46988" y="21940"/>
                  </a:cubicBezTo>
                  <a:cubicBezTo>
                    <a:pt x="48674" y="21940"/>
                    <a:pt x="50841" y="21315"/>
                    <a:pt x="53536" y="20040"/>
                  </a:cubicBezTo>
                  <a:cubicBezTo>
                    <a:pt x="59004" y="17452"/>
                    <a:pt x="70093" y="5382"/>
                    <a:pt x="70200" y="5266"/>
                  </a:cubicBezTo>
                  <a:lnTo>
                    <a:pt x="70111" y="5177"/>
                  </a:lnTo>
                  <a:cubicBezTo>
                    <a:pt x="70004" y="5302"/>
                    <a:pt x="58933" y="17354"/>
                    <a:pt x="53482" y="19933"/>
                  </a:cubicBezTo>
                  <a:cubicBezTo>
                    <a:pt x="50804" y="21193"/>
                    <a:pt x="48659" y="21819"/>
                    <a:pt x="46989" y="21819"/>
                  </a:cubicBezTo>
                  <a:cubicBezTo>
                    <a:pt x="46284" y="21819"/>
                    <a:pt x="45663" y="21707"/>
                    <a:pt x="45123" y="21485"/>
                  </a:cubicBezTo>
                  <a:cubicBezTo>
                    <a:pt x="44079" y="21057"/>
                    <a:pt x="43330" y="20200"/>
                    <a:pt x="42857" y="18880"/>
                  </a:cubicBezTo>
                  <a:cubicBezTo>
                    <a:pt x="42286" y="17310"/>
                    <a:pt x="42607" y="15231"/>
                    <a:pt x="42973" y="12831"/>
                  </a:cubicBezTo>
                  <a:cubicBezTo>
                    <a:pt x="43196" y="11422"/>
                    <a:pt x="43419" y="9968"/>
                    <a:pt x="43482" y="8478"/>
                  </a:cubicBezTo>
                  <a:cubicBezTo>
                    <a:pt x="43571" y="6373"/>
                    <a:pt x="42527" y="4294"/>
                    <a:pt x="40547" y="2617"/>
                  </a:cubicBezTo>
                  <a:cubicBezTo>
                    <a:pt x="38582" y="949"/>
                    <a:pt x="36057" y="1"/>
                    <a:pt x="3376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16"/>
            <p:cNvSpPr/>
            <p:nvPr/>
          </p:nvSpPr>
          <p:spPr>
            <a:xfrm>
              <a:off x="5282425" y="618050"/>
              <a:ext cx="1746975" cy="542775"/>
            </a:xfrm>
            <a:custGeom>
              <a:avLst/>
              <a:gdLst/>
              <a:ahLst/>
              <a:cxnLst/>
              <a:rect l="l" t="t" r="r" b="b"/>
              <a:pathLst>
                <a:path w="69879" h="21711" extrusionOk="0">
                  <a:moveTo>
                    <a:pt x="34289" y="0"/>
                  </a:moveTo>
                  <a:cubicBezTo>
                    <a:pt x="33681" y="0"/>
                    <a:pt x="33088" y="69"/>
                    <a:pt x="32526" y="211"/>
                  </a:cubicBezTo>
                  <a:cubicBezTo>
                    <a:pt x="30822" y="640"/>
                    <a:pt x="28878" y="2192"/>
                    <a:pt x="27174" y="4449"/>
                  </a:cubicBezTo>
                  <a:cubicBezTo>
                    <a:pt x="26059" y="5930"/>
                    <a:pt x="25220" y="8285"/>
                    <a:pt x="24408" y="10551"/>
                  </a:cubicBezTo>
                  <a:cubicBezTo>
                    <a:pt x="23400" y="13388"/>
                    <a:pt x="22356" y="16314"/>
                    <a:pt x="20742" y="17750"/>
                  </a:cubicBezTo>
                  <a:cubicBezTo>
                    <a:pt x="19396" y="18956"/>
                    <a:pt x="17899" y="19558"/>
                    <a:pt x="16271" y="19558"/>
                  </a:cubicBezTo>
                  <a:cubicBezTo>
                    <a:pt x="15213" y="19558"/>
                    <a:pt x="14099" y="19304"/>
                    <a:pt x="12936" y="18794"/>
                  </a:cubicBezTo>
                  <a:cubicBezTo>
                    <a:pt x="7976" y="16626"/>
                    <a:pt x="4416" y="14200"/>
                    <a:pt x="2070" y="12603"/>
                  </a:cubicBezTo>
                  <a:cubicBezTo>
                    <a:pt x="1249" y="12041"/>
                    <a:pt x="598" y="11595"/>
                    <a:pt x="63" y="11282"/>
                  </a:cubicBezTo>
                  <a:lnTo>
                    <a:pt x="0" y="11380"/>
                  </a:lnTo>
                  <a:cubicBezTo>
                    <a:pt x="535" y="11693"/>
                    <a:pt x="1178" y="12139"/>
                    <a:pt x="1998" y="12701"/>
                  </a:cubicBezTo>
                  <a:cubicBezTo>
                    <a:pt x="4354" y="14307"/>
                    <a:pt x="7913" y="16733"/>
                    <a:pt x="12882" y="18910"/>
                  </a:cubicBezTo>
                  <a:cubicBezTo>
                    <a:pt x="14064" y="19425"/>
                    <a:pt x="15194" y="19683"/>
                    <a:pt x="16269" y="19683"/>
                  </a:cubicBezTo>
                  <a:cubicBezTo>
                    <a:pt x="17929" y="19683"/>
                    <a:pt x="19455" y="19068"/>
                    <a:pt x="20831" y="17839"/>
                  </a:cubicBezTo>
                  <a:cubicBezTo>
                    <a:pt x="22454" y="16385"/>
                    <a:pt x="23507" y="13441"/>
                    <a:pt x="24524" y="10595"/>
                  </a:cubicBezTo>
                  <a:cubicBezTo>
                    <a:pt x="25336" y="8330"/>
                    <a:pt x="26175" y="5992"/>
                    <a:pt x="27272" y="4520"/>
                  </a:cubicBezTo>
                  <a:cubicBezTo>
                    <a:pt x="28958" y="2281"/>
                    <a:pt x="30876" y="756"/>
                    <a:pt x="32553" y="327"/>
                  </a:cubicBezTo>
                  <a:cubicBezTo>
                    <a:pt x="33103" y="190"/>
                    <a:pt x="33684" y="123"/>
                    <a:pt x="34280" y="123"/>
                  </a:cubicBezTo>
                  <a:cubicBezTo>
                    <a:pt x="36429" y="123"/>
                    <a:pt x="38780" y="991"/>
                    <a:pt x="40644" y="2549"/>
                  </a:cubicBezTo>
                  <a:cubicBezTo>
                    <a:pt x="42625" y="4190"/>
                    <a:pt x="43687" y="6340"/>
                    <a:pt x="43544" y="8445"/>
                  </a:cubicBezTo>
                  <a:cubicBezTo>
                    <a:pt x="43455" y="9828"/>
                    <a:pt x="43232" y="11202"/>
                    <a:pt x="43017" y="12531"/>
                  </a:cubicBezTo>
                  <a:cubicBezTo>
                    <a:pt x="42625" y="14913"/>
                    <a:pt x="42259" y="17161"/>
                    <a:pt x="42821" y="18794"/>
                  </a:cubicBezTo>
                  <a:cubicBezTo>
                    <a:pt x="43276" y="20105"/>
                    <a:pt x="43999" y="20953"/>
                    <a:pt x="45043" y="21390"/>
                  </a:cubicBezTo>
                  <a:cubicBezTo>
                    <a:pt x="45560" y="21604"/>
                    <a:pt x="46158" y="21711"/>
                    <a:pt x="46845" y="21711"/>
                  </a:cubicBezTo>
                  <a:cubicBezTo>
                    <a:pt x="48531" y="21711"/>
                    <a:pt x="50734" y="21042"/>
                    <a:pt x="53491" y="19695"/>
                  </a:cubicBezTo>
                  <a:cubicBezTo>
                    <a:pt x="58870" y="17063"/>
                    <a:pt x="69772" y="5100"/>
                    <a:pt x="69879" y="4975"/>
                  </a:cubicBezTo>
                  <a:lnTo>
                    <a:pt x="69790" y="4895"/>
                  </a:lnTo>
                  <a:cubicBezTo>
                    <a:pt x="69682" y="5020"/>
                    <a:pt x="58799" y="16965"/>
                    <a:pt x="53437" y="19579"/>
                  </a:cubicBezTo>
                  <a:cubicBezTo>
                    <a:pt x="50695" y="20925"/>
                    <a:pt x="48518" y="21591"/>
                    <a:pt x="46847" y="21591"/>
                  </a:cubicBezTo>
                  <a:cubicBezTo>
                    <a:pt x="46181" y="21591"/>
                    <a:pt x="45596" y="21485"/>
                    <a:pt x="45087" y="21274"/>
                  </a:cubicBezTo>
                  <a:cubicBezTo>
                    <a:pt x="44079" y="20855"/>
                    <a:pt x="43383" y="20034"/>
                    <a:pt x="42937" y="18758"/>
                  </a:cubicBezTo>
                  <a:cubicBezTo>
                    <a:pt x="42384" y="17152"/>
                    <a:pt x="42750" y="14913"/>
                    <a:pt x="43133" y="12549"/>
                  </a:cubicBezTo>
                  <a:cubicBezTo>
                    <a:pt x="43356" y="11220"/>
                    <a:pt x="43579" y="9837"/>
                    <a:pt x="43669" y="8454"/>
                  </a:cubicBezTo>
                  <a:cubicBezTo>
                    <a:pt x="43811" y="6313"/>
                    <a:pt x="42732" y="4119"/>
                    <a:pt x="40725" y="2451"/>
                  </a:cubicBezTo>
                  <a:cubicBezTo>
                    <a:pt x="38843" y="882"/>
                    <a:pt x="36465" y="0"/>
                    <a:pt x="3428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16"/>
            <p:cNvSpPr/>
            <p:nvPr/>
          </p:nvSpPr>
          <p:spPr>
            <a:xfrm>
              <a:off x="5283075" y="611650"/>
              <a:ext cx="1739200" cy="537150"/>
            </a:xfrm>
            <a:custGeom>
              <a:avLst/>
              <a:gdLst/>
              <a:ahLst/>
              <a:cxnLst/>
              <a:rect l="l" t="t" r="r" b="b"/>
              <a:pathLst>
                <a:path w="69568" h="21486" extrusionOk="0">
                  <a:moveTo>
                    <a:pt x="34807" y="0"/>
                  </a:moveTo>
                  <a:cubicBezTo>
                    <a:pt x="34115" y="0"/>
                    <a:pt x="33443" y="92"/>
                    <a:pt x="32813" y="280"/>
                  </a:cubicBezTo>
                  <a:cubicBezTo>
                    <a:pt x="31216" y="753"/>
                    <a:pt x="29307" y="2376"/>
                    <a:pt x="27576" y="4732"/>
                  </a:cubicBezTo>
                  <a:cubicBezTo>
                    <a:pt x="26479" y="6221"/>
                    <a:pt x="25640" y="8380"/>
                    <a:pt x="24739" y="10664"/>
                  </a:cubicBezTo>
                  <a:cubicBezTo>
                    <a:pt x="23633" y="13483"/>
                    <a:pt x="22491" y="16400"/>
                    <a:pt x="20840" y="17926"/>
                  </a:cubicBezTo>
                  <a:cubicBezTo>
                    <a:pt x="19353" y="19298"/>
                    <a:pt x="17689" y="19990"/>
                    <a:pt x="15928" y="19990"/>
                  </a:cubicBezTo>
                  <a:cubicBezTo>
                    <a:pt x="14976" y="19990"/>
                    <a:pt x="13995" y="19787"/>
                    <a:pt x="12999" y="19380"/>
                  </a:cubicBezTo>
                  <a:cubicBezTo>
                    <a:pt x="7637" y="17185"/>
                    <a:pt x="4042" y="14714"/>
                    <a:pt x="1669" y="13073"/>
                  </a:cubicBezTo>
                  <a:cubicBezTo>
                    <a:pt x="1045" y="12645"/>
                    <a:pt x="509" y="12279"/>
                    <a:pt x="63" y="12002"/>
                  </a:cubicBezTo>
                  <a:lnTo>
                    <a:pt x="1" y="12109"/>
                  </a:lnTo>
                  <a:cubicBezTo>
                    <a:pt x="438" y="12377"/>
                    <a:pt x="973" y="12743"/>
                    <a:pt x="1598" y="13171"/>
                  </a:cubicBezTo>
                  <a:cubicBezTo>
                    <a:pt x="3980" y="14812"/>
                    <a:pt x="7575" y="17292"/>
                    <a:pt x="12954" y="19496"/>
                  </a:cubicBezTo>
                  <a:cubicBezTo>
                    <a:pt x="13965" y="19909"/>
                    <a:pt x="14961" y="20115"/>
                    <a:pt x="15928" y="20115"/>
                  </a:cubicBezTo>
                  <a:cubicBezTo>
                    <a:pt x="17717" y="20115"/>
                    <a:pt x="19409" y="19411"/>
                    <a:pt x="20921" y="18015"/>
                  </a:cubicBezTo>
                  <a:cubicBezTo>
                    <a:pt x="22598" y="16472"/>
                    <a:pt x="23740" y="13546"/>
                    <a:pt x="24855" y="10709"/>
                  </a:cubicBezTo>
                  <a:cubicBezTo>
                    <a:pt x="25747" y="8434"/>
                    <a:pt x="26586" y="6284"/>
                    <a:pt x="27674" y="4803"/>
                  </a:cubicBezTo>
                  <a:cubicBezTo>
                    <a:pt x="29387" y="2475"/>
                    <a:pt x="31269" y="869"/>
                    <a:pt x="32848" y="396"/>
                  </a:cubicBezTo>
                  <a:cubicBezTo>
                    <a:pt x="33466" y="211"/>
                    <a:pt x="34126" y="121"/>
                    <a:pt x="34805" y="121"/>
                  </a:cubicBezTo>
                  <a:cubicBezTo>
                    <a:pt x="36839" y="121"/>
                    <a:pt x="39047" y="927"/>
                    <a:pt x="40833" y="2385"/>
                  </a:cubicBezTo>
                  <a:cubicBezTo>
                    <a:pt x="42867" y="4045"/>
                    <a:pt x="43928" y="6248"/>
                    <a:pt x="43732" y="8425"/>
                  </a:cubicBezTo>
                  <a:cubicBezTo>
                    <a:pt x="43625" y="9701"/>
                    <a:pt x="43402" y="10994"/>
                    <a:pt x="43188" y="12234"/>
                  </a:cubicBezTo>
                  <a:cubicBezTo>
                    <a:pt x="42759" y="14687"/>
                    <a:pt x="42367" y="16998"/>
                    <a:pt x="42911" y="18666"/>
                  </a:cubicBezTo>
                  <a:cubicBezTo>
                    <a:pt x="43322" y="19942"/>
                    <a:pt x="44008" y="20763"/>
                    <a:pt x="45008" y="21173"/>
                  </a:cubicBezTo>
                  <a:cubicBezTo>
                    <a:pt x="45498" y="21378"/>
                    <a:pt x="46060" y="21485"/>
                    <a:pt x="46703" y="21485"/>
                  </a:cubicBezTo>
                  <a:cubicBezTo>
                    <a:pt x="48398" y="21485"/>
                    <a:pt x="50628" y="20772"/>
                    <a:pt x="53456" y="19344"/>
                  </a:cubicBezTo>
                  <a:cubicBezTo>
                    <a:pt x="58746" y="16668"/>
                    <a:pt x="69460" y="4812"/>
                    <a:pt x="69567" y="4696"/>
                  </a:cubicBezTo>
                  <a:lnTo>
                    <a:pt x="69478" y="4616"/>
                  </a:lnTo>
                  <a:cubicBezTo>
                    <a:pt x="69362" y="4732"/>
                    <a:pt x="58666" y="16570"/>
                    <a:pt x="53393" y="19237"/>
                  </a:cubicBezTo>
                  <a:cubicBezTo>
                    <a:pt x="50584" y="20658"/>
                    <a:pt x="48373" y="21362"/>
                    <a:pt x="46704" y="21362"/>
                  </a:cubicBezTo>
                  <a:cubicBezTo>
                    <a:pt x="46079" y="21362"/>
                    <a:pt x="45529" y="21263"/>
                    <a:pt x="45052" y="21066"/>
                  </a:cubicBezTo>
                  <a:cubicBezTo>
                    <a:pt x="44089" y="20665"/>
                    <a:pt x="43429" y="19871"/>
                    <a:pt x="43027" y="18631"/>
                  </a:cubicBezTo>
                  <a:cubicBezTo>
                    <a:pt x="42492" y="16989"/>
                    <a:pt x="42884" y="14687"/>
                    <a:pt x="43304" y="12252"/>
                  </a:cubicBezTo>
                  <a:cubicBezTo>
                    <a:pt x="43518" y="11012"/>
                    <a:pt x="43741" y="9718"/>
                    <a:pt x="43857" y="8443"/>
                  </a:cubicBezTo>
                  <a:cubicBezTo>
                    <a:pt x="44053" y="6221"/>
                    <a:pt x="42983" y="3973"/>
                    <a:pt x="40913" y="2287"/>
                  </a:cubicBezTo>
                  <a:cubicBezTo>
                    <a:pt x="39103" y="811"/>
                    <a:pt x="36868" y="0"/>
                    <a:pt x="3480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16"/>
            <p:cNvSpPr/>
            <p:nvPr/>
          </p:nvSpPr>
          <p:spPr>
            <a:xfrm>
              <a:off x="5283750" y="604975"/>
              <a:ext cx="1731150" cy="531775"/>
            </a:xfrm>
            <a:custGeom>
              <a:avLst/>
              <a:gdLst/>
              <a:ahLst/>
              <a:cxnLst/>
              <a:rect l="l" t="t" r="r" b="b"/>
              <a:pathLst>
                <a:path w="69246" h="21271" extrusionOk="0">
                  <a:moveTo>
                    <a:pt x="35308" y="0"/>
                  </a:moveTo>
                  <a:cubicBezTo>
                    <a:pt x="34537" y="0"/>
                    <a:pt x="33789" y="117"/>
                    <a:pt x="33098" y="360"/>
                  </a:cubicBezTo>
                  <a:cubicBezTo>
                    <a:pt x="31608" y="877"/>
                    <a:pt x="29735" y="2572"/>
                    <a:pt x="27977" y="5016"/>
                  </a:cubicBezTo>
                  <a:cubicBezTo>
                    <a:pt x="26907" y="6515"/>
                    <a:pt x="26023" y="8576"/>
                    <a:pt x="25087" y="10762"/>
                  </a:cubicBezTo>
                  <a:cubicBezTo>
                    <a:pt x="23882" y="13581"/>
                    <a:pt x="22642" y="16498"/>
                    <a:pt x="20938" y="18112"/>
                  </a:cubicBezTo>
                  <a:cubicBezTo>
                    <a:pt x="19292" y="19673"/>
                    <a:pt x="17489" y="20463"/>
                    <a:pt x="15625" y="20463"/>
                  </a:cubicBezTo>
                  <a:cubicBezTo>
                    <a:pt x="14783" y="20463"/>
                    <a:pt x="13928" y="20302"/>
                    <a:pt x="13070" y="19977"/>
                  </a:cubicBezTo>
                  <a:cubicBezTo>
                    <a:pt x="7298" y="17782"/>
                    <a:pt x="3551" y="15160"/>
                    <a:pt x="1312" y="13590"/>
                  </a:cubicBezTo>
                  <a:cubicBezTo>
                    <a:pt x="830" y="13259"/>
                    <a:pt x="420" y="12965"/>
                    <a:pt x="72" y="12733"/>
                  </a:cubicBezTo>
                  <a:lnTo>
                    <a:pt x="1" y="12840"/>
                  </a:lnTo>
                  <a:cubicBezTo>
                    <a:pt x="349" y="13072"/>
                    <a:pt x="759" y="13358"/>
                    <a:pt x="1241" y="13688"/>
                  </a:cubicBezTo>
                  <a:cubicBezTo>
                    <a:pt x="3480" y="15258"/>
                    <a:pt x="7236" y="17889"/>
                    <a:pt x="13025" y="20093"/>
                  </a:cubicBezTo>
                  <a:cubicBezTo>
                    <a:pt x="13898" y="20424"/>
                    <a:pt x="14768" y="20588"/>
                    <a:pt x="15625" y="20588"/>
                  </a:cubicBezTo>
                  <a:cubicBezTo>
                    <a:pt x="17518" y="20588"/>
                    <a:pt x="19348" y="19786"/>
                    <a:pt x="21019" y="18202"/>
                  </a:cubicBezTo>
                  <a:cubicBezTo>
                    <a:pt x="22740" y="16569"/>
                    <a:pt x="23989" y="13643"/>
                    <a:pt x="25203" y="10815"/>
                  </a:cubicBezTo>
                  <a:cubicBezTo>
                    <a:pt x="26130" y="8629"/>
                    <a:pt x="27014" y="6569"/>
                    <a:pt x="28075" y="5088"/>
                  </a:cubicBezTo>
                  <a:cubicBezTo>
                    <a:pt x="29824" y="2661"/>
                    <a:pt x="31670" y="984"/>
                    <a:pt x="33133" y="476"/>
                  </a:cubicBezTo>
                  <a:cubicBezTo>
                    <a:pt x="33815" y="238"/>
                    <a:pt x="34552" y="123"/>
                    <a:pt x="35312" y="123"/>
                  </a:cubicBezTo>
                  <a:cubicBezTo>
                    <a:pt x="37237" y="123"/>
                    <a:pt x="39312" y="862"/>
                    <a:pt x="41020" y="2224"/>
                  </a:cubicBezTo>
                  <a:cubicBezTo>
                    <a:pt x="43116" y="3910"/>
                    <a:pt x="44178" y="6167"/>
                    <a:pt x="43919" y="8424"/>
                  </a:cubicBezTo>
                  <a:cubicBezTo>
                    <a:pt x="43794" y="9584"/>
                    <a:pt x="43571" y="10779"/>
                    <a:pt x="43366" y="11930"/>
                  </a:cubicBezTo>
                  <a:cubicBezTo>
                    <a:pt x="42902" y="14455"/>
                    <a:pt x="42465" y="16846"/>
                    <a:pt x="42991" y="18550"/>
                  </a:cubicBezTo>
                  <a:cubicBezTo>
                    <a:pt x="43366" y="19790"/>
                    <a:pt x="44017" y="20584"/>
                    <a:pt x="44972" y="20976"/>
                  </a:cubicBezTo>
                  <a:cubicBezTo>
                    <a:pt x="45436" y="21172"/>
                    <a:pt x="45971" y="21271"/>
                    <a:pt x="46577" y="21271"/>
                  </a:cubicBezTo>
                  <a:cubicBezTo>
                    <a:pt x="48264" y="21271"/>
                    <a:pt x="50521" y="20521"/>
                    <a:pt x="53411" y="19014"/>
                  </a:cubicBezTo>
                  <a:cubicBezTo>
                    <a:pt x="58612" y="16293"/>
                    <a:pt x="69139" y="4544"/>
                    <a:pt x="69246" y="4419"/>
                  </a:cubicBezTo>
                  <a:lnTo>
                    <a:pt x="69157" y="4338"/>
                  </a:lnTo>
                  <a:cubicBezTo>
                    <a:pt x="69050" y="4463"/>
                    <a:pt x="58541" y="16194"/>
                    <a:pt x="53357" y="18906"/>
                  </a:cubicBezTo>
                  <a:cubicBezTo>
                    <a:pt x="50481" y="20407"/>
                    <a:pt x="48241" y="21150"/>
                    <a:pt x="46576" y="21150"/>
                  </a:cubicBezTo>
                  <a:cubicBezTo>
                    <a:pt x="45985" y="21150"/>
                    <a:pt x="45465" y="21056"/>
                    <a:pt x="45016" y="20869"/>
                  </a:cubicBezTo>
                  <a:cubicBezTo>
                    <a:pt x="44097" y="20485"/>
                    <a:pt x="43473" y="19718"/>
                    <a:pt x="43107" y="18514"/>
                  </a:cubicBezTo>
                  <a:cubicBezTo>
                    <a:pt x="42590" y="16837"/>
                    <a:pt x="43027" y="14464"/>
                    <a:pt x="43482" y="11957"/>
                  </a:cubicBezTo>
                  <a:cubicBezTo>
                    <a:pt x="43696" y="10797"/>
                    <a:pt x="43910" y="9602"/>
                    <a:pt x="44044" y="8433"/>
                  </a:cubicBezTo>
                  <a:cubicBezTo>
                    <a:pt x="44303" y="6132"/>
                    <a:pt x="43232" y="3839"/>
                    <a:pt x="41091" y="2135"/>
                  </a:cubicBezTo>
                  <a:cubicBezTo>
                    <a:pt x="39364" y="753"/>
                    <a:pt x="37261" y="0"/>
                    <a:pt x="3530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16"/>
            <p:cNvSpPr/>
            <p:nvPr/>
          </p:nvSpPr>
          <p:spPr>
            <a:xfrm>
              <a:off x="5284425" y="598050"/>
              <a:ext cx="1723125" cy="527325"/>
            </a:xfrm>
            <a:custGeom>
              <a:avLst/>
              <a:gdLst/>
              <a:ahLst/>
              <a:cxnLst/>
              <a:rect l="l" t="t" r="r" b="b"/>
              <a:pathLst>
                <a:path w="68925" h="21093" extrusionOk="0">
                  <a:moveTo>
                    <a:pt x="35791" y="0"/>
                  </a:moveTo>
                  <a:cubicBezTo>
                    <a:pt x="34947" y="0"/>
                    <a:pt x="34129" y="144"/>
                    <a:pt x="33383" y="440"/>
                  </a:cubicBezTo>
                  <a:cubicBezTo>
                    <a:pt x="32000" y="994"/>
                    <a:pt x="30171" y="2769"/>
                    <a:pt x="28378" y="5320"/>
                  </a:cubicBezTo>
                  <a:cubicBezTo>
                    <a:pt x="27335" y="6801"/>
                    <a:pt x="26425" y="8764"/>
                    <a:pt x="25461" y="10842"/>
                  </a:cubicBezTo>
                  <a:cubicBezTo>
                    <a:pt x="24150" y="13661"/>
                    <a:pt x="22794" y="16587"/>
                    <a:pt x="21036" y="18300"/>
                  </a:cubicBezTo>
                  <a:cubicBezTo>
                    <a:pt x="19222" y="20069"/>
                    <a:pt x="17285" y="20968"/>
                    <a:pt x="15338" y="20968"/>
                  </a:cubicBezTo>
                  <a:cubicBezTo>
                    <a:pt x="14605" y="20968"/>
                    <a:pt x="13871" y="20840"/>
                    <a:pt x="13141" y="20584"/>
                  </a:cubicBezTo>
                  <a:cubicBezTo>
                    <a:pt x="6959" y="18407"/>
                    <a:pt x="3230" y="15740"/>
                    <a:pt x="1009" y="14143"/>
                  </a:cubicBezTo>
                  <a:cubicBezTo>
                    <a:pt x="652" y="13884"/>
                    <a:pt x="339" y="13670"/>
                    <a:pt x="72" y="13483"/>
                  </a:cubicBezTo>
                  <a:lnTo>
                    <a:pt x="0" y="13581"/>
                  </a:lnTo>
                  <a:cubicBezTo>
                    <a:pt x="277" y="13768"/>
                    <a:pt x="580" y="13991"/>
                    <a:pt x="937" y="14241"/>
                  </a:cubicBezTo>
                  <a:cubicBezTo>
                    <a:pt x="3167" y="15838"/>
                    <a:pt x="6905" y="18523"/>
                    <a:pt x="13097" y="20700"/>
                  </a:cubicBezTo>
                  <a:cubicBezTo>
                    <a:pt x="13846" y="20959"/>
                    <a:pt x="14595" y="21093"/>
                    <a:pt x="15345" y="21093"/>
                  </a:cubicBezTo>
                  <a:cubicBezTo>
                    <a:pt x="17316" y="21093"/>
                    <a:pt x="19279" y="20183"/>
                    <a:pt x="21117" y="18389"/>
                  </a:cubicBezTo>
                  <a:cubicBezTo>
                    <a:pt x="22892" y="16659"/>
                    <a:pt x="24257" y="13724"/>
                    <a:pt x="25568" y="10887"/>
                  </a:cubicBezTo>
                  <a:cubicBezTo>
                    <a:pt x="26532" y="8817"/>
                    <a:pt x="27442" y="6864"/>
                    <a:pt x="28476" y="5392"/>
                  </a:cubicBezTo>
                  <a:cubicBezTo>
                    <a:pt x="30261" y="2858"/>
                    <a:pt x="32063" y="1101"/>
                    <a:pt x="33428" y="556"/>
                  </a:cubicBezTo>
                  <a:cubicBezTo>
                    <a:pt x="34164" y="262"/>
                    <a:pt x="34970" y="120"/>
                    <a:pt x="35802" y="120"/>
                  </a:cubicBezTo>
                  <a:cubicBezTo>
                    <a:pt x="37623" y="120"/>
                    <a:pt x="39572" y="803"/>
                    <a:pt x="41207" y="2082"/>
                  </a:cubicBezTo>
                  <a:cubicBezTo>
                    <a:pt x="43375" y="3777"/>
                    <a:pt x="44427" y="6087"/>
                    <a:pt x="44106" y="8425"/>
                  </a:cubicBezTo>
                  <a:cubicBezTo>
                    <a:pt x="43963" y="9469"/>
                    <a:pt x="43758" y="10557"/>
                    <a:pt x="43553" y="11610"/>
                  </a:cubicBezTo>
                  <a:cubicBezTo>
                    <a:pt x="43044" y="14223"/>
                    <a:pt x="42563" y="16686"/>
                    <a:pt x="43071" y="18443"/>
                  </a:cubicBezTo>
                  <a:cubicBezTo>
                    <a:pt x="43419" y="19638"/>
                    <a:pt x="44026" y="20406"/>
                    <a:pt x="44936" y="20789"/>
                  </a:cubicBezTo>
                  <a:cubicBezTo>
                    <a:pt x="45375" y="20974"/>
                    <a:pt x="45882" y="21066"/>
                    <a:pt x="46459" y="21066"/>
                  </a:cubicBezTo>
                  <a:cubicBezTo>
                    <a:pt x="48143" y="21066"/>
                    <a:pt x="50423" y="20278"/>
                    <a:pt x="53366" y="18684"/>
                  </a:cubicBezTo>
                  <a:cubicBezTo>
                    <a:pt x="58487" y="15927"/>
                    <a:pt x="68826" y="4276"/>
                    <a:pt x="68924" y="4161"/>
                  </a:cubicBezTo>
                  <a:lnTo>
                    <a:pt x="68835" y="4080"/>
                  </a:lnTo>
                  <a:cubicBezTo>
                    <a:pt x="68728" y="4196"/>
                    <a:pt x="58407" y="15829"/>
                    <a:pt x="53313" y="18577"/>
                  </a:cubicBezTo>
                  <a:cubicBezTo>
                    <a:pt x="50377" y="20165"/>
                    <a:pt x="48115" y="20949"/>
                    <a:pt x="46460" y="20949"/>
                  </a:cubicBezTo>
                  <a:cubicBezTo>
                    <a:pt x="45902" y="20949"/>
                    <a:pt x="45412" y="20860"/>
                    <a:pt x="44989" y="20682"/>
                  </a:cubicBezTo>
                  <a:cubicBezTo>
                    <a:pt x="44106" y="20316"/>
                    <a:pt x="43526" y="19567"/>
                    <a:pt x="43187" y="18416"/>
                  </a:cubicBezTo>
                  <a:cubicBezTo>
                    <a:pt x="42688" y="16686"/>
                    <a:pt x="43169" y="14232"/>
                    <a:pt x="43669" y="11636"/>
                  </a:cubicBezTo>
                  <a:cubicBezTo>
                    <a:pt x="43874" y="10584"/>
                    <a:pt x="44088" y="9486"/>
                    <a:pt x="44231" y="8443"/>
                  </a:cubicBezTo>
                  <a:cubicBezTo>
                    <a:pt x="44561" y="6061"/>
                    <a:pt x="43482" y="3706"/>
                    <a:pt x="41278" y="1984"/>
                  </a:cubicBezTo>
                  <a:cubicBezTo>
                    <a:pt x="39624" y="691"/>
                    <a:pt x="37642" y="0"/>
                    <a:pt x="3579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16"/>
            <p:cNvSpPr/>
            <p:nvPr/>
          </p:nvSpPr>
          <p:spPr>
            <a:xfrm>
              <a:off x="5285100" y="590900"/>
              <a:ext cx="1715100" cy="540500"/>
            </a:xfrm>
            <a:custGeom>
              <a:avLst/>
              <a:gdLst/>
              <a:ahLst/>
              <a:cxnLst/>
              <a:rect l="l" t="t" r="r" b="b"/>
              <a:pathLst>
                <a:path w="68604" h="21620" extrusionOk="0">
                  <a:moveTo>
                    <a:pt x="36271" y="0"/>
                  </a:moveTo>
                  <a:cubicBezTo>
                    <a:pt x="35353" y="0"/>
                    <a:pt x="34467" y="177"/>
                    <a:pt x="33668" y="539"/>
                  </a:cubicBezTo>
                  <a:cubicBezTo>
                    <a:pt x="32384" y="1128"/>
                    <a:pt x="30644" y="2930"/>
                    <a:pt x="28780" y="5624"/>
                  </a:cubicBezTo>
                  <a:cubicBezTo>
                    <a:pt x="27771" y="7078"/>
                    <a:pt x="26853" y="8925"/>
                    <a:pt x="25871" y="10870"/>
                  </a:cubicBezTo>
                  <a:cubicBezTo>
                    <a:pt x="24444" y="13724"/>
                    <a:pt x="22963" y="16668"/>
                    <a:pt x="21125" y="18506"/>
                  </a:cubicBezTo>
                  <a:cubicBezTo>
                    <a:pt x="19147" y="20484"/>
                    <a:pt x="17086" y="21499"/>
                    <a:pt x="15073" y="21499"/>
                  </a:cubicBezTo>
                  <a:cubicBezTo>
                    <a:pt x="14444" y="21499"/>
                    <a:pt x="13819" y="21400"/>
                    <a:pt x="13203" y="21200"/>
                  </a:cubicBezTo>
                  <a:cubicBezTo>
                    <a:pt x="6646" y="19077"/>
                    <a:pt x="2810" y="16249"/>
                    <a:pt x="750" y="14732"/>
                  </a:cubicBezTo>
                  <a:cubicBezTo>
                    <a:pt x="500" y="14554"/>
                    <a:pt x="277" y="14384"/>
                    <a:pt x="72" y="14233"/>
                  </a:cubicBezTo>
                  <a:lnTo>
                    <a:pt x="0" y="14331"/>
                  </a:lnTo>
                  <a:cubicBezTo>
                    <a:pt x="205" y="14483"/>
                    <a:pt x="428" y="14652"/>
                    <a:pt x="678" y="14831"/>
                  </a:cubicBezTo>
                  <a:cubicBezTo>
                    <a:pt x="2748" y="16356"/>
                    <a:pt x="6593" y="19184"/>
                    <a:pt x="13168" y="21316"/>
                  </a:cubicBezTo>
                  <a:cubicBezTo>
                    <a:pt x="13801" y="21521"/>
                    <a:pt x="14434" y="21619"/>
                    <a:pt x="15077" y="21619"/>
                  </a:cubicBezTo>
                  <a:cubicBezTo>
                    <a:pt x="17120" y="21619"/>
                    <a:pt x="19216" y="20594"/>
                    <a:pt x="21214" y="18595"/>
                  </a:cubicBezTo>
                  <a:cubicBezTo>
                    <a:pt x="23061" y="16749"/>
                    <a:pt x="24542" y="13787"/>
                    <a:pt x="25978" y="10923"/>
                  </a:cubicBezTo>
                  <a:cubicBezTo>
                    <a:pt x="26960" y="8978"/>
                    <a:pt x="27878" y="7141"/>
                    <a:pt x="28878" y="5695"/>
                  </a:cubicBezTo>
                  <a:cubicBezTo>
                    <a:pt x="30733" y="3019"/>
                    <a:pt x="32446" y="1226"/>
                    <a:pt x="33722" y="646"/>
                  </a:cubicBezTo>
                  <a:cubicBezTo>
                    <a:pt x="34502" y="294"/>
                    <a:pt x="35369" y="123"/>
                    <a:pt x="36267" y="123"/>
                  </a:cubicBezTo>
                  <a:cubicBezTo>
                    <a:pt x="37990" y="123"/>
                    <a:pt x="39829" y="753"/>
                    <a:pt x="41394" y="1949"/>
                  </a:cubicBezTo>
                  <a:cubicBezTo>
                    <a:pt x="43597" y="3635"/>
                    <a:pt x="44686" y="6061"/>
                    <a:pt x="44293" y="8434"/>
                  </a:cubicBezTo>
                  <a:cubicBezTo>
                    <a:pt x="44150" y="9353"/>
                    <a:pt x="43945" y="10325"/>
                    <a:pt x="43758" y="11262"/>
                  </a:cubicBezTo>
                  <a:cubicBezTo>
                    <a:pt x="43223" y="13858"/>
                    <a:pt x="42670" y="16534"/>
                    <a:pt x="43151" y="18354"/>
                  </a:cubicBezTo>
                  <a:cubicBezTo>
                    <a:pt x="43464" y="19505"/>
                    <a:pt x="44043" y="20246"/>
                    <a:pt x="44909" y="20620"/>
                  </a:cubicBezTo>
                  <a:cubicBezTo>
                    <a:pt x="45321" y="20792"/>
                    <a:pt x="45796" y="20879"/>
                    <a:pt x="46338" y="20879"/>
                  </a:cubicBezTo>
                  <a:cubicBezTo>
                    <a:pt x="48014" y="20879"/>
                    <a:pt x="50323" y="20051"/>
                    <a:pt x="53330" y="18372"/>
                  </a:cubicBezTo>
                  <a:cubicBezTo>
                    <a:pt x="58362" y="15571"/>
                    <a:pt x="68505" y="4027"/>
                    <a:pt x="68603" y="3911"/>
                  </a:cubicBezTo>
                  <a:lnTo>
                    <a:pt x="68514" y="3822"/>
                  </a:lnTo>
                  <a:cubicBezTo>
                    <a:pt x="68416" y="3947"/>
                    <a:pt x="58281" y="15473"/>
                    <a:pt x="53268" y="18265"/>
                  </a:cubicBezTo>
                  <a:cubicBezTo>
                    <a:pt x="50282" y="19934"/>
                    <a:pt x="47997" y="20758"/>
                    <a:pt x="46347" y="20758"/>
                  </a:cubicBezTo>
                  <a:cubicBezTo>
                    <a:pt x="45818" y="20758"/>
                    <a:pt x="45354" y="20673"/>
                    <a:pt x="44953" y="20504"/>
                  </a:cubicBezTo>
                  <a:cubicBezTo>
                    <a:pt x="44124" y="20156"/>
                    <a:pt x="43571" y="19434"/>
                    <a:pt x="43276" y="18319"/>
                  </a:cubicBezTo>
                  <a:cubicBezTo>
                    <a:pt x="42794" y="16534"/>
                    <a:pt x="43339" y="13867"/>
                    <a:pt x="43874" y="11289"/>
                  </a:cubicBezTo>
                  <a:cubicBezTo>
                    <a:pt x="44070" y="10352"/>
                    <a:pt x="44266" y="9380"/>
                    <a:pt x="44418" y="8452"/>
                  </a:cubicBezTo>
                  <a:cubicBezTo>
                    <a:pt x="44811" y="6034"/>
                    <a:pt x="43713" y="3563"/>
                    <a:pt x="41465" y="1851"/>
                  </a:cubicBezTo>
                  <a:cubicBezTo>
                    <a:pt x="39880" y="640"/>
                    <a:pt x="38019" y="0"/>
                    <a:pt x="3627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16"/>
            <p:cNvSpPr/>
            <p:nvPr/>
          </p:nvSpPr>
          <p:spPr>
            <a:xfrm>
              <a:off x="5285750" y="583550"/>
              <a:ext cx="1707300" cy="554325"/>
            </a:xfrm>
            <a:custGeom>
              <a:avLst/>
              <a:gdLst/>
              <a:ahLst/>
              <a:cxnLst/>
              <a:rect l="l" t="t" r="r" b="b"/>
              <a:pathLst>
                <a:path w="68292" h="22173" extrusionOk="0">
                  <a:moveTo>
                    <a:pt x="36733" y="0"/>
                  </a:moveTo>
                  <a:cubicBezTo>
                    <a:pt x="35746" y="0"/>
                    <a:pt x="34796" y="212"/>
                    <a:pt x="33954" y="646"/>
                  </a:cubicBezTo>
                  <a:cubicBezTo>
                    <a:pt x="32768" y="1252"/>
                    <a:pt x="31118" y="3081"/>
                    <a:pt x="29182" y="5945"/>
                  </a:cubicBezTo>
                  <a:cubicBezTo>
                    <a:pt x="28227" y="7345"/>
                    <a:pt x="27317" y="9032"/>
                    <a:pt x="26354" y="10825"/>
                  </a:cubicBezTo>
                  <a:cubicBezTo>
                    <a:pt x="24784" y="13733"/>
                    <a:pt x="23160" y="16739"/>
                    <a:pt x="21224" y="18720"/>
                  </a:cubicBezTo>
                  <a:cubicBezTo>
                    <a:pt x="19080" y="20920"/>
                    <a:pt x="16897" y="22048"/>
                    <a:pt x="14835" y="22048"/>
                  </a:cubicBezTo>
                  <a:cubicBezTo>
                    <a:pt x="14306" y="22048"/>
                    <a:pt x="13786" y="21974"/>
                    <a:pt x="13275" y="21824"/>
                  </a:cubicBezTo>
                  <a:cubicBezTo>
                    <a:pt x="6353" y="19781"/>
                    <a:pt x="2579" y="16909"/>
                    <a:pt x="554" y="15356"/>
                  </a:cubicBezTo>
                  <a:cubicBezTo>
                    <a:pt x="376" y="15232"/>
                    <a:pt x="224" y="15107"/>
                    <a:pt x="72" y="15000"/>
                  </a:cubicBezTo>
                  <a:lnTo>
                    <a:pt x="1" y="15098"/>
                  </a:lnTo>
                  <a:cubicBezTo>
                    <a:pt x="144" y="15205"/>
                    <a:pt x="304" y="15330"/>
                    <a:pt x="474" y="15455"/>
                  </a:cubicBezTo>
                  <a:cubicBezTo>
                    <a:pt x="2508" y="17007"/>
                    <a:pt x="6299" y="19888"/>
                    <a:pt x="13240" y="21940"/>
                  </a:cubicBezTo>
                  <a:cubicBezTo>
                    <a:pt x="13766" y="22092"/>
                    <a:pt x="14301" y="22172"/>
                    <a:pt x="14846" y="22172"/>
                  </a:cubicBezTo>
                  <a:cubicBezTo>
                    <a:pt x="16933" y="22172"/>
                    <a:pt x="19146" y="21030"/>
                    <a:pt x="21313" y="18800"/>
                  </a:cubicBezTo>
                  <a:cubicBezTo>
                    <a:pt x="23258" y="16811"/>
                    <a:pt x="24882" y="13795"/>
                    <a:pt x="26461" y="10878"/>
                  </a:cubicBezTo>
                  <a:cubicBezTo>
                    <a:pt x="27424" y="9094"/>
                    <a:pt x="28334" y="7408"/>
                    <a:pt x="29280" y="6007"/>
                  </a:cubicBezTo>
                  <a:cubicBezTo>
                    <a:pt x="31207" y="3170"/>
                    <a:pt x="32848" y="1351"/>
                    <a:pt x="34008" y="753"/>
                  </a:cubicBezTo>
                  <a:cubicBezTo>
                    <a:pt x="34834" y="330"/>
                    <a:pt x="35766" y="123"/>
                    <a:pt x="36734" y="123"/>
                  </a:cubicBezTo>
                  <a:cubicBezTo>
                    <a:pt x="38358" y="123"/>
                    <a:pt x="40084" y="705"/>
                    <a:pt x="41582" y="1823"/>
                  </a:cubicBezTo>
                  <a:cubicBezTo>
                    <a:pt x="43866" y="3527"/>
                    <a:pt x="44945" y="6007"/>
                    <a:pt x="44490" y="8452"/>
                  </a:cubicBezTo>
                  <a:cubicBezTo>
                    <a:pt x="44339" y="9237"/>
                    <a:pt x="44151" y="10066"/>
                    <a:pt x="43982" y="10878"/>
                  </a:cubicBezTo>
                  <a:cubicBezTo>
                    <a:pt x="43384" y="13581"/>
                    <a:pt x="42768" y="16373"/>
                    <a:pt x="43241" y="18265"/>
                  </a:cubicBezTo>
                  <a:cubicBezTo>
                    <a:pt x="43518" y="19380"/>
                    <a:pt x="44053" y="20094"/>
                    <a:pt x="44883" y="20450"/>
                  </a:cubicBezTo>
                  <a:cubicBezTo>
                    <a:pt x="45272" y="20617"/>
                    <a:pt x="45723" y="20700"/>
                    <a:pt x="46237" y="20700"/>
                  </a:cubicBezTo>
                  <a:cubicBezTo>
                    <a:pt x="47900" y="20700"/>
                    <a:pt x="50226" y="19827"/>
                    <a:pt x="53286" y="18068"/>
                  </a:cubicBezTo>
                  <a:cubicBezTo>
                    <a:pt x="58238" y="15223"/>
                    <a:pt x="68185" y="3777"/>
                    <a:pt x="68292" y="3661"/>
                  </a:cubicBezTo>
                  <a:lnTo>
                    <a:pt x="68193" y="3581"/>
                  </a:lnTo>
                  <a:cubicBezTo>
                    <a:pt x="68095" y="3697"/>
                    <a:pt x="58157" y="15125"/>
                    <a:pt x="53233" y="17961"/>
                  </a:cubicBezTo>
                  <a:cubicBezTo>
                    <a:pt x="50178" y="19715"/>
                    <a:pt x="47869" y="20580"/>
                    <a:pt x="46235" y="20580"/>
                  </a:cubicBezTo>
                  <a:cubicBezTo>
                    <a:pt x="45741" y="20580"/>
                    <a:pt x="45309" y="20501"/>
                    <a:pt x="44936" y="20343"/>
                  </a:cubicBezTo>
                  <a:cubicBezTo>
                    <a:pt x="44142" y="20004"/>
                    <a:pt x="43625" y="19308"/>
                    <a:pt x="43357" y="18229"/>
                  </a:cubicBezTo>
                  <a:cubicBezTo>
                    <a:pt x="42893" y="16373"/>
                    <a:pt x="43509" y="13590"/>
                    <a:pt x="44098" y="10905"/>
                  </a:cubicBezTo>
                  <a:cubicBezTo>
                    <a:pt x="44276" y="10093"/>
                    <a:pt x="44455" y="9263"/>
                    <a:pt x="44606" y="8478"/>
                  </a:cubicBezTo>
                  <a:cubicBezTo>
                    <a:pt x="45079" y="5981"/>
                    <a:pt x="43973" y="3456"/>
                    <a:pt x="41662" y="1725"/>
                  </a:cubicBezTo>
                  <a:cubicBezTo>
                    <a:pt x="40138" y="592"/>
                    <a:pt x="38384" y="0"/>
                    <a:pt x="36733"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16"/>
            <p:cNvSpPr/>
            <p:nvPr/>
          </p:nvSpPr>
          <p:spPr>
            <a:xfrm>
              <a:off x="5286425" y="576375"/>
              <a:ext cx="1699275" cy="568400"/>
            </a:xfrm>
            <a:custGeom>
              <a:avLst/>
              <a:gdLst/>
              <a:ahLst/>
              <a:cxnLst/>
              <a:rect l="l" t="t" r="r" b="b"/>
              <a:pathLst>
                <a:path w="67971" h="22736" extrusionOk="0">
                  <a:moveTo>
                    <a:pt x="37157" y="1"/>
                  </a:moveTo>
                  <a:cubicBezTo>
                    <a:pt x="36104" y="1"/>
                    <a:pt x="35098" y="245"/>
                    <a:pt x="34240" y="745"/>
                  </a:cubicBezTo>
                  <a:cubicBezTo>
                    <a:pt x="33169" y="1361"/>
                    <a:pt x="31608" y="3217"/>
                    <a:pt x="29583" y="6250"/>
                  </a:cubicBezTo>
                  <a:cubicBezTo>
                    <a:pt x="28718" y="7543"/>
                    <a:pt x="27861" y="9024"/>
                    <a:pt x="26960" y="10594"/>
                  </a:cubicBezTo>
                  <a:cubicBezTo>
                    <a:pt x="25203" y="13618"/>
                    <a:pt x="23392" y="16750"/>
                    <a:pt x="21322" y="18926"/>
                  </a:cubicBezTo>
                  <a:cubicBezTo>
                    <a:pt x="18984" y="21375"/>
                    <a:pt x="16754" y="22606"/>
                    <a:pt x="14672" y="22606"/>
                  </a:cubicBezTo>
                  <a:cubicBezTo>
                    <a:pt x="14220" y="22606"/>
                    <a:pt x="13775" y="22548"/>
                    <a:pt x="13338" y="22432"/>
                  </a:cubicBezTo>
                  <a:cubicBezTo>
                    <a:pt x="6085" y="20505"/>
                    <a:pt x="2383" y="17579"/>
                    <a:pt x="393" y="16000"/>
                  </a:cubicBezTo>
                  <a:cubicBezTo>
                    <a:pt x="277" y="15911"/>
                    <a:pt x="179" y="15831"/>
                    <a:pt x="72" y="15751"/>
                  </a:cubicBezTo>
                  <a:lnTo>
                    <a:pt x="1" y="15849"/>
                  </a:lnTo>
                  <a:cubicBezTo>
                    <a:pt x="99" y="15929"/>
                    <a:pt x="206" y="16009"/>
                    <a:pt x="313" y="16098"/>
                  </a:cubicBezTo>
                  <a:cubicBezTo>
                    <a:pt x="2311" y="17677"/>
                    <a:pt x="6031" y="20621"/>
                    <a:pt x="13311" y="22557"/>
                  </a:cubicBezTo>
                  <a:cubicBezTo>
                    <a:pt x="13757" y="22673"/>
                    <a:pt x="14212" y="22736"/>
                    <a:pt x="14676" y="22736"/>
                  </a:cubicBezTo>
                  <a:cubicBezTo>
                    <a:pt x="16790" y="22736"/>
                    <a:pt x="19047" y="21487"/>
                    <a:pt x="21411" y="19007"/>
                  </a:cubicBezTo>
                  <a:cubicBezTo>
                    <a:pt x="23490" y="16821"/>
                    <a:pt x="25310" y="13690"/>
                    <a:pt x="27058" y="10657"/>
                  </a:cubicBezTo>
                  <a:cubicBezTo>
                    <a:pt x="27968" y="9087"/>
                    <a:pt x="28825" y="7606"/>
                    <a:pt x="29681" y="6321"/>
                  </a:cubicBezTo>
                  <a:cubicBezTo>
                    <a:pt x="31697" y="3297"/>
                    <a:pt x="33249" y="1459"/>
                    <a:pt x="34302" y="844"/>
                  </a:cubicBezTo>
                  <a:cubicBezTo>
                    <a:pt x="35143" y="359"/>
                    <a:pt x="36127" y="122"/>
                    <a:pt x="37156" y="122"/>
                  </a:cubicBezTo>
                  <a:cubicBezTo>
                    <a:pt x="38703" y="122"/>
                    <a:pt x="40353" y="657"/>
                    <a:pt x="41778" y="1691"/>
                  </a:cubicBezTo>
                  <a:cubicBezTo>
                    <a:pt x="44133" y="3413"/>
                    <a:pt x="45222" y="5946"/>
                    <a:pt x="44677" y="8471"/>
                  </a:cubicBezTo>
                  <a:cubicBezTo>
                    <a:pt x="44544" y="9095"/>
                    <a:pt x="44392" y="9729"/>
                    <a:pt x="44231" y="10407"/>
                  </a:cubicBezTo>
                  <a:cubicBezTo>
                    <a:pt x="43562" y="13253"/>
                    <a:pt x="42875" y="16188"/>
                    <a:pt x="43321" y="18168"/>
                  </a:cubicBezTo>
                  <a:cubicBezTo>
                    <a:pt x="43571" y="19248"/>
                    <a:pt x="44071" y="19943"/>
                    <a:pt x="44865" y="20282"/>
                  </a:cubicBezTo>
                  <a:cubicBezTo>
                    <a:pt x="45231" y="20438"/>
                    <a:pt x="45654" y="20516"/>
                    <a:pt x="46137" y="20516"/>
                  </a:cubicBezTo>
                  <a:cubicBezTo>
                    <a:pt x="47787" y="20516"/>
                    <a:pt x="50132" y="19605"/>
                    <a:pt x="53250" y="17749"/>
                  </a:cubicBezTo>
                  <a:cubicBezTo>
                    <a:pt x="58104" y="14867"/>
                    <a:pt x="67872" y="3520"/>
                    <a:pt x="67970" y="3413"/>
                  </a:cubicBezTo>
                  <a:lnTo>
                    <a:pt x="67881" y="3333"/>
                  </a:lnTo>
                  <a:cubicBezTo>
                    <a:pt x="67783" y="3448"/>
                    <a:pt x="58032" y="14769"/>
                    <a:pt x="53188" y="17651"/>
                  </a:cubicBezTo>
                  <a:cubicBezTo>
                    <a:pt x="50092" y="19489"/>
                    <a:pt x="47772" y="20396"/>
                    <a:pt x="46150" y="20396"/>
                  </a:cubicBezTo>
                  <a:cubicBezTo>
                    <a:pt x="45678" y="20396"/>
                    <a:pt x="45265" y="20319"/>
                    <a:pt x="44909" y="20166"/>
                  </a:cubicBezTo>
                  <a:cubicBezTo>
                    <a:pt x="44160" y="19845"/>
                    <a:pt x="43678" y="19185"/>
                    <a:pt x="43437" y="18141"/>
                  </a:cubicBezTo>
                  <a:cubicBezTo>
                    <a:pt x="43000" y="16188"/>
                    <a:pt x="43687" y="13262"/>
                    <a:pt x="44347" y="10434"/>
                  </a:cubicBezTo>
                  <a:cubicBezTo>
                    <a:pt x="44508" y="9756"/>
                    <a:pt x="44659" y="9122"/>
                    <a:pt x="44793" y="8498"/>
                  </a:cubicBezTo>
                  <a:cubicBezTo>
                    <a:pt x="45346" y="5920"/>
                    <a:pt x="44249" y="3341"/>
                    <a:pt x="41849" y="1593"/>
                  </a:cubicBezTo>
                  <a:cubicBezTo>
                    <a:pt x="40406" y="545"/>
                    <a:pt x="38730" y="1"/>
                    <a:pt x="3715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16"/>
            <p:cNvSpPr/>
            <p:nvPr/>
          </p:nvSpPr>
          <p:spPr>
            <a:xfrm>
              <a:off x="5287100" y="568700"/>
              <a:ext cx="1691225" cy="583000"/>
            </a:xfrm>
            <a:custGeom>
              <a:avLst/>
              <a:gdLst/>
              <a:ahLst/>
              <a:cxnLst/>
              <a:rect l="l" t="t" r="r" b="b"/>
              <a:pathLst>
                <a:path w="67649" h="23320" extrusionOk="0">
                  <a:moveTo>
                    <a:pt x="37589" y="1"/>
                  </a:moveTo>
                  <a:cubicBezTo>
                    <a:pt x="36474" y="1"/>
                    <a:pt x="35412" y="283"/>
                    <a:pt x="34525" y="856"/>
                  </a:cubicBezTo>
                  <a:cubicBezTo>
                    <a:pt x="33561" y="1481"/>
                    <a:pt x="32161" y="3247"/>
                    <a:pt x="29984" y="6583"/>
                  </a:cubicBezTo>
                  <a:cubicBezTo>
                    <a:pt x="29297" y="7627"/>
                    <a:pt x="28592" y="8769"/>
                    <a:pt x="27852" y="9982"/>
                  </a:cubicBezTo>
                  <a:cubicBezTo>
                    <a:pt x="25925" y="13105"/>
                    <a:pt x="23739" y="16655"/>
                    <a:pt x="21420" y="19144"/>
                  </a:cubicBezTo>
                  <a:cubicBezTo>
                    <a:pt x="18909" y="21838"/>
                    <a:pt x="16584" y="23195"/>
                    <a:pt x="14491" y="23195"/>
                  </a:cubicBezTo>
                  <a:cubicBezTo>
                    <a:pt x="14123" y="23195"/>
                    <a:pt x="13762" y="23153"/>
                    <a:pt x="13409" y="23069"/>
                  </a:cubicBezTo>
                  <a:cubicBezTo>
                    <a:pt x="5844" y="21276"/>
                    <a:pt x="2222" y="18297"/>
                    <a:pt x="268" y="16691"/>
                  </a:cubicBezTo>
                  <a:lnTo>
                    <a:pt x="72" y="16530"/>
                  </a:lnTo>
                  <a:lnTo>
                    <a:pt x="0" y="16620"/>
                  </a:lnTo>
                  <a:lnTo>
                    <a:pt x="197" y="16780"/>
                  </a:lnTo>
                  <a:cubicBezTo>
                    <a:pt x="2150" y="18395"/>
                    <a:pt x="5790" y="21392"/>
                    <a:pt x="13382" y="23194"/>
                  </a:cubicBezTo>
                  <a:cubicBezTo>
                    <a:pt x="13739" y="23275"/>
                    <a:pt x="14114" y="23319"/>
                    <a:pt x="14488" y="23319"/>
                  </a:cubicBezTo>
                  <a:cubicBezTo>
                    <a:pt x="16611" y="23319"/>
                    <a:pt x="18967" y="21945"/>
                    <a:pt x="21509" y="19233"/>
                  </a:cubicBezTo>
                  <a:cubicBezTo>
                    <a:pt x="23838" y="16736"/>
                    <a:pt x="26023" y="13176"/>
                    <a:pt x="27950" y="10045"/>
                  </a:cubicBezTo>
                  <a:cubicBezTo>
                    <a:pt x="28700" y="8832"/>
                    <a:pt x="29395" y="7690"/>
                    <a:pt x="30082" y="6646"/>
                  </a:cubicBezTo>
                  <a:cubicBezTo>
                    <a:pt x="31545" y="4416"/>
                    <a:pt x="33374" y="1748"/>
                    <a:pt x="34596" y="963"/>
                  </a:cubicBezTo>
                  <a:cubicBezTo>
                    <a:pt x="35463" y="398"/>
                    <a:pt x="36500" y="121"/>
                    <a:pt x="37591" y="121"/>
                  </a:cubicBezTo>
                  <a:cubicBezTo>
                    <a:pt x="39051" y="121"/>
                    <a:pt x="40606" y="618"/>
                    <a:pt x="41974" y="1588"/>
                  </a:cubicBezTo>
                  <a:cubicBezTo>
                    <a:pt x="43856" y="2926"/>
                    <a:pt x="45605" y="5442"/>
                    <a:pt x="44864" y="8501"/>
                  </a:cubicBezTo>
                  <a:cubicBezTo>
                    <a:pt x="44757" y="8939"/>
                    <a:pt x="44641" y="9394"/>
                    <a:pt x="44525" y="9849"/>
                  </a:cubicBezTo>
                  <a:cubicBezTo>
                    <a:pt x="43794" y="12730"/>
                    <a:pt x="42973" y="15995"/>
                    <a:pt x="43401" y="18092"/>
                  </a:cubicBezTo>
                  <a:cubicBezTo>
                    <a:pt x="43615" y="19126"/>
                    <a:pt x="44097" y="19813"/>
                    <a:pt x="44847" y="20134"/>
                  </a:cubicBezTo>
                  <a:cubicBezTo>
                    <a:pt x="45188" y="20282"/>
                    <a:pt x="45585" y="20356"/>
                    <a:pt x="46039" y="20356"/>
                  </a:cubicBezTo>
                  <a:cubicBezTo>
                    <a:pt x="47671" y="20356"/>
                    <a:pt x="50037" y="19399"/>
                    <a:pt x="53206" y="17458"/>
                  </a:cubicBezTo>
                  <a:cubicBezTo>
                    <a:pt x="57987" y="14532"/>
                    <a:pt x="67551" y="3292"/>
                    <a:pt x="67649" y="3176"/>
                  </a:cubicBezTo>
                  <a:lnTo>
                    <a:pt x="67560" y="3095"/>
                  </a:lnTo>
                  <a:cubicBezTo>
                    <a:pt x="67461" y="3211"/>
                    <a:pt x="57907" y="14434"/>
                    <a:pt x="53143" y="17351"/>
                  </a:cubicBezTo>
                  <a:cubicBezTo>
                    <a:pt x="50022" y="19263"/>
                    <a:pt x="47637" y="20228"/>
                    <a:pt x="46024" y="20228"/>
                  </a:cubicBezTo>
                  <a:cubicBezTo>
                    <a:pt x="45591" y="20228"/>
                    <a:pt x="45213" y="20158"/>
                    <a:pt x="44891" y="20018"/>
                  </a:cubicBezTo>
                  <a:cubicBezTo>
                    <a:pt x="44178" y="19706"/>
                    <a:pt x="43731" y="19073"/>
                    <a:pt x="43526" y="18065"/>
                  </a:cubicBezTo>
                  <a:cubicBezTo>
                    <a:pt x="43098" y="15995"/>
                    <a:pt x="43919" y="12748"/>
                    <a:pt x="44641" y="9884"/>
                  </a:cubicBezTo>
                  <a:cubicBezTo>
                    <a:pt x="44757" y="9420"/>
                    <a:pt x="44873" y="8965"/>
                    <a:pt x="44980" y="8528"/>
                  </a:cubicBezTo>
                  <a:cubicBezTo>
                    <a:pt x="45739" y="5415"/>
                    <a:pt x="43963" y="2846"/>
                    <a:pt x="42036" y="1481"/>
                  </a:cubicBezTo>
                  <a:cubicBezTo>
                    <a:pt x="40655" y="502"/>
                    <a:pt x="39075" y="1"/>
                    <a:pt x="3758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16"/>
            <p:cNvSpPr/>
            <p:nvPr/>
          </p:nvSpPr>
          <p:spPr>
            <a:xfrm>
              <a:off x="5287775" y="560825"/>
              <a:ext cx="1683200" cy="598225"/>
            </a:xfrm>
            <a:custGeom>
              <a:avLst/>
              <a:gdLst/>
              <a:ahLst/>
              <a:cxnLst/>
              <a:rect l="l" t="t" r="r" b="b"/>
              <a:pathLst>
                <a:path w="67328" h="23929" extrusionOk="0">
                  <a:moveTo>
                    <a:pt x="38006" y="1"/>
                  </a:moveTo>
                  <a:cubicBezTo>
                    <a:pt x="36833" y="1"/>
                    <a:pt x="35720" y="326"/>
                    <a:pt x="34810" y="984"/>
                  </a:cubicBezTo>
                  <a:cubicBezTo>
                    <a:pt x="33633" y="1840"/>
                    <a:pt x="31822" y="4677"/>
                    <a:pt x="29716" y="7960"/>
                  </a:cubicBezTo>
                  <a:cubicBezTo>
                    <a:pt x="25394" y="14704"/>
                    <a:pt x="19555" y="23805"/>
                    <a:pt x="14352" y="23805"/>
                  </a:cubicBezTo>
                  <a:cubicBezTo>
                    <a:pt x="14056" y="23805"/>
                    <a:pt x="13762" y="23775"/>
                    <a:pt x="13471" y="23715"/>
                  </a:cubicBezTo>
                  <a:cubicBezTo>
                    <a:pt x="5638" y="22082"/>
                    <a:pt x="2088" y="19040"/>
                    <a:pt x="188" y="17398"/>
                  </a:cubicBezTo>
                  <a:lnTo>
                    <a:pt x="81" y="17309"/>
                  </a:lnTo>
                  <a:lnTo>
                    <a:pt x="0" y="17398"/>
                  </a:lnTo>
                  <a:lnTo>
                    <a:pt x="107" y="17497"/>
                  </a:lnTo>
                  <a:cubicBezTo>
                    <a:pt x="2016" y="19138"/>
                    <a:pt x="5585" y="22198"/>
                    <a:pt x="13444" y="23839"/>
                  </a:cubicBezTo>
                  <a:cubicBezTo>
                    <a:pt x="13748" y="23893"/>
                    <a:pt x="14051" y="23929"/>
                    <a:pt x="14345" y="23929"/>
                  </a:cubicBezTo>
                  <a:cubicBezTo>
                    <a:pt x="19627" y="23929"/>
                    <a:pt x="25479" y="14794"/>
                    <a:pt x="29814" y="8022"/>
                  </a:cubicBezTo>
                  <a:cubicBezTo>
                    <a:pt x="31911" y="4748"/>
                    <a:pt x="33722" y="1929"/>
                    <a:pt x="34882" y="1082"/>
                  </a:cubicBezTo>
                  <a:cubicBezTo>
                    <a:pt x="35769" y="437"/>
                    <a:pt x="36858" y="119"/>
                    <a:pt x="38007" y="119"/>
                  </a:cubicBezTo>
                  <a:cubicBezTo>
                    <a:pt x="39386" y="119"/>
                    <a:pt x="40852" y="578"/>
                    <a:pt x="42161" y="1483"/>
                  </a:cubicBezTo>
                  <a:cubicBezTo>
                    <a:pt x="44124" y="2839"/>
                    <a:pt x="45908" y="5400"/>
                    <a:pt x="45052" y="8540"/>
                  </a:cubicBezTo>
                  <a:lnTo>
                    <a:pt x="44891" y="9120"/>
                  </a:lnTo>
                  <a:cubicBezTo>
                    <a:pt x="43776" y="13188"/>
                    <a:pt x="42384" y="18246"/>
                    <a:pt x="44436" y="19763"/>
                  </a:cubicBezTo>
                  <a:cubicBezTo>
                    <a:pt x="44834" y="20057"/>
                    <a:pt x="45341" y="20204"/>
                    <a:pt x="45961" y="20204"/>
                  </a:cubicBezTo>
                  <a:cubicBezTo>
                    <a:pt x="47577" y="20204"/>
                    <a:pt x="49958" y="19200"/>
                    <a:pt x="53170" y="17175"/>
                  </a:cubicBezTo>
                  <a:cubicBezTo>
                    <a:pt x="57862" y="14205"/>
                    <a:pt x="67238" y="3062"/>
                    <a:pt x="67327" y="2955"/>
                  </a:cubicBezTo>
                  <a:lnTo>
                    <a:pt x="67238" y="2875"/>
                  </a:lnTo>
                  <a:cubicBezTo>
                    <a:pt x="67140" y="2991"/>
                    <a:pt x="57782" y="14107"/>
                    <a:pt x="53098" y="17068"/>
                  </a:cubicBezTo>
                  <a:cubicBezTo>
                    <a:pt x="49937" y="19069"/>
                    <a:pt x="47543" y="20075"/>
                    <a:pt x="45946" y="20075"/>
                  </a:cubicBezTo>
                  <a:cubicBezTo>
                    <a:pt x="45358" y="20075"/>
                    <a:pt x="44877" y="19938"/>
                    <a:pt x="44507" y="19664"/>
                  </a:cubicBezTo>
                  <a:cubicBezTo>
                    <a:pt x="42527" y="18201"/>
                    <a:pt x="43901" y="13188"/>
                    <a:pt x="45007" y="9155"/>
                  </a:cubicBezTo>
                  <a:lnTo>
                    <a:pt x="45168" y="8576"/>
                  </a:lnTo>
                  <a:cubicBezTo>
                    <a:pt x="46042" y="5373"/>
                    <a:pt x="44222" y="2759"/>
                    <a:pt x="42232" y="1385"/>
                  </a:cubicBezTo>
                  <a:cubicBezTo>
                    <a:pt x="40901" y="467"/>
                    <a:pt x="39410" y="1"/>
                    <a:pt x="3800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88" name="Google Shape;1988;p16"/>
          <p:cNvGrpSpPr/>
          <p:nvPr/>
        </p:nvGrpSpPr>
        <p:grpSpPr>
          <a:xfrm flipH="1">
            <a:off x="7955486" y="3165454"/>
            <a:ext cx="37230" cy="2435125"/>
            <a:chOff x="367100" y="2392375"/>
            <a:chExt cx="37200" cy="2435125"/>
          </a:xfrm>
        </p:grpSpPr>
        <p:sp>
          <p:nvSpPr>
            <p:cNvPr id="1989" name="Google Shape;1989;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1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91" name="Google Shape;1991;p16"/>
          <p:cNvSpPr txBox="1"/>
          <p:nvPr>
            <p:ph type="title"/>
          </p:nvPr>
        </p:nvSpPr>
        <p:spPr>
          <a:xfrm>
            <a:off x="3797875" y="2180325"/>
            <a:ext cx="3696000" cy="13521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3600"/>
              <a:buNone/>
              <a:defRPr sz="50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p:txBody>
      </p:sp>
      <p:sp>
        <p:nvSpPr>
          <p:cNvPr id="1992" name="Google Shape;1992;p16"/>
          <p:cNvSpPr txBox="1"/>
          <p:nvPr>
            <p:ph type="title" idx="2" hasCustomPrompt="1"/>
          </p:nvPr>
        </p:nvSpPr>
        <p:spPr>
          <a:xfrm>
            <a:off x="5041525" y="1070175"/>
            <a:ext cx="1208700" cy="9309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r>
              <a:t>xx%</a:t>
            </a:r>
          </a:p>
        </p:txBody>
      </p:sp>
      <p:sp>
        <p:nvSpPr>
          <p:cNvPr id="1993" name="Google Shape;1993;p16"/>
          <p:cNvSpPr txBox="1"/>
          <p:nvPr>
            <p:ph type="subTitle" idx="1"/>
          </p:nvPr>
        </p:nvSpPr>
        <p:spPr>
          <a:xfrm>
            <a:off x="4242175" y="3531600"/>
            <a:ext cx="2807400" cy="69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r" rtl="0">
              <a:lnSpc>
                <a:spcPct val="100000"/>
              </a:lnSpc>
              <a:spcBef>
                <a:spcPts val="1600"/>
              </a:spcBef>
              <a:spcAft>
                <a:spcPts val="0"/>
              </a:spcAft>
              <a:buSzPts val="1600"/>
              <a:buNone/>
              <a:defRPr sz="1600"/>
            </a:lvl2pPr>
            <a:lvl3pPr lvl="2" algn="r" rtl="0">
              <a:lnSpc>
                <a:spcPct val="100000"/>
              </a:lnSpc>
              <a:spcBef>
                <a:spcPts val="1600"/>
              </a:spcBef>
              <a:spcAft>
                <a:spcPts val="0"/>
              </a:spcAft>
              <a:buSzPts val="1600"/>
              <a:buNone/>
              <a:defRPr sz="1600"/>
            </a:lvl3pPr>
            <a:lvl4pPr lvl="3" algn="r" rtl="0">
              <a:lnSpc>
                <a:spcPct val="100000"/>
              </a:lnSpc>
              <a:spcBef>
                <a:spcPts val="1600"/>
              </a:spcBef>
              <a:spcAft>
                <a:spcPts val="0"/>
              </a:spcAft>
              <a:buSzPts val="1600"/>
              <a:buNone/>
              <a:defRPr sz="1600"/>
            </a:lvl4pPr>
            <a:lvl5pPr lvl="4" algn="r" rtl="0">
              <a:lnSpc>
                <a:spcPct val="100000"/>
              </a:lnSpc>
              <a:spcBef>
                <a:spcPts val="1600"/>
              </a:spcBef>
              <a:spcAft>
                <a:spcPts val="0"/>
              </a:spcAft>
              <a:buSzPts val="1600"/>
              <a:buNone/>
              <a:defRPr sz="1600"/>
            </a:lvl5pPr>
            <a:lvl6pPr lvl="5" algn="r" rtl="0">
              <a:lnSpc>
                <a:spcPct val="100000"/>
              </a:lnSpc>
              <a:spcBef>
                <a:spcPts val="1600"/>
              </a:spcBef>
              <a:spcAft>
                <a:spcPts val="0"/>
              </a:spcAft>
              <a:buSzPts val="1600"/>
              <a:buNone/>
              <a:defRPr sz="1600"/>
            </a:lvl6pPr>
            <a:lvl7pPr lvl="6" algn="r" rtl="0">
              <a:lnSpc>
                <a:spcPct val="100000"/>
              </a:lnSpc>
              <a:spcBef>
                <a:spcPts val="1600"/>
              </a:spcBef>
              <a:spcAft>
                <a:spcPts val="0"/>
              </a:spcAft>
              <a:buSzPts val="1600"/>
              <a:buNone/>
              <a:defRPr sz="1600"/>
            </a:lvl7pPr>
            <a:lvl8pPr lvl="7" algn="r" rtl="0">
              <a:lnSpc>
                <a:spcPct val="100000"/>
              </a:lnSpc>
              <a:spcBef>
                <a:spcPts val="1600"/>
              </a:spcBef>
              <a:spcAft>
                <a:spcPts val="0"/>
              </a:spcAft>
              <a:buSzPts val="1600"/>
              <a:buNone/>
              <a:defRPr sz="1600"/>
            </a:lvl8pPr>
            <a:lvl9pPr lvl="8" algn="r" rtl="0">
              <a:lnSpc>
                <a:spcPct val="100000"/>
              </a:lnSpc>
              <a:spcBef>
                <a:spcPts val="1600"/>
              </a:spcBef>
              <a:spcAft>
                <a:spcPts val="1600"/>
              </a:spcAft>
              <a:buSzPts val="1600"/>
              <a:buNone/>
              <a:defRPr sz="1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994" name="Shape 1994"/>
        <p:cNvGrpSpPr/>
        <p:nvPr/>
      </p:nvGrpSpPr>
      <p:grpSpPr>
        <a:xfrm>
          <a:off x="0" y="0"/>
          <a:ext cx="0" cy="0"/>
          <a:chOff x="0" y="0"/>
          <a:chExt cx="0" cy="0"/>
        </a:xfrm>
      </p:grpSpPr>
      <p:grpSp>
        <p:nvGrpSpPr>
          <p:cNvPr id="1995" name="Google Shape;1995;p17"/>
          <p:cNvGrpSpPr/>
          <p:nvPr/>
        </p:nvGrpSpPr>
        <p:grpSpPr>
          <a:xfrm rot="-2558527">
            <a:off x="5776676" y="656619"/>
            <a:ext cx="9144542" cy="2877764"/>
            <a:chOff x="3025400" y="1754925"/>
            <a:chExt cx="7141649" cy="2247459"/>
          </a:xfrm>
        </p:grpSpPr>
        <p:sp>
          <p:nvSpPr>
            <p:cNvPr id="1996" name="Google Shape;1996;p17"/>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17"/>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17"/>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17"/>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17"/>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17"/>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17"/>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17"/>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17"/>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17"/>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17"/>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17"/>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17"/>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17"/>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17"/>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17"/>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17"/>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17"/>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17"/>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17"/>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17"/>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17"/>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17"/>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17"/>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17"/>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17"/>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17"/>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23" name="Google Shape;2023;p17"/>
          <p:cNvGrpSpPr/>
          <p:nvPr/>
        </p:nvGrpSpPr>
        <p:grpSpPr>
          <a:xfrm rot="3372341">
            <a:off x="-4106799" y="656629"/>
            <a:ext cx="9144484" cy="2877746"/>
            <a:chOff x="3025400" y="1754925"/>
            <a:chExt cx="7141649" cy="2247459"/>
          </a:xfrm>
        </p:grpSpPr>
        <p:sp>
          <p:nvSpPr>
            <p:cNvPr id="2024" name="Google Shape;2024;p17"/>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17"/>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17"/>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17"/>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17"/>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17"/>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17"/>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17"/>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17"/>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17"/>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17"/>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17"/>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17"/>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17"/>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17"/>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17"/>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17"/>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17"/>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17"/>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17"/>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17"/>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17"/>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17"/>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17"/>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17"/>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17"/>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17"/>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51" name="Google Shape;2051;p17"/>
          <p:cNvSpPr/>
          <p:nvPr/>
        </p:nvSpPr>
        <p:spPr>
          <a:xfrm>
            <a:off x="920463" y="2362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17"/>
          <p:cNvSpPr/>
          <p:nvPr/>
        </p:nvSpPr>
        <p:spPr>
          <a:xfrm>
            <a:off x="-612075" y="3781937"/>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17"/>
          <p:cNvSpPr/>
          <p:nvPr/>
        </p:nvSpPr>
        <p:spPr>
          <a:xfrm>
            <a:off x="1228588" y="4149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17"/>
          <p:cNvSpPr/>
          <p:nvPr/>
        </p:nvSpPr>
        <p:spPr>
          <a:xfrm>
            <a:off x="6145588" y="39971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17"/>
          <p:cNvSpPr/>
          <p:nvPr/>
        </p:nvSpPr>
        <p:spPr>
          <a:xfrm>
            <a:off x="6524900" y="23129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17"/>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17"/>
          <p:cNvSpPr/>
          <p:nvPr/>
        </p:nvSpPr>
        <p:spPr>
          <a:xfrm>
            <a:off x="4385063" y="4639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17"/>
          <p:cNvSpPr/>
          <p:nvPr/>
        </p:nvSpPr>
        <p:spPr>
          <a:xfrm>
            <a:off x="131463" y="3632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59" name="Google Shape;2059;p17"/>
          <p:cNvGrpSpPr/>
          <p:nvPr/>
        </p:nvGrpSpPr>
        <p:grpSpPr>
          <a:xfrm>
            <a:off x="367100" y="3091113"/>
            <a:ext cx="37200" cy="2435125"/>
            <a:chOff x="367100" y="2392375"/>
            <a:chExt cx="37200" cy="2435125"/>
          </a:xfrm>
        </p:grpSpPr>
        <p:sp>
          <p:nvSpPr>
            <p:cNvPr id="2060" name="Google Shape;2060;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62" name="Google Shape;2062;p17"/>
          <p:cNvGrpSpPr/>
          <p:nvPr/>
        </p:nvGrpSpPr>
        <p:grpSpPr>
          <a:xfrm>
            <a:off x="1496950" y="4428750"/>
            <a:ext cx="37200" cy="833425"/>
            <a:chOff x="367100" y="2392375"/>
            <a:chExt cx="37200" cy="833425"/>
          </a:xfrm>
        </p:grpSpPr>
        <p:sp>
          <p:nvSpPr>
            <p:cNvPr id="2063" name="Google Shape;2063;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65" name="Google Shape;2065;p17"/>
          <p:cNvGrpSpPr/>
          <p:nvPr/>
        </p:nvGrpSpPr>
        <p:grpSpPr>
          <a:xfrm>
            <a:off x="2528413" y="4025000"/>
            <a:ext cx="37200" cy="1232425"/>
            <a:chOff x="367100" y="2392375"/>
            <a:chExt cx="37200" cy="1232425"/>
          </a:xfrm>
        </p:grpSpPr>
        <p:sp>
          <p:nvSpPr>
            <p:cNvPr id="2066" name="Google Shape;2066;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68" name="Google Shape;2068;p17"/>
          <p:cNvGrpSpPr/>
          <p:nvPr/>
        </p:nvGrpSpPr>
        <p:grpSpPr>
          <a:xfrm>
            <a:off x="1733350" y="4390713"/>
            <a:ext cx="37200" cy="833425"/>
            <a:chOff x="367100" y="2392375"/>
            <a:chExt cx="37200" cy="833425"/>
          </a:xfrm>
        </p:grpSpPr>
        <p:sp>
          <p:nvSpPr>
            <p:cNvPr id="2069" name="Google Shape;2069;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71" name="Google Shape;2071;p17"/>
          <p:cNvGrpSpPr/>
          <p:nvPr/>
        </p:nvGrpSpPr>
        <p:grpSpPr>
          <a:xfrm>
            <a:off x="8607850" y="3252263"/>
            <a:ext cx="37200" cy="2435125"/>
            <a:chOff x="367100" y="2392375"/>
            <a:chExt cx="37200" cy="2435125"/>
          </a:xfrm>
        </p:grpSpPr>
        <p:sp>
          <p:nvSpPr>
            <p:cNvPr id="2072" name="Google Shape;2072;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74" name="Google Shape;2074;p17"/>
          <p:cNvGrpSpPr/>
          <p:nvPr/>
        </p:nvGrpSpPr>
        <p:grpSpPr>
          <a:xfrm>
            <a:off x="658425" y="4271275"/>
            <a:ext cx="37200" cy="1232425"/>
            <a:chOff x="367100" y="2392375"/>
            <a:chExt cx="37200" cy="1232425"/>
          </a:xfrm>
        </p:grpSpPr>
        <p:sp>
          <p:nvSpPr>
            <p:cNvPr id="2075" name="Google Shape;2075;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77" name="Google Shape;2077;p17"/>
          <p:cNvGrpSpPr/>
          <p:nvPr/>
        </p:nvGrpSpPr>
        <p:grpSpPr>
          <a:xfrm>
            <a:off x="3527900" y="4695525"/>
            <a:ext cx="37200" cy="833425"/>
            <a:chOff x="367100" y="2392375"/>
            <a:chExt cx="37200" cy="833425"/>
          </a:xfrm>
        </p:grpSpPr>
        <p:sp>
          <p:nvSpPr>
            <p:cNvPr id="2078" name="Google Shape;2078;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80" name="Google Shape;2080;p17"/>
          <p:cNvGrpSpPr/>
          <p:nvPr/>
        </p:nvGrpSpPr>
        <p:grpSpPr>
          <a:xfrm>
            <a:off x="2347800" y="4531513"/>
            <a:ext cx="37200" cy="833425"/>
            <a:chOff x="367100" y="2392375"/>
            <a:chExt cx="37200" cy="833425"/>
          </a:xfrm>
        </p:grpSpPr>
        <p:sp>
          <p:nvSpPr>
            <p:cNvPr id="2081" name="Google Shape;2081;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83" name="Google Shape;2083;p17"/>
          <p:cNvGrpSpPr/>
          <p:nvPr/>
        </p:nvGrpSpPr>
        <p:grpSpPr>
          <a:xfrm>
            <a:off x="7259438" y="4657088"/>
            <a:ext cx="37200" cy="833425"/>
            <a:chOff x="367100" y="2392375"/>
            <a:chExt cx="37200" cy="833425"/>
          </a:xfrm>
        </p:grpSpPr>
        <p:sp>
          <p:nvSpPr>
            <p:cNvPr id="2084" name="Google Shape;2084;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86" name="Google Shape;2086;p17"/>
          <p:cNvGrpSpPr/>
          <p:nvPr/>
        </p:nvGrpSpPr>
        <p:grpSpPr>
          <a:xfrm>
            <a:off x="5876450" y="4720788"/>
            <a:ext cx="37200" cy="833425"/>
            <a:chOff x="367100" y="2392375"/>
            <a:chExt cx="37200" cy="833425"/>
          </a:xfrm>
        </p:grpSpPr>
        <p:sp>
          <p:nvSpPr>
            <p:cNvPr id="2087" name="Google Shape;2087;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89" name="Google Shape;2089;p17"/>
          <p:cNvGrpSpPr/>
          <p:nvPr/>
        </p:nvGrpSpPr>
        <p:grpSpPr>
          <a:xfrm>
            <a:off x="5087700" y="4619313"/>
            <a:ext cx="37200" cy="833425"/>
            <a:chOff x="367100" y="2392375"/>
            <a:chExt cx="37200" cy="833425"/>
          </a:xfrm>
        </p:grpSpPr>
        <p:sp>
          <p:nvSpPr>
            <p:cNvPr id="2090" name="Google Shape;2090;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92" name="Google Shape;2092;p17"/>
          <p:cNvGrpSpPr/>
          <p:nvPr/>
        </p:nvGrpSpPr>
        <p:grpSpPr>
          <a:xfrm>
            <a:off x="6722900" y="4698500"/>
            <a:ext cx="37200" cy="1232425"/>
            <a:chOff x="367100" y="2392375"/>
            <a:chExt cx="37200" cy="1232425"/>
          </a:xfrm>
        </p:grpSpPr>
        <p:sp>
          <p:nvSpPr>
            <p:cNvPr id="2093" name="Google Shape;2093;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95" name="Google Shape;2095;p17"/>
          <p:cNvGrpSpPr/>
          <p:nvPr/>
        </p:nvGrpSpPr>
        <p:grpSpPr>
          <a:xfrm>
            <a:off x="7961675" y="4271275"/>
            <a:ext cx="37200" cy="833425"/>
            <a:chOff x="367100" y="2392375"/>
            <a:chExt cx="37200" cy="833425"/>
          </a:xfrm>
        </p:grpSpPr>
        <p:sp>
          <p:nvSpPr>
            <p:cNvPr id="2096" name="Google Shape;2096;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98" name="Google Shape;2098;p17"/>
          <p:cNvGrpSpPr/>
          <p:nvPr/>
        </p:nvGrpSpPr>
        <p:grpSpPr>
          <a:xfrm>
            <a:off x="8312775" y="4334738"/>
            <a:ext cx="37200" cy="833425"/>
            <a:chOff x="367100" y="2392375"/>
            <a:chExt cx="37200" cy="833425"/>
          </a:xfrm>
        </p:grpSpPr>
        <p:sp>
          <p:nvSpPr>
            <p:cNvPr id="2099" name="Google Shape;2099;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01" name="Google Shape;2101;p17"/>
          <p:cNvGrpSpPr/>
          <p:nvPr/>
        </p:nvGrpSpPr>
        <p:grpSpPr>
          <a:xfrm>
            <a:off x="8994688" y="4071775"/>
            <a:ext cx="37200" cy="1232425"/>
            <a:chOff x="367100" y="2392375"/>
            <a:chExt cx="37200" cy="1232425"/>
          </a:xfrm>
        </p:grpSpPr>
        <p:sp>
          <p:nvSpPr>
            <p:cNvPr id="2102" name="Google Shape;2102;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04" name="Google Shape;2104;p17"/>
          <p:cNvSpPr/>
          <p:nvPr/>
        </p:nvSpPr>
        <p:spPr>
          <a:xfrm>
            <a:off x="7713300" y="40110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17"/>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06" name="Google Shape;2106;p17"/>
          <p:cNvGrpSpPr/>
          <p:nvPr/>
        </p:nvGrpSpPr>
        <p:grpSpPr>
          <a:xfrm>
            <a:off x="179163" y="3853625"/>
            <a:ext cx="37200" cy="1232425"/>
            <a:chOff x="367100" y="2392375"/>
            <a:chExt cx="37200" cy="1232425"/>
          </a:xfrm>
        </p:grpSpPr>
        <p:sp>
          <p:nvSpPr>
            <p:cNvPr id="2107" name="Google Shape;2107;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09" name="Google Shape;2109;p17"/>
          <p:cNvGrpSpPr/>
          <p:nvPr/>
        </p:nvGrpSpPr>
        <p:grpSpPr>
          <a:xfrm>
            <a:off x="4435463" y="4771700"/>
            <a:ext cx="37200" cy="833425"/>
            <a:chOff x="367100" y="2392375"/>
            <a:chExt cx="37200" cy="833425"/>
          </a:xfrm>
        </p:grpSpPr>
        <p:sp>
          <p:nvSpPr>
            <p:cNvPr id="2110" name="Google Shape;2110;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12" name="Google Shape;2112;p17"/>
          <p:cNvGrpSpPr/>
          <p:nvPr/>
        </p:nvGrpSpPr>
        <p:grpSpPr>
          <a:xfrm>
            <a:off x="3121763" y="4191225"/>
            <a:ext cx="37200" cy="1232425"/>
            <a:chOff x="367100" y="2392375"/>
            <a:chExt cx="37200" cy="1232425"/>
          </a:xfrm>
        </p:grpSpPr>
        <p:sp>
          <p:nvSpPr>
            <p:cNvPr id="2113" name="Google Shape;2113;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15" name="Google Shape;2115;p17"/>
          <p:cNvGrpSpPr/>
          <p:nvPr/>
        </p:nvGrpSpPr>
        <p:grpSpPr>
          <a:xfrm>
            <a:off x="2067975" y="3755675"/>
            <a:ext cx="37200" cy="2435125"/>
            <a:chOff x="367100" y="2392375"/>
            <a:chExt cx="37200" cy="2435125"/>
          </a:xfrm>
        </p:grpSpPr>
        <p:sp>
          <p:nvSpPr>
            <p:cNvPr id="2116" name="Google Shape;2116;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18" name="Google Shape;2118;p17"/>
          <p:cNvGrpSpPr/>
          <p:nvPr/>
        </p:nvGrpSpPr>
        <p:grpSpPr>
          <a:xfrm>
            <a:off x="6400500" y="3856238"/>
            <a:ext cx="37200" cy="2435125"/>
            <a:chOff x="367100" y="2392375"/>
            <a:chExt cx="37200" cy="2435125"/>
          </a:xfrm>
        </p:grpSpPr>
        <p:sp>
          <p:nvSpPr>
            <p:cNvPr id="2119" name="Google Shape;2119;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21" name="Google Shape;2121;p17"/>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17"/>
          <p:cNvSpPr/>
          <p:nvPr/>
        </p:nvSpPr>
        <p:spPr>
          <a:xfrm>
            <a:off x="6487338" y="3790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23" name="Google Shape;2123;p17"/>
          <p:cNvGrpSpPr/>
          <p:nvPr/>
        </p:nvGrpSpPr>
        <p:grpSpPr>
          <a:xfrm>
            <a:off x="7679063" y="3919925"/>
            <a:ext cx="37200" cy="2435125"/>
            <a:chOff x="367100" y="2392375"/>
            <a:chExt cx="37200" cy="2435125"/>
          </a:xfrm>
        </p:grpSpPr>
        <p:sp>
          <p:nvSpPr>
            <p:cNvPr id="2124" name="Google Shape;2124;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26" name="Google Shape;2126;p17"/>
          <p:cNvGrpSpPr/>
          <p:nvPr/>
        </p:nvGrpSpPr>
        <p:grpSpPr>
          <a:xfrm>
            <a:off x="8880050" y="2789013"/>
            <a:ext cx="37200" cy="2435125"/>
            <a:chOff x="367100" y="2392375"/>
            <a:chExt cx="37200" cy="2435125"/>
          </a:xfrm>
        </p:grpSpPr>
        <p:sp>
          <p:nvSpPr>
            <p:cNvPr id="2127" name="Google Shape;2127;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29" name="Google Shape;2129;p17"/>
          <p:cNvGrpSpPr/>
          <p:nvPr/>
        </p:nvGrpSpPr>
        <p:grpSpPr>
          <a:xfrm>
            <a:off x="1257825" y="2336563"/>
            <a:ext cx="37200" cy="2435125"/>
            <a:chOff x="367100" y="2392375"/>
            <a:chExt cx="37200" cy="2435125"/>
          </a:xfrm>
        </p:grpSpPr>
        <p:sp>
          <p:nvSpPr>
            <p:cNvPr id="2130" name="Google Shape;2130;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2" name="Google Shape;2132;p17"/>
          <p:cNvGrpSpPr/>
          <p:nvPr/>
        </p:nvGrpSpPr>
        <p:grpSpPr>
          <a:xfrm>
            <a:off x="6707675" y="2503688"/>
            <a:ext cx="37200" cy="2435125"/>
            <a:chOff x="367100" y="2392375"/>
            <a:chExt cx="37200" cy="2435125"/>
          </a:xfrm>
        </p:grpSpPr>
        <p:sp>
          <p:nvSpPr>
            <p:cNvPr id="2133" name="Google Shape;2133;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5" name="Google Shape;2135;p17"/>
          <p:cNvGrpSpPr/>
          <p:nvPr/>
        </p:nvGrpSpPr>
        <p:grpSpPr>
          <a:xfrm>
            <a:off x="4833388" y="4619313"/>
            <a:ext cx="37200" cy="833425"/>
            <a:chOff x="367100" y="2392375"/>
            <a:chExt cx="37200" cy="833425"/>
          </a:xfrm>
        </p:grpSpPr>
        <p:sp>
          <p:nvSpPr>
            <p:cNvPr id="2136" name="Google Shape;2136;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8" name="Google Shape;2138;p17"/>
          <p:cNvGrpSpPr/>
          <p:nvPr/>
        </p:nvGrpSpPr>
        <p:grpSpPr>
          <a:xfrm>
            <a:off x="3956488" y="4556525"/>
            <a:ext cx="37200" cy="833425"/>
            <a:chOff x="367100" y="2392375"/>
            <a:chExt cx="37200" cy="833425"/>
          </a:xfrm>
        </p:grpSpPr>
        <p:sp>
          <p:nvSpPr>
            <p:cNvPr id="2139" name="Google Shape;2139;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41" name="Google Shape;2141;p17"/>
          <p:cNvGrpSpPr/>
          <p:nvPr/>
        </p:nvGrpSpPr>
        <p:grpSpPr>
          <a:xfrm>
            <a:off x="1814563" y="2221975"/>
            <a:ext cx="37200" cy="2435125"/>
            <a:chOff x="367100" y="2392375"/>
            <a:chExt cx="37200" cy="2435125"/>
          </a:xfrm>
        </p:grpSpPr>
        <p:sp>
          <p:nvSpPr>
            <p:cNvPr id="2142" name="Google Shape;2142;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44" name="Google Shape;2144;p17"/>
          <p:cNvGrpSpPr/>
          <p:nvPr/>
        </p:nvGrpSpPr>
        <p:grpSpPr>
          <a:xfrm>
            <a:off x="1576800" y="3203550"/>
            <a:ext cx="37200" cy="833425"/>
            <a:chOff x="367100" y="2392375"/>
            <a:chExt cx="37200" cy="833425"/>
          </a:xfrm>
        </p:grpSpPr>
        <p:sp>
          <p:nvSpPr>
            <p:cNvPr id="2145" name="Google Shape;2145;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47" name="Google Shape;2147;p17"/>
          <p:cNvGrpSpPr/>
          <p:nvPr/>
        </p:nvGrpSpPr>
        <p:grpSpPr>
          <a:xfrm>
            <a:off x="973650" y="3539275"/>
            <a:ext cx="37200" cy="1232425"/>
            <a:chOff x="367100" y="2392375"/>
            <a:chExt cx="37200" cy="1232425"/>
          </a:xfrm>
        </p:grpSpPr>
        <p:sp>
          <p:nvSpPr>
            <p:cNvPr id="2148" name="Google Shape;2148;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50" name="Google Shape;2150;p17"/>
          <p:cNvGrpSpPr/>
          <p:nvPr/>
        </p:nvGrpSpPr>
        <p:grpSpPr>
          <a:xfrm>
            <a:off x="7362213" y="1792338"/>
            <a:ext cx="37200" cy="2435125"/>
            <a:chOff x="367100" y="2392375"/>
            <a:chExt cx="37200" cy="2435125"/>
          </a:xfrm>
        </p:grpSpPr>
        <p:sp>
          <p:nvSpPr>
            <p:cNvPr id="2151" name="Google Shape;2151;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53" name="Google Shape;2153;p17"/>
          <p:cNvGrpSpPr/>
          <p:nvPr/>
        </p:nvGrpSpPr>
        <p:grpSpPr>
          <a:xfrm>
            <a:off x="7848413" y="2988513"/>
            <a:ext cx="37200" cy="2435125"/>
            <a:chOff x="367100" y="2392375"/>
            <a:chExt cx="37200" cy="2435125"/>
          </a:xfrm>
        </p:grpSpPr>
        <p:sp>
          <p:nvSpPr>
            <p:cNvPr id="2154" name="Google Shape;2154;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56" name="Google Shape;2156;p17"/>
          <p:cNvGrpSpPr/>
          <p:nvPr/>
        </p:nvGrpSpPr>
        <p:grpSpPr>
          <a:xfrm>
            <a:off x="5489500" y="4390713"/>
            <a:ext cx="37200" cy="833425"/>
            <a:chOff x="367100" y="2392375"/>
            <a:chExt cx="37200" cy="833425"/>
          </a:xfrm>
        </p:grpSpPr>
        <p:sp>
          <p:nvSpPr>
            <p:cNvPr id="2157" name="Google Shape;2157;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59" name="Google Shape;2159;p17"/>
          <p:cNvGrpSpPr/>
          <p:nvPr/>
        </p:nvGrpSpPr>
        <p:grpSpPr>
          <a:xfrm>
            <a:off x="8143463" y="1638800"/>
            <a:ext cx="37200" cy="2435125"/>
            <a:chOff x="367100" y="2392375"/>
            <a:chExt cx="37200" cy="2435125"/>
          </a:xfrm>
        </p:grpSpPr>
        <p:sp>
          <p:nvSpPr>
            <p:cNvPr id="2160" name="Google Shape;2160;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62" name="Google Shape;2162;p17"/>
          <p:cNvGrpSpPr/>
          <p:nvPr/>
        </p:nvGrpSpPr>
        <p:grpSpPr>
          <a:xfrm>
            <a:off x="1077275" y="1354188"/>
            <a:ext cx="37200" cy="2435125"/>
            <a:chOff x="367100" y="2392375"/>
            <a:chExt cx="37200" cy="2435125"/>
          </a:xfrm>
        </p:grpSpPr>
        <p:sp>
          <p:nvSpPr>
            <p:cNvPr id="2163" name="Google Shape;2163;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1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65" name="Google Shape;2165;p17"/>
          <p:cNvSpPr/>
          <p:nvPr/>
        </p:nvSpPr>
        <p:spPr>
          <a:xfrm>
            <a:off x="8334625" y="26113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17"/>
          <p:cNvSpPr/>
          <p:nvPr/>
        </p:nvSpPr>
        <p:spPr>
          <a:xfrm>
            <a:off x="-1268137" y="4064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17"/>
          <p:cNvSpPr txBox="1"/>
          <p:nvPr>
            <p:ph type="title"/>
          </p:nvPr>
        </p:nvSpPr>
        <p:spPr>
          <a:xfrm>
            <a:off x="2724000" y="2180325"/>
            <a:ext cx="3696000" cy="13521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2168" name="Google Shape;2168;p17"/>
          <p:cNvSpPr txBox="1"/>
          <p:nvPr>
            <p:ph type="title" idx="2" hasCustomPrompt="1"/>
          </p:nvPr>
        </p:nvSpPr>
        <p:spPr>
          <a:xfrm>
            <a:off x="4010825" y="1070175"/>
            <a:ext cx="1208700" cy="9309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69" name="Google Shape;2169;p17"/>
          <p:cNvSpPr txBox="1"/>
          <p:nvPr>
            <p:ph type="subTitle" idx="1"/>
          </p:nvPr>
        </p:nvSpPr>
        <p:spPr>
          <a:xfrm>
            <a:off x="3168300" y="3531600"/>
            <a:ext cx="2807400" cy="69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5">
  <p:cSld name="CUSTOM_10_1_2">
    <p:spTree>
      <p:nvGrpSpPr>
        <p:cNvPr id="2170" name="Shape 2170"/>
        <p:cNvGrpSpPr/>
        <p:nvPr/>
      </p:nvGrpSpPr>
      <p:grpSpPr>
        <a:xfrm>
          <a:off x="0" y="0"/>
          <a:ext cx="0" cy="0"/>
          <a:chOff x="0" y="0"/>
          <a:chExt cx="0" cy="0"/>
        </a:xfrm>
      </p:grpSpPr>
      <p:grpSp>
        <p:nvGrpSpPr>
          <p:cNvPr id="2171" name="Google Shape;2171;p18"/>
          <p:cNvGrpSpPr/>
          <p:nvPr/>
        </p:nvGrpSpPr>
        <p:grpSpPr>
          <a:xfrm rot="-303308">
            <a:off x="-461355" y="3044478"/>
            <a:ext cx="11249719" cy="3540034"/>
            <a:chOff x="3025400" y="1754925"/>
            <a:chExt cx="7141649" cy="2247459"/>
          </a:xfrm>
        </p:grpSpPr>
        <p:sp>
          <p:nvSpPr>
            <p:cNvPr id="2172" name="Google Shape;2172;p18"/>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18"/>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18"/>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18"/>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18"/>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18"/>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18"/>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18"/>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18"/>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18"/>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18"/>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18"/>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18"/>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18"/>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18"/>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18"/>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18"/>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18"/>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18"/>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18"/>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18"/>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18"/>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18"/>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18"/>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18"/>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18"/>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18"/>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99" name="Google Shape;2199;p18"/>
          <p:cNvSpPr/>
          <p:nvPr/>
        </p:nvSpPr>
        <p:spPr>
          <a:xfrm>
            <a:off x="-178237"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18"/>
          <p:cNvSpPr/>
          <p:nvPr/>
        </p:nvSpPr>
        <p:spPr>
          <a:xfrm>
            <a:off x="-612075" y="3781937"/>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18"/>
          <p:cNvSpPr/>
          <p:nvPr/>
        </p:nvSpPr>
        <p:spPr>
          <a:xfrm>
            <a:off x="1228588" y="4149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18"/>
          <p:cNvSpPr/>
          <p:nvPr/>
        </p:nvSpPr>
        <p:spPr>
          <a:xfrm>
            <a:off x="6145588" y="39971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18"/>
          <p:cNvSpPr/>
          <p:nvPr/>
        </p:nvSpPr>
        <p:spPr>
          <a:xfrm>
            <a:off x="6524900"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18"/>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18"/>
          <p:cNvSpPr/>
          <p:nvPr/>
        </p:nvSpPr>
        <p:spPr>
          <a:xfrm>
            <a:off x="4385063" y="4639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18"/>
          <p:cNvSpPr/>
          <p:nvPr/>
        </p:nvSpPr>
        <p:spPr>
          <a:xfrm>
            <a:off x="131463" y="3632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07" name="Google Shape;2207;p18"/>
          <p:cNvGrpSpPr/>
          <p:nvPr/>
        </p:nvGrpSpPr>
        <p:grpSpPr>
          <a:xfrm>
            <a:off x="367100" y="3091113"/>
            <a:ext cx="37200" cy="2435125"/>
            <a:chOff x="367100" y="2392375"/>
            <a:chExt cx="37200" cy="2435125"/>
          </a:xfrm>
        </p:grpSpPr>
        <p:sp>
          <p:nvSpPr>
            <p:cNvPr id="2208" name="Google Shape;2208;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10" name="Google Shape;2210;p18"/>
          <p:cNvGrpSpPr/>
          <p:nvPr/>
        </p:nvGrpSpPr>
        <p:grpSpPr>
          <a:xfrm>
            <a:off x="1496950" y="4428750"/>
            <a:ext cx="37200" cy="833425"/>
            <a:chOff x="367100" y="2392375"/>
            <a:chExt cx="37200" cy="833425"/>
          </a:xfrm>
        </p:grpSpPr>
        <p:sp>
          <p:nvSpPr>
            <p:cNvPr id="2211" name="Google Shape;2211;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13" name="Google Shape;2213;p18"/>
          <p:cNvGrpSpPr/>
          <p:nvPr/>
        </p:nvGrpSpPr>
        <p:grpSpPr>
          <a:xfrm>
            <a:off x="2528413" y="4025000"/>
            <a:ext cx="37200" cy="1232425"/>
            <a:chOff x="367100" y="2392375"/>
            <a:chExt cx="37200" cy="1232425"/>
          </a:xfrm>
        </p:grpSpPr>
        <p:sp>
          <p:nvSpPr>
            <p:cNvPr id="2214" name="Google Shape;2214;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16" name="Google Shape;2216;p18"/>
          <p:cNvGrpSpPr/>
          <p:nvPr/>
        </p:nvGrpSpPr>
        <p:grpSpPr>
          <a:xfrm>
            <a:off x="1733350" y="4390713"/>
            <a:ext cx="37200" cy="833425"/>
            <a:chOff x="367100" y="2392375"/>
            <a:chExt cx="37200" cy="833425"/>
          </a:xfrm>
        </p:grpSpPr>
        <p:sp>
          <p:nvSpPr>
            <p:cNvPr id="2217" name="Google Shape;2217;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19" name="Google Shape;2219;p18"/>
          <p:cNvGrpSpPr/>
          <p:nvPr/>
        </p:nvGrpSpPr>
        <p:grpSpPr>
          <a:xfrm>
            <a:off x="8607850" y="3252263"/>
            <a:ext cx="37200" cy="2435125"/>
            <a:chOff x="367100" y="2392375"/>
            <a:chExt cx="37200" cy="2435125"/>
          </a:xfrm>
        </p:grpSpPr>
        <p:sp>
          <p:nvSpPr>
            <p:cNvPr id="2220" name="Google Shape;2220;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22" name="Google Shape;2222;p18"/>
          <p:cNvGrpSpPr/>
          <p:nvPr/>
        </p:nvGrpSpPr>
        <p:grpSpPr>
          <a:xfrm>
            <a:off x="658425" y="4271275"/>
            <a:ext cx="37200" cy="1232425"/>
            <a:chOff x="367100" y="2392375"/>
            <a:chExt cx="37200" cy="1232425"/>
          </a:xfrm>
        </p:grpSpPr>
        <p:sp>
          <p:nvSpPr>
            <p:cNvPr id="2223" name="Google Shape;2223;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25" name="Google Shape;2225;p18"/>
          <p:cNvGrpSpPr/>
          <p:nvPr/>
        </p:nvGrpSpPr>
        <p:grpSpPr>
          <a:xfrm>
            <a:off x="3527900" y="4695525"/>
            <a:ext cx="37200" cy="833425"/>
            <a:chOff x="367100" y="2392375"/>
            <a:chExt cx="37200" cy="833425"/>
          </a:xfrm>
        </p:grpSpPr>
        <p:sp>
          <p:nvSpPr>
            <p:cNvPr id="2226" name="Google Shape;2226;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28" name="Google Shape;2228;p18"/>
          <p:cNvGrpSpPr/>
          <p:nvPr/>
        </p:nvGrpSpPr>
        <p:grpSpPr>
          <a:xfrm>
            <a:off x="2347800" y="4531513"/>
            <a:ext cx="37200" cy="833425"/>
            <a:chOff x="367100" y="2392375"/>
            <a:chExt cx="37200" cy="833425"/>
          </a:xfrm>
        </p:grpSpPr>
        <p:sp>
          <p:nvSpPr>
            <p:cNvPr id="2229" name="Google Shape;2229;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31" name="Google Shape;2231;p18"/>
          <p:cNvGrpSpPr/>
          <p:nvPr/>
        </p:nvGrpSpPr>
        <p:grpSpPr>
          <a:xfrm>
            <a:off x="7259438" y="4657088"/>
            <a:ext cx="37200" cy="833425"/>
            <a:chOff x="367100" y="2392375"/>
            <a:chExt cx="37200" cy="833425"/>
          </a:xfrm>
        </p:grpSpPr>
        <p:sp>
          <p:nvSpPr>
            <p:cNvPr id="2232" name="Google Shape;2232;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34" name="Google Shape;2234;p18"/>
          <p:cNvGrpSpPr/>
          <p:nvPr/>
        </p:nvGrpSpPr>
        <p:grpSpPr>
          <a:xfrm>
            <a:off x="5876450" y="4720788"/>
            <a:ext cx="37200" cy="833425"/>
            <a:chOff x="367100" y="2392375"/>
            <a:chExt cx="37200" cy="833425"/>
          </a:xfrm>
        </p:grpSpPr>
        <p:sp>
          <p:nvSpPr>
            <p:cNvPr id="2235" name="Google Shape;2235;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37" name="Google Shape;2237;p18"/>
          <p:cNvGrpSpPr/>
          <p:nvPr/>
        </p:nvGrpSpPr>
        <p:grpSpPr>
          <a:xfrm>
            <a:off x="5087700" y="4619313"/>
            <a:ext cx="37200" cy="833425"/>
            <a:chOff x="367100" y="2392375"/>
            <a:chExt cx="37200" cy="833425"/>
          </a:xfrm>
        </p:grpSpPr>
        <p:sp>
          <p:nvSpPr>
            <p:cNvPr id="2238" name="Google Shape;2238;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40" name="Google Shape;2240;p18"/>
          <p:cNvGrpSpPr/>
          <p:nvPr/>
        </p:nvGrpSpPr>
        <p:grpSpPr>
          <a:xfrm>
            <a:off x="6722900" y="4698500"/>
            <a:ext cx="37200" cy="1232425"/>
            <a:chOff x="367100" y="2392375"/>
            <a:chExt cx="37200" cy="1232425"/>
          </a:xfrm>
        </p:grpSpPr>
        <p:sp>
          <p:nvSpPr>
            <p:cNvPr id="2241" name="Google Shape;2241;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43" name="Google Shape;2243;p18"/>
          <p:cNvGrpSpPr/>
          <p:nvPr/>
        </p:nvGrpSpPr>
        <p:grpSpPr>
          <a:xfrm>
            <a:off x="7961675" y="4271275"/>
            <a:ext cx="37200" cy="833425"/>
            <a:chOff x="367100" y="2392375"/>
            <a:chExt cx="37200" cy="833425"/>
          </a:xfrm>
        </p:grpSpPr>
        <p:sp>
          <p:nvSpPr>
            <p:cNvPr id="2244" name="Google Shape;2244;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46" name="Google Shape;2246;p18"/>
          <p:cNvGrpSpPr/>
          <p:nvPr/>
        </p:nvGrpSpPr>
        <p:grpSpPr>
          <a:xfrm>
            <a:off x="8312775" y="4334738"/>
            <a:ext cx="37200" cy="833425"/>
            <a:chOff x="367100" y="2392375"/>
            <a:chExt cx="37200" cy="833425"/>
          </a:xfrm>
        </p:grpSpPr>
        <p:sp>
          <p:nvSpPr>
            <p:cNvPr id="2247" name="Google Shape;2247;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49" name="Google Shape;2249;p18"/>
          <p:cNvGrpSpPr/>
          <p:nvPr/>
        </p:nvGrpSpPr>
        <p:grpSpPr>
          <a:xfrm>
            <a:off x="8994688" y="4071775"/>
            <a:ext cx="37200" cy="1232425"/>
            <a:chOff x="367100" y="2392375"/>
            <a:chExt cx="37200" cy="1232425"/>
          </a:xfrm>
        </p:grpSpPr>
        <p:sp>
          <p:nvSpPr>
            <p:cNvPr id="2250" name="Google Shape;2250;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52" name="Google Shape;2252;p18"/>
          <p:cNvSpPr/>
          <p:nvPr/>
        </p:nvSpPr>
        <p:spPr>
          <a:xfrm>
            <a:off x="7713300" y="40110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18"/>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54" name="Google Shape;2254;p18"/>
          <p:cNvGrpSpPr/>
          <p:nvPr/>
        </p:nvGrpSpPr>
        <p:grpSpPr>
          <a:xfrm>
            <a:off x="179163" y="3853625"/>
            <a:ext cx="37200" cy="1232425"/>
            <a:chOff x="367100" y="2392375"/>
            <a:chExt cx="37200" cy="1232425"/>
          </a:xfrm>
        </p:grpSpPr>
        <p:sp>
          <p:nvSpPr>
            <p:cNvPr id="2255" name="Google Shape;2255;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57" name="Google Shape;2257;p18"/>
          <p:cNvGrpSpPr/>
          <p:nvPr/>
        </p:nvGrpSpPr>
        <p:grpSpPr>
          <a:xfrm>
            <a:off x="4435463" y="4771700"/>
            <a:ext cx="37200" cy="833425"/>
            <a:chOff x="367100" y="2392375"/>
            <a:chExt cx="37200" cy="833425"/>
          </a:xfrm>
        </p:grpSpPr>
        <p:sp>
          <p:nvSpPr>
            <p:cNvPr id="2258" name="Google Shape;2258;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60" name="Google Shape;2260;p18"/>
          <p:cNvGrpSpPr/>
          <p:nvPr/>
        </p:nvGrpSpPr>
        <p:grpSpPr>
          <a:xfrm>
            <a:off x="3121763" y="4191225"/>
            <a:ext cx="37200" cy="1232425"/>
            <a:chOff x="367100" y="2392375"/>
            <a:chExt cx="37200" cy="1232425"/>
          </a:xfrm>
        </p:grpSpPr>
        <p:sp>
          <p:nvSpPr>
            <p:cNvPr id="2261" name="Google Shape;2261;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63" name="Google Shape;2263;p18"/>
          <p:cNvGrpSpPr/>
          <p:nvPr/>
        </p:nvGrpSpPr>
        <p:grpSpPr>
          <a:xfrm>
            <a:off x="2067975" y="3755675"/>
            <a:ext cx="37200" cy="2435125"/>
            <a:chOff x="367100" y="2392375"/>
            <a:chExt cx="37200" cy="2435125"/>
          </a:xfrm>
        </p:grpSpPr>
        <p:sp>
          <p:nvSpPr>
            <p:cNvPr id="2264" name="Google Shape;2264;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66" name="Google Shape;2266;p18"/>
          <p:cNvGrpSpPr/>
          <p:nvPr/>
        </p:nvGrpSpPr>
        <p:grpSpPr>
          <a:xfrm>
            <a:off x="6400500" y="3856238"/>
            <a:ext cx="37200" cy="2435125"/>
            <a:chOff x="367100" y="2392375"/>
            <a:chExt cx="37200" cy="2435125"/>
          </a:xfrm>
        </p:grpSpPr>
        <p:sp>
          <p:nvSpPr>
            <p:cNvPr id="2267" name="Google Shape;2267;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69" name="Google Shape;2269;p18"/>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18"/>
          <p:cNvSpPr/>
          <p:nvPr/>
        </p:nvSpPr>
        <p:spPr>
          <a:xfrm>
            <a:off x="6487338" y="3790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71" name="Google Shape;2271;p18"/>
          <p:cNvGrpSpPr/>
          <p:nvPr/>
        </p:nvGrpSpPr>
        <p:grpSpPr>
          <a:xfrm>
            <a:off x="7679063" y="3919925"/>
            <a:ext cx="37200" cy="2435125"/>
            <a:chOff x="367100" y="2392375"/>
            <a:chExt cx="37200" cy="2435125"/>
          </a:xfrm>
        </p:grpSpPr>
        <p:sp>
          <p:nvSpPr>
            <p:cNvPr id="2272" name="Google Shape;2272;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74" name="Google Shape;2274;p18"/>
          <p:cNvGrpSpPr/>
          <p:nvPr/>
        </p:nvGrpSpPr>
        <p:grpSpPr>
          <a:xfrm>
            <a:off x="8880050" y="2789013"/>
            <a:ext cx="37200" cy="2435125"/>
            <a:chOff x="367100" y="2392375"/>
            <a:chExt cx="37200" cy="2435125"/>
          </a:xfrm>
        </p:grpSpPr>
        <p:sp>
          <p:nvSpPr>
            <p:cNvPr id="2275" name="Google Shape;2275;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77" name="Google Shape;2277;p18"/>
          <p:cNvGrpSpPr/>
          <p:nvPr/>
        </p:nvGrpSpPr>
        <p:grpSpPr>
          <a:xfrm>
            <a:off x="1257825" y="2336563"/>
            <a:ext cx="37200" cy="2435125"/>
            <a:chOff x="367100" y="2392375"/>
            <a:chExt cx="37200" cy="2435125"/>
          </a:xfrm>
        </p:grpSpPr>
        <p:sp>
          <p:nvSpPr>
            <p:cNvPr id="2278" name="Google Shape;2278;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80" name="Google Shape;2280;p18"/>
          <p:cNvGrpSpPr/>
          <p:nvPr/>
        </p:nvGrpSpPr>
        <p:grpSpPr>
          <a:xfrm>
            <a:off x="6707675" y="2503688"/>
            <a:ext cx="37200" cy="2435125"/>
            <a:chOff x="367100" y="2392375"/>
            <a:chExt cx="37200" cy="2435125"/>
          </a:xfrm>
        </p:grpSpPr>
        <p:sp>
          <p:nvSpPr>
            <p:cNvPr id="2281" name="Google Shape;2281;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83" name="Google Shape;2283;p18"/>
          <p:cNvGrpSpPr/>
          <p:nvPr/>
        </p:nvGrpSpPr>
        <p:grpSpPr>
          <a:xfrm>
            <a:off x="4833388" y="4619313"/>
            <a:ext cx="37200" cy="833425"/>
            <a:chOff x="367100" y="2392375"/>
            <a:chExt cx="37200" cy="833425"/>
          </a:xfrm>
        </p:grpSpPr>
        <p:sp>
          <p:nvSpPr>
            <p:cNvPr id="2284" name="Google Shape;2284;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86" name="Google Shape;2286;p18"/>
          <p:cNvGrpSpPr/>
          <p:nvPr/>
        </p:nvGrpSpPr>
        <p:grpSpPr>
          <a:xfrm>
            <a:off x="3956488" y="4556525"/>
            <a:ext cx="37200" cy="833425"/>
            <a:chOff x="367100" y="2392375"/>
            <a:chExt cx="37200" cy="833425"/>
          </a:xfrm>
        </p:grpSpPr>
        <p:sp>
          <p:nvSpPr>
            <p:cNvPr id="2287" name="Google Shape;2287;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89" name="Google Shape;2289;p18"/>
          <p:cNvGrpSpPr/>
          <p:nvPr/>
        </p:nvGrpSpPr>
        <p:grpSpPr>
          <a:xfrm>
            <a:off x="1814563" y="2221975"/>
            <a:ext cx="37200" cy="2435125"/>
            <a:chOff x="367100" y="2392375"/>
            <a:chExt cx="37200" cy="2435125"/>
          </a:xfrm>
        </p:grpSpPr>
        <p:sp>
          <p:nvSpPr>
            <p:cNvPr id="2290" name="Google Shape;2290;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92" name="Google Shape;2292;p18"/>
          <p:cNvGrpSpPr/>
          <p:nvPr/>
        </p:nvGrpSpPr>
        <p:grpSpPr>
          <a:xfrm>
            <a:off x="1576800" y="3203550"/>
            <a:ext cx="37200" cy="833425"/>
            <a:chOff x="367100" y="2392375"/>
            <a:chExt cx="37200" cy="833425"/>
          </a:xfrm>
        </p:grpSpPr>
        <p:sp>
          <p:nvSpPr>
            <p:cNvPr id="2293" name="Google Shape;2293;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95" name="Google Shape;2295;p18"/>
          <p:cNvGrpSpPr/>
          <p:nvPr/>
        </p:nvGrpSpPr>
        <p:grpSpPr>
          <a:xfrm>
            <a:off x="973650" y="3539275"/>
            <a:ext cx="37200" cy="1232425"/>
            <a:chOff x="367100" y="2392375"/>
            <a:chExt cx="37200" cy="1232425"/>
          </a:xfrm>
        </p:grpSpPr>
        <p:sp>
          <p:nvSpPr>
            <p:cNvPr id="2296" name="Google Shape;2296;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98" name="Google Shape;2298;p18"/>
          <p:cNvGrpSpPr/>
          <p:nvPr/>
        </p:nvGrpSpPr>
        <p:grpSpPr>
          <a:xfrm>
            <a:off x="7362213" y="1792338"/>
            <a:ext cx="37200" cy="2435125"/>
            <a:chOff x="367100" y="2392375"/>
            <a:chExt cx="37200" cy="2435125"/>
          </a:xfrm>
        </p:grpSpPr>
        <p:sp>
          <p:nvSpPr>
            <p:cNvPr id="2299" name="Google Shape;2299;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1" name="Google Shape;2301;p18"/>
          <p:cNvGrpSpPr/>
          <p:nvPr/>
        </p:nvGrpSpPr>
        <p:grpSpPr>
          <a:xfrm>
            <a:off x="7848413" y="2988513"/>
            <a:ext cx="37200" cy="2435125"/>
            <a:chOff x="367100" y="2392375"/>
            <a:chExt cx="37200" cy="2435125"/>
          </a:xfrm>
        </p:grpSpPr>
        <p:sp>
          <p:nvSpPr>
            <p:cNvPr id="2302" name="Google Shape;2302;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4" name="Google Shape;2304;p18"/>
          <p:cNvGrpSpPr/>
          <p:nvPr/>
        </p:nvGrpSpPr>
        <p:grpSpPr>
          <a:xfrm>
            <a:off x="5489500" y="4390713"/>
            <a:ext cx="37200" cy="833425"/>
            <a:chOff x="367100" y="2392375"/>
            <a:chExt cx="37200" cy="833425"/>
          </a:xfrm>
        </p:grpSpPr>
        <p:sp>
          <p:nvSpPr>
            <p:cNvPr id="2305" name="Google Shape;2305;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7" name="Google Shape;2307;p18"/>
          <p:cNvGrpSpPr/>
          <p:nvPr/>
        </p:nvGrpSpPr>
        <p:grpSpPr>
          <a:xfrm>
            <a:off x="8143463" y="1638800"/>
            <a:ext cx="37200" cy="2435125"/>
            <a:chOff x="367100" y="2392375"/>
            <a:chExt cx="37200" cy="2435125"/>
          </a:xfrm>
        </p:grpSpPr>
        <p:sp>
          <p:nvSpPr>
            <p:cNvPr id="2308" name="Google Shape;2308;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10" name="Google Shape;2310;p18"/>
          <p:cNvGrpSpPr/>
          <p:nvPr/>
        </p:nvGrpSpPr>
        <p:grpSpPr>
          <a:xfrm>
            <a:off x="1077275" y="1354188"/>
            <a:ext cx="37200" cy="2435125"/>
            <a:chOff x="367100" y="2392375"/>
            <a:chExt cx="37200" cy="2435125"/>
          </a:xfrm>
        </p:grpSpPr>
        <p:sp>
          <p:nvSpPr>
            <p:cNvPr id="2311" name="Google Shape;2311;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1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13" name="Google Shape;2313;p18"/>
          <p:cNvSpPr/>
          <p:nvPr/>
        </p:nvSpPr>
        <p:spPr>
          <a:xfrm>
            <a:off x="8334625" y="26113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18"/>
          <p:cNvSpPr txBox="1"/>
          <p:nvPr>
            <p:ph type="title"/>
          </p:nvPr>
        </p:nvSpPr>
        <p:spPr>
          <a:xfrm>
            <a:off x="2724000" y="2180325"/>
            <a:ext cx="3696000" cy="13521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2315" name="Google Shape;2315;p18"/>
          <p:cNvSpPr txBox="1"/>
          <p:nvPr>
            <p:ph type="title" idx="2" hasCustomPrompt="1"/>
          </p:nvPr>
        </p:nvSpPr>
        <p:spPr>
          <a:xfrm>
            <a:off x="4010825" y="1070175"/>
            <a:ext cx="1208700" cy="9309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16" name="Google Shape;2316;p18"/>
          <p:cNvSpPr txBox="1"/>
          <p:nvPr>
            <p:ph type="subTitle" idx="1"/>
          </p:nvPr>
        </p:nvSpPr>
        <p:spPr>
          <a:xfrm>
            <a:off x="3168300" y="3531600"/>
            <a:ext cx="2807400" cy="69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3">
  <p:cSld name="CUSTOM_10_1_1">
    <p:spTree>
      <p:nvGrpSpPr>
        <p:cNvPr id="2317" name="Shape 2317"/>
        <p:cNvGrpSpPr/>
        <p:nvPr/>
      </p:nvGrpSpPr>
      <p:grpSpPr>
        <a:xfrm>
          <a:off x="0" y="0"/>
          <a:ext cx="0" cy="0"/>
          <a:chOff x="0" y="0"/>
          <a:chExt cx="0" cy="0"/>
        </a:xfrm>
      </p:grpSpPr>
      <p:sp>
        <p:nvSpPr>
          <p:cNvPr id="2318" name="Google Shape;2318;p19"/>
          <p:cNvSpPr txBox="1"/>
          <p:nvPr>
            <p:ph type="title"/>
          </p:nvPr>
        </p:nvSpPr>
        <p:spPr>
          <a:xfrm>
            <a:off x="1466700" y="2180325"/>
            <a:ext cx="3696000" cy="13521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2319" name="Google Shape;2319;p19"/>
          <p:cNvSpPr txBox="1"/>
          <p:nvPr>
            <p:ph type="title" idx="2" hasCustomPrompt="1"/>
          </p:nvPr>
        </p:nvSpPr>
        <p:spPr>
          <a:xfrm>
            <a:off x="2753525" y="1070175"/>
            <a:ext cx="1208700" cy="9309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20" name="Google Shape;2320;p19"/>
          <p:cNvSpPr txBox="1"/>
          <p:nvPr>
            <p:ph type="subTitle" idx="1"/>
          </p:nvPr>
        </p:nvSpPr>
        <p:spPr>
          <a:xfrm>
            <a:off x="1911000" y="3531600"/>
            <a:ext cx="2807400" cy="69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
        <p:nvSpPr>
          <p:cNvPr id="2321" name="Google Shape;2321;p19"/>
          <p:cNvSpPr/>
          <p:nvPr/>
        </p:nvSpPr>
        <p:spPr>
          <a:xfrm>
            <a:off x="-393537" y="35324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22" name="Google Shape;2322;p19"/>
          <p:cNvGrpSpPr/>
          <p:nvPr/>
        </p:nvGrpSpPr>
        <p:grpSpPr>
          <a:xfrm rot="-1696109">
            <a:off x="4252477" y="327641"/>
            <a:ext cx="12796356" cy="4026980"/>
            <a:chOff x="3025400" y="1754925"/>
            <a:chExt cx="7141649" cy="2247459"/>
          </a:xfrm>
        </p:grpSpPr>
        <p:sp>
          <p:nvSpPr>
            <p:cNvPr id="2323" name="Google Shape;2323;p19"/>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19"/>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19"/>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19"/>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19"/>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19"/>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19"/>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19"/>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19"/>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19"/>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19"/>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19"/>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19"/>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19"/>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19"/>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19"/>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19"/>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19"/>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19"/>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19"/>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19"/>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19"/>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19"/>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19"/>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19"/>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19"/>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19"/>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50" name="Google Shape;2350;p19"/>
          <p:cNvSpPr/>
          <p:nvPr/>
        </p:nvSpPr>
        <p:spPr>
          <a:xfrm>
            <a:off x="5111350" y="2245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19"/>
          <p:cNvSpPr/>
          <p:nvPr/>
        </p:nvSpPr>
        <p:spPr>
          <a:xfrm>
            <a:off x="862338" y="4255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19"/>
          <p:cNvSpPr/>
          <p:nvPr/>
        </p:nvSpPr>
        <p:spPr>
          <a:xfrm>
            <a:off x="4746238" y="3616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19"/>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19"/>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55" name="Google Shape;2355;p19"/>
          <p:cNvGrpSpPr/>
          <p:nvPr/>
        </p:nvGrpSpPr>
        <p:grpSpPr>
          <a:xfrm>
            <a:off x="4418513" y="4180725"/>
            <a:ext cx="37200" cy="833425"/>
            <a:chOff x="367100" y="2392375"/>
            <a:chExt cx="37200" cy="833425"/>
          </a:xfrm>
        </p:grpSpPr>
        <p:sp>
          <p:nvSpPr>
            <p:cNvPr id="2356" name="Google Shape;2356;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58" name="Google Shape;2358;p19"/>
          <p:cNvGrpSpPr/>
          <p:nvPr/>
        </p:nvGrpSpPr>
        <p:grpSpPr>
          <a:xfrm>
            <a:off x="8040131" y="3723550"/>
            <a:ext cx="37200" cy="833425"/>
            <a:chOff x="367100" y="2392375"/>
            <a:chExt cx="37200" cy="833425"/>
          </a:xfrm>
        </p:grpSpPr>
        <p:sp>
          <p:nvSpPr>
            <p:cNvPr id="2359" name="Google Shape;2359;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61" name="Google Shape;2361;p19"/>
          <p:cNvGrpSpPr/>
          <p:nvPr/>
        </p:nvGrpSpPr>
        <p:grpSpPr>
          <a:xfrm>
            <a:off x="8308875" y="3902100"/>
            <a:ext cx="37200" cy="833425"/>
            <a:chOff x="367100" y="2392375"/>
            <a:chExt cx="37200" cy="833425"/>
          </a:xfrm>
        </p:grpSpPr>
        <p:sp>
          <p:nvSpPr>
            <p:cNvPr id="2362" name="Google Shape;2362;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64" name="Google Shape;2364;p19"/>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19"/>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66" name="Google Shape;2366;p19"/>
          <p:cNvGrpSpPr/>
          <p:nvPr/>
        </p:nvGrpSpPr>
        <p:grpSpPr>
          <a:xfrm>
            <a:off x="4664063" y="4162100"/>
            <a:ext cx="37200" cy="833425"/>
            <a:chOff x="367100" y="2392375"/>
            <a:chExt cx="37200" cy="833425"/>
          </a:xfrm>
        </p:grpSpPr>
        <p:sp>
          <p:nvSpPr>
            <p:cNvPr id="2367" name="Google Shape;2367;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69" name="Google Shape;2369;p19"/>
          <p:cNvGrpSpPr/>
          <p:nvPr/>
        </p:nvGrpSpPr>
        <p:grpSpPr>
          <a:xfrm>
            <a:off x="6398263" y="3825000"/>
            <a:ext cx="37200" cy="833425"/>
            <a:chOff x="367100" y="2392375"/>
            <a:chExt cx="37200" cy="833425"/>
          </a:xfrm>
        </p:grpSpPr>
        <p:sp>
          <p:nvSpPr>
            <p:cNvPr id="2370" name="Google Shape;2370;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72" name="Google Shape;2372;p19"/>
          <p:cNvGrpSpPr/>
          <p:nvPr/>
        </p:nvGrpSpPr>
        <p:grpSpPr>
          <a:xfrm>
            <a:off x="5580650" y="4180738"/>
            <a:ext cx="37200" cy="833425"/>
            <a:chOff x="367100" y="2392375"/>
            <a:chExt cx="37200" cy="833425"/>
          </a:xfrm>
        </p:grpSpPr>
        <p:sp>
          <p:nvSpPr>
            <p:cNvPr id="2373" name="Google Shape;2373;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75" name="Google Shape;2375;p19"/>
          <p:cNvGrpSpPr/>
          <p:nvPr/>
        </p:nvGrpSpPr>
        <p:grpSpPr>
          <a:xfrm>
            <a:off x="6919225" y="3384000"/>
            <a:ext cx="37200" cy="1232425"/>
            <a:chOff x="367100" y="2392375"/>
            <a:chExt cx="37200" cy="1232425"/>
          </a:xfrm>
        </p:grpSpPr>
        <p:sp>
          <p:nvSpPr>
            <p:cNvPr id="2376" name="Google Shape;2376;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78" name="Google Shape;2378;p19"/>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19"/>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80" name="Google Shape;2380;p19"/>
          <p:cNvGrpSpPr/>
          <p:nvPr/>
        </p:nvGrpSpPr>
        <p:grpSpPr>
          <a:xfrm>
            <a:off x="5744188" y="3172588"/>
            <a:ext cx="37200" cy="833425"/>
            <a:chOff x="367100" y="2392375"/>
            <a:chExt cx="37200" cy="833425"/>
          </a:xfrm>
        </p:grpSpPr>
        <p:sp>
          <p:nvSpPr>
            <p:cNvPr id="2381" name="Google Shape;2381;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83" name="Google Shape;2383;p19"/>
          <p:cNvGrpSpPr/>
          <p:nvPr/>
        </p:nvGrpSpPr>
        <p:grpSpPr>
          <a:xfrm>
            <a:off x="8133225" y="2430588"/>
            <a:ext cx="37200" cy="2435125"/>
            <a:chOff x="367100" y="2392375"/>
            <a:chExt cx="37200" cy="2435125"/>
          </a:xfrm>
        </p:grpSpPr>
        <p:sp>
          <p:nvSpPr>
            <p:cNvPr id="2384" name="Google Shape;2384;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86" name="Google Shape;2386;p19"/>
          <p:cNvGrpSpPr/>
          <p:nvPr/>
        </p:nvGrpSpPr>
        <p:grpSpPr>
          <a:xfrm>
            <a:off x="7121400" y="2089938"/>
            <a:ext cx="37200" cy="2435125"/>
            <a:chOff x="367100" y="2392375"/>
            <a:chExt cx="37200" cy="2435125"/>
          </a:xfrm>
        </p:grpSpPr>
        <p:sp>
          <p:nvSpPr>
            <p:cNvPr id="2387" name="Google Shape;2387;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89" name="Google Shape;2389;p19"/>
          <p:cNvGrpSpPr/>
          <p:nvPr/>
        </p:nvGrpSpPr>
        <p:grpSpPr>
          <a:xfrm>
            <a:off x="7498400" y="971538"/>
            <a:ext cx="37200" cy="3553537"/>
            <a:chOff x="367100" y="2392375"/>
            <a:chExt cx="37200" cy="3553537"/>
          </a:xfrm>
        </p:grpSpPr>
        <p:sp>
          <p:nvSpPr>
            <p:cNvPr id="2390" name="Google Shape;2390;p1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92" name="Google Shape;2392;p19"/>
          <p:cNvGrpSpPr/>
          <p:nvPr/>
        </p:nvGrpSpPr>
        <p:grpSpPr>
          <a:xfrm>
            <a:off x="5997413" y="1873363"/>
            <a:ext cx="37200" cy="2435125"/>
            <a:chOff x="367100" y="2392375"/>
            <a:chExt cx="37200" cy="2435125"/>
          </a:xfrm>
        </p:grpSpPr>
        <p:sp>
          <p:nvSpPr>
            <p:cNvPr id="2393" name="Google Shape;2393;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95" name="Google Shape;2395;p19"/>
          <p:cNvGrpSpPr/>
          <p:nvPr/>
        </p:nvGrpSpPr>
        <p:grpSpPr>
          <a:xfrm>
            <a:off x="7452769" y="3946925"/>
            <a:ext cx="37200" cy="833425"/>
            <a:chOff x="367100" y="2392375"/>
            <a:chExt cx="37200" cy="833425"/>
          </a:xfrm>
        </p:grpSpPr>
        <p:sp>
          <p:nvSpPr>
            <p:cNvPr id="2396" name="Google Shape;2396;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98" name="Google Shape;2398;p19"/>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19"/>
          <p:cNvSpPr/>
          <p:nvPr/>
        </p:nvSpPr>
        <p:spPr>
          <a:xfrm>
            <a:off x="4175563" y="4662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19"/>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01" name="Google Shape;2401;p19"/>
          <p:cNvGrpSpPr/>
          <p:nvPr/>
        </p:nvGrpSpPr>
        <p:grpSpPr>
          <a:xfrm>
            <a:off x="367100" y="3091113"/>
            <a:ext cx="37200" cy="2435125"/>
            <a:chOff x="367100" y="2392375"/>
            <a:chExt cx="37200" cy="2435125"/>
          </a:xfrm>
        </p:grpSpPr>
        <p:sp>
          <p:nvSpPr>
            <p:cNvPr id="2402" name="Google Shape;2402;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04" name="Google Shape;2404;p19"/>
          <p:cNvGrpSpPr/>
          <p:nvPr/>
        </p:nvGrpSpPr>
        <p:grpSpPr>
          <a:xfrm>
            <a:off x="760388" y="2393525"/>
            <a:ext cx="37200" cy="2435125"/>
            <a:chOff x="367100" y="2392375"/>
            <a:chExt cx="37200" cy="2435125"/>
          </a:xfrm>
        </p:grpSpPr>
        <p:sp>
          <p:nvSpPr>
            <p:cNvPr id="2405" name="Google Shape;2405;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07" name="Google Shape;2407;p19"/>
          <p:cNvGrpSpPr/>
          <p:nvPr/>
        </p:nvGrpSpPr>
        <p:grpSpPr>
          <a:xfrm>
            <a:off x="179163" y="3853625"/>
            <a:ext cx="37200" cy="1232425"/>
            <a:chOff x="367100" y="2392375"/>
            <a:chExt cx="37200" cy="1232425"/>
          </a:xfrm>
        </p:grpSpPr>
        <p:sp>
          <p:nvSpPr>
            <p:cNvPr id="2408" name="Google Shape;2408;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10" name="Google Shape;2410;p19"/>
          <p:cNvGrpSpPr/>
          <p:nvPr/>
        </p:nvGrpSpPr>
        <p:grpSpPr>
          <a:xfrm>
            <a:off x="8768050" y="1530738"/>
            <a:ext cx="37200" cy="2435125"/>
            <a:chOff x="367100" y="2392375"/>
            <a:chExt cx="37200" cy="2435125"/>
          </a:xfrm>
        </p:grpSpPr>
        <p:sp>
          <p:nvSpPr>
            <p:cNvPr id="2411" name="Google Shape;2411;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13" name="Google Shape;2413;p19"/>
          <p:cNvGrpSpPr/>
          <p:nvPr/>
        </p:nvGrpSpPr>
        <p:grpSpPr>
          <a:xfrm>
            <a:off x="6717038" y="703388"/>
            <a:ext cx="37200" cy="3553537"/>
            <a:chOff x="367100" y="2392375"/>
            <a:chExt cx="37200" cy="3553537"/>
          </a:xfrm>
        </p:grpSpPr>
        <p:sp>
          <p:nvSpPr>
            <p:cNvPr id="2414" name="Google Shape;2414;p1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16" name="Google Shape;2416;p19"/>
          <p:cNvGrpSpPr/>
          <p:nvPr/>
        </p:nvGrpSpPr>
        <p:grpSpPr>
          <a:xfrm>
            <a:off x="8577688" y="3176063"/>
            <a:ext cx="37200" cy="2435125"/>
            <a:chOff x="367100" y="2392375"/>
            <a:chExt cx="37200" cy="2435125"/>
          </a:xfrm>
        </p:grpSpPr>
        <p:sp>
          <p:nvSpPr>
            <p:cNvPr id="2417" name="Google Shape;2417;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19" name="Google Shape;2419;p19"/>
          <p:cNvSpPr/>
          <p:nvPr/>
        </p:nvSpPr>
        <p:spPr>
          <a:xfrm>
            <a:off x="7673975" y="270346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20" name="Google Shape;2420;p19"/>
          <p:cNvGrpSpPr/>
          <p:nvPr/>
        </p:nvGrpSpPr>
        <p:grpSpPr>
          <a:xfrm>
            <a:off x="5976925" y="4466900"/>
            <a:ext cx="37200" cy="833425"/>
            <a:chOff x="367100" y="2392375"/>
            <a:chExt cx="37200" cy="833425"/>
          </a:xfrm>
        </p:grpSpPr>
        <p:sp>
          <p:nvSpPr>
            <p:cNvPr id="2421" name="Google Shape;2421;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23" name="Google Shape;2423;p19"/>
          <p:cNvGrpSpPr/>
          <p:nvPr/>
        </p:nvGrpSpPr>
        <p:grpSpPr>
          <a:xfrm>
            <a:off x="5197725" y="4379113"/>
            <a:ext cx="37200" cy="833425"/>
            <a:chOff x="367100" y="2392375"/>
            <a:chExt cx="37200" cy="833425"/>
          </a:xfrm>
        </p:grpSpPr>
        <p:sp>
          <p:nvSpPr>
            <p:cNvPr id="2424" name="Google Shape;2424;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26" name="Google Shape;2426;p19"/>
          <p:cNvGrpSpPr/>
          <p:nvPr/>
        </p:nvGrpSpPr>
        <p:grpSpPr>
          <a:xfrm>
            <a:off x="6658750" y="4191225"/>
            <a:ext cx="37200" cy="1232425"/>
            <a:chOff x="367100" y="2392375"/>
            <a:chExt cx="37200" cy="1232425"/>
          </a:xfrm>
        </p:grpSpPr>
        <p:sp>
          <p:nvSpPr>
            <p:cNvPr id="2427" name="Google Shape;2427;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29" name="Google Shape;2429;p19"/>
          <p:cNvGrpSpPr/>
          <p:nvPr/>
        </p:nvGrpSpPr>
        <p:grpSpPr>
          <a:xfrm>
            <a:off x="7834550" y="4413900"/>
            <a:ext cx="37200" cy="833425"/>
            <a:chOff x="367100" y="2392375"/>
            <a:chExt cx="37200" cy="833425"/>
          </a:xfrm>
        </p:grpSpPr>
        <p:sp>
          <p:nvSpPr>
            <p:cNvPr id="2430" name="Google Shape;2430;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32" name="Google Shape;2432;p19"/>
          <p:cNvGrpSpPr/>
          <p:nvPr/>
        </p:nvGrpSpPr>
        <p:grpSpPr>
          <a:xfrm>
            <a:off x="8846488" y="4204613"/>
            <a:ext cx="37200" cy="1232425"/>
            <a:chOff x="367100" y="2392375"/>
            <a:chExt cx="37200" cy="1232425"/>
          </a:xfrm>
        </p:grpSpPr>
        <p:sp>
          <p:nvSpPr>
            <p:cNvPr id="2433" name="Google Shape;2433;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35" name="Google Shape;2435;p19"/>
          <p:cNvGrpSpPr/>
          <p:nvPr/>
        </p:nvGrpSpPr>
        <p:grpSpPr>
          <a:xfrm>
            <a:off x="9029100" y="3450863"/>
            <a:ext cx="37200" cy="2435125"/>
            <a:chOff x="367100" y="2392375"/>
            <a:chExt cx="37200" cy="2435125"/>
          </a:xfrm>
        </p:grpSpPr>
        <p:sp>
          <p:nvSpPr>
            <p:cNvPr id="2436" name="Google Shape;2436;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38" name="Google Shape;2438;p19"/>
          <p:cNvGrpSpPr/>
          <p:nvPr/>
        </p:nvGrpSpPr>
        <p:grpSpPr>
          <a:xfrm>
            <a:off x="7953850" y="2898738"/>
            <a:ext cx="37200" cy="2435125"/>
            <a:chOff x="367100" y="2392375"/>
            <a:chExt cx="37200" cy="2435125"/>
          </a:xfrm>
        </p:grpSpPr>
        <p:sp>
          <p:nvSpPr>
            <p:cNvPr id="2439" name="Google Shape;2439;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41" name="Google Shape;2441;p19"/>
          <p:cNvGrpSpPr/>
          <p:nvPr/>
        </p:nvGrpSpPr>
        <p:grpSpPr>
          <a:xfrm>
            <a:off x="7309900" y="3708675"/>
            <a:ext cx="37200" cy="833425"/>
            <a:chOff x="367100" y="2392375"/>
            <a:chExt cx="37200" cy="833425"/>
          </a:xfrm>
        </p:grpSpPr>
        <p:sp>
          <p:nvSpPr>
            <p:cNvPr id="2442" name="Google Shape;2442;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44" name="Google Shape;2444;p19"/>
          <p:cNvGrpSpPr/>
          <p:nvPr/>
        </p:nvGrpSpPr>
        <p:grpSpPr>
          <a:xfrm>
            <a:off x="2903038" y="4255825"/>
            <a:ext cx="37200" cy="1232425"/>
            <a:chOff x="367100" y="2392375"/>
            <a:chExt cx="37200" cy="1232425"/>
          </a:xfrm>
        </p:grpSpPr>
        <p:sp>
          <p:nvSpPr>
            <p:cNvPr id="2445" name="Google Shape;2445;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47" name="Google Shape;2447;p19"/>
          <p:cNvGrpSpPr/>
          <p:nvPr/>
        </p:nvGrpSpPr>
        <p:grpSpPr>
          <a:xfrm>
            <a:off x="1235175" y="4390713"/>
            <a:ext cx="37200" cy="833425"/>
            <a:chOff x="367100" y="2392375"/>
            <a:chExt cx="37200" cy="833425"/>
          </a:xfrm>
        </p:grpSpPr>
        <p:sp>
          <p:nvSpPr>
            <p:cNvPr id="2448" name="Google Shape;2448;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50" name="Google Shape;2450;p19"/>
          <p:cNvGrpSpPr/>
          <p:nvPr/>
        </p:nvGrpSpPr>
        <p:grpSpPr>
          <a:xfrm>
            <a:off x="658425" y="4271275"/>
            <a:ext cx="37200" cy="1232425"/>
            <a:chOff x="367100" y="2392375"/>
            <a:chExt cx="37200" cy="1232425"/>
          </a:xfrm>
        </p:grpSpPr>
        <p:sp>
          <p:nvSpPr>
            <p:cNvPr id="2451" name="Google Shape;2451;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53" name="Google Shape;2453;p19"/>
          <p:cNvGrpSpPr/>
          <p:nvPr/>
        </p:nvGrpSpPr>
        <p:grpSpPr>
          <a:xfrm>
            <a:off x="3482500" y="4556525"/>
            <a:ext cx="37200" cy="833425"/>
            <a:chOff x="367100" y="2392375"/>
            <a:chExt cx="37200" cy="833425"/>
          </a:xfrm>
        </p:grpSpPr>
        <p:sp>
          <p:nvSpPr>
            <p:cNvPr id="2454" name="Google Shape;2454;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56" name="Google Shape;2456;p19"/>
          <p:cNvGrpSpPr/>
          <p:nvPr/>
        </p:nvGrpSpPr>
        <p:grpSpPr>
          <a:xfrm>
            <a:off x="4189913" y="4409325"/>
            <a:ext cx="37200" cy="833425"/>
            <a:chOff x="367100" y="2392375"/>
            <a:chExt cx="37200" cy="833425"/>
          </a:xfrm>
        </p:grpSpPr>
        <p:sp>
          <p:nvSpPr>
            <p:cNvPr id="2457" name="Google Shape;2457;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59" name="Google Shape;2459;p19"/>
          <p:cNvGrpSpPr/>
          <p:nvPr/>
        </p:nvGrpSpPr>
        <p:grpSpPr>
          <a:xfrm>
            <a:off x="2119200" y="4531513"/>
            <a:ext cx="37200" cy="833425"/>
            <a:chOff x="367100" y="2392375"/>
            <a:chExt cx="37200" cy="833425"/>
          </a:xfrm>
        </p:grpSpPr>
        <p:sp>
          <p:nvSpPr>
            <p:cNvPr id="2460" name="Google Shape;2460;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62" name="Google Shape;2462;p19"/>
          <p:cNvGrpSpPr/>
          <p:nvPr/>
        </p:nvGrpSpPr>
        <p:grpSpPr>
          <a:xfrm>
            <a:off x="8404075" y="1079600"/>
            <a:ext cx="37200" cy="3553537"/>
            <a:chOff x="367100" y="2392375"/>
            <a:chExt cx="37200" cy="3553537"/>
          </a:xfrm>
        </p:grpSpPr>
        <p:sp>
          <p:nvSpPr>
            <p:cNvPr id="2463" name="Google Shape;2463;p1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65" name="Google Shape;2465;p19"/>
          <p:cNvGrpSpPr/>
          <p:nvPr/>
        </p:nvGrpSpPr>
        <p:grpSpPr>
          <a:xfrm>
            <a:off x="5624313" y="1267813"/>
            <a:ext cx="37200" cy="3553537"/>
            <a:chOff x="367100" y="2392375"/>
            <a:chExt cx="37200" cy="3553537"/>
          </a:xfrm>
        </p:grpSpPr>
        <p:sp>
          <p:nvSpPr>
            <p:cNvPr id="2466" name="Google Shape;2466;p1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68" name="Google Shape;2468;p19"/>
          <p:cNvGrpSpPr/>
          <p:nvPr/>
        </p:nvGrpSpPr>
        <p:grpSpPr>
          <a:xfrm>
            <a:off x="1573075" y="3891975"/>
            <a:ext cx="37200" cy="833425"/>
            <a:chOff x="367100" y="2392375"/>
            <a:chExt cx="37200" cy="833425"/>
          </a:xfrm>
        </p:grpSpPr>
        <p:sp>
          <p:nvSpPr>
            <p:cNvPr id="2469" name="Google Shape;2469;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71" name="Google Shape;2471;p19"/>
          <p:cNvGrpSpPr/>
          <p:nvPr/>
        </p:nvGrpSpPr>
        <p:grpSpPr>
          <a:xfrm rot="2700000">
            <a:off x="-7781063" y="1294004"/>
            <a:ext cx="12796469" cy="4027016"/>
            <a:chOff x="3025400" y="1754925"/>
            <a:chExt cx="7141649" cy="2247459"/>
          </a:xfrm>
        </p:grpSpPr>
        <p:sp>
          <p:nvSpPr>
            <p:cNvPr id="2472" name="Google Shape;2472;p19"/>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19"/>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19"/>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19"/>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19"/>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19"/>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19"/>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19"/>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19"/>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19"/>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19"/>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19"/>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19"/>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19"/>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19"/>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19"/>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19"/>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19"/>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19"/>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19"/>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19"/>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19"/>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19"/>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19"/>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19"/>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19"/>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19"/>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99" name="Google Shape;2499;p19"/>
          <p:cNvGrpSpPr/>
          <p:nvPr/>
        </p:nvGrpSpPr>
        <p:grpSpPr>
          <a:xfrm>
            <a:off x="946800" y="2150888"/>
            <a:ext cx="37200" cy="2435125"/>
            <a:chOff x="367100" y="2392375"/>
            <a:chExt cx="37200" cy="2435125"/>
          </a:xfrm>
        </p:grpSpPr>
        <p:sp>
          <p:nvSpPr>
            <p:cNvPr id="2500" name="Google Shape;2500;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1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
  <p:cSld name="CUSTOM">
    <p:spTree>
      <p:nvGrpSpPr>
        <p:cNvPr id="2502" name="Shape 2502"/>
        <p:cNvGrpSpPr/>
        <p:nvPr/>
      </p:nvGrpSpPr>
      <p:grpSpPr>
        <a:xfrm>
          <a:off x="0" y="0"/>
          <a:ext cx="0" cy="0"/>
          <a:chOff x="0" y="0"/>
          <a:chExt cx="0" cy="0"/>
        </a:xfrm>
      </p:grpSpPr>
      <p:grpSp>
        <p:nvGrpSpPr>
          <p:cNvPr id="2503" name="Google Shape;2503;p20"/>
          <p:cNvGrpSpPr/>
          <p:nvPr/>
        </p:nvGrpSpPr>
        <p:grpSpPr>
          <a:xfrm>
            <a:off x="-2310327" y="4178778"/>
            <a:ext cx="12327280" cy="1460124"/>
            <a:chOff x="862259" y="3765588"/>
            <a:chExt cx="7268444" cy="1159289"/>
          </a:xfrm>
        </p:grpSpPr>
        <p:sp>
          <p:nvSpPr>
            <p:cNvPr id="2504" name="Google Shape;2504;p20"/>
            <p:cNvSpPr/>
            <p:nvPr/>
          </p:nvSpPr>
          <p:spPr>
            <a:xfrm>
              <a:off x="1224575" y="3765588"/>
              <a:ext cx="6492810" cy="610067"/>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20"/>
            <p:cNvSpPr/>
            <p:nvPr/>
          </p:nvSpPr>
          <p:spPr>
            <a:xfrm>
              <a:off x="1200537" y="3784469"/>
              <a:ext cx="6544455" cy="621649"/>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20"/>
            <p:cNvSpPr/>
            <p:nvPr/>
          </p:nvSpPr>
          <p:spPr>
            <a:xfrm>
              <a:off x="1176499" y="3803033"/>
              <a:ext cx="6596101" cy="63704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20"/>
            <p:cNvSpPr/>
            <p:nvPr/>
          </p:nvSpPr>
          <p:spPr>
            <a:xfrm>
              <a:off x="1152381" y="3822152"/>
              <a:ext cx="6647826" cy="653303"/>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20"/>
            <p:cNvSpPr/>
            <p:nvPr/>
          </p:nvSpPr>
          <p:spPr>
            <a:xfrm>
              <a:off x="1128343" y="3840637"/>
              <a:ext cx="6699471" cy="670201"/>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20"/>
            <p:cNvSpPr/>
            <p:nvPr/>
          </p:nvSpPr>
          <p:spPr>
            <a:xfrm>
              <a:off x="1103591" y="3858408"/>
              <a:ext cx="6751830" cy="689241"/>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20"/>
            <p:cNvSpPr/>
            <p:nvPr/>
          </p:nvSpPr>
          <p:spPr>
            <a:xfrm>
              <a:off x="1079553" y="3876813"/>
              <a:ext cx="6803476" cy="707646"/>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20"/>
            <p:cNvSpPr/>
            <p:nvPr/>
          </p:nvSpPr>
          <p:spPr>
            <a:xfrm>
              <a:off x="1055436" y="3894980"/>
              <a:ext cx="6854487" cy="727003"/>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20"/>
            <p:cNvSpPr/>
            <p:nvPr/>
          </p:nvSpPr>
          <p:spPr>
            <a:xfrm>
              <a:off x="1031398" y="3913306"/>
              <a:ext cx="6906132" cy="746201"/>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20"/>
            <p:cNvSpPr/>
            <p:nvPr/>
          </p:nvSpPr>
          <p:spPr>
            <a:xfrm>
              <a:off x="1007360" y="3931632"/>
              <a:ext cx="6957698" cy="7654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20"/>
            <p:cNvSpPr/>
            <p:nvPr/>
          </p:nvSpPr>
          <p:spPr>
            <a:xfrm>
              <a:off x="983242" y="3949482"/>
              <a:ext cx="7009423" cy="78499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20"/>
            <p:cNvSpPr/>
            <p:nvPr/>
          </p:nvSpPr>
          <p:spPr>
            <a:xfrm>
              <a:off x="959204" y="3967571"/>
              <a:ext cx="7061068" cy="805146"/>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20"/>
            <p:cNvSpPr/>
            <p:nvPr/>
          </p:nvSpPr>
          <p:spPr>
            <a:xfrm>
              <a:off x="935166" y="3985341"/>
              <a:ext cx="7112714" cy="824899"/>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20"/>
            <p:cNvSpPr/>
            <p:nvPr/>
          </p:nvSpPr>
          <p:spPr>
            <a:xfrm>
              <a:off x="910335" y="4002874"/>
              <a:ext cx="7165153" cy="84560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20"/>
            <p:cNvSpPr/>
            <p:nvPr/>
          </p:nvSpPr>
          <p:spPr>
            <a:xfrm>
              <a:off x="886297" y="4017233"/>
              <a:ext cx="7216798" cy="870119"/>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20"/>
            <p:cNvSpPr/>
            <p:nvPr/>
          </p:nvSpPr>
          <p:spPr>
            <a:xfrm>
              <a:off x="862259" y="4011204"/>
              <a:ext cx="7268444" cy="913672"/>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20" name="Google Shape;2520;p20"/>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20"/>
          <p:cNvSpPr/>
          <p:nvPr/>
        </p:nvSpPr>
        <p:spPr>
          <a:xfrm>
            <a:off x="3214375" y="4238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20"/>
          <p:cNvSpPr/>
          <p:nvPr/>
        </p:nvSpPr>
        <p:spPr>
          <a:xfrm>
            <a:off x="834050" y="4199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20"/>
          <p:cNvSpPr/>
          <p:nvPr/>
        </p:nvSpPr>
        <p:spPr>
          <a:xfrm>
            <a:off x="5990238"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20"/>
          <p:cNvSpPr/>
          <p:nvPr/>
        </p:nvSpPr>
        <p:spPr>
          <a:xfrm>
            <a:off x="7733625" y="4022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20"/>
          <p:cNvSpPr/>
          <p:nvPr/>
        </p:nvSpPr>
        <p:spPr>
          <a:xfrm>
            <a:off x="1448925" y="4624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20"/>
          <p:cNvSpPr/>
          <p:nvPr/>
        </p:nvSpPr>
        <p:spPr>
          <a:xfrm>
            <a:off x="4385063" y="4334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27" name="Google Shape;2527;p20"/>
          <p:cNvGrpSpPr/>
          <p:nvPr/>
        </p:nvGrpSpPr>
        <p:grpSpPr>
          <a:xfrm>
            <a:off x="367100" y="3167313"/>
            <a:ext cx="37200" cy="2435125"/>
            <a:chOff x="367100" y="2392375"/>
            <a:chExt cx="37200" cy="2435125"/>
          </a:xfrm>
        </p:grpSpPr>
        <p:sp>
          <p:nvSpPr>
            <p:cNvPr id="2528" name="Google Shape;2528;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30" name="Google Shape;2530;p20"/>
          <p:cNvGrpSpPr/>
          <p:nvPr/>
        </p:nvGrpSpPr>
        <p:grpSpPr>
          <a:xfrm>
            <a:off x="1496950" y="4504950"/>
            <a:ext cx="37200" cy="833425"/>
            <a:chOff x="367100" y="2392375"/>
            <a:chExt cx="37200" cy="833425"/>
          </a:xfrm>
        </p:grpSpPr>
        <p:sp>
          <p:nvSpPr>
            <p:cNvPr id="2531" name="Google Shape;2531;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33" name="Google Shape;2533;p20"/>
          <p:cNvGrpSpPr/>
          <p:nvPr/>
        </p:nvGrpSpPr>
        <p:grpSpPr>
          <a:xfrm>
            <a:off x="2528413" y="4406000"/>
            <a:ext cx="37200" cy="1232425"/>
            <a:chOff x="367100" y="2392375"/>
            <a:chExt cx="37200" cy="1232425"/>
          </a:xfrm>
        </p:grpSpPr>
        <p:sp>
          <p:nvSpPr>
            <p:cNvPr id="2534" name="Google Shape;2534;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36" name="Google Shape;2536;p20"/>
          <p:cNvGrpSpPr/>
          <p:nvPr/>
        </p:nvGrpSpPr>
        <p:grpSpPr>
          <a:xfrm>
            <a:off x="1733350" y="4466913"/>
            <a:ext cx="37200" cy="833425"/>
            <a:chOff x="367100" y="2392375"/>
            <a:chExt cx="37200" cy="833425"/>
          </a:xfrm>
        </p:grpSpPr>
        <p:sp>
          <p:nvSpPr>
            <p:cNvPr id="2537" name="Google Shape;2537;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39" name="Google Shape;2539;p20"/>
          <p:cNvGrpSpPr/>
          <p:nvPr/>
        </p:nvGrpSpPr>
        <p:grpSpPr>
          <a:xfrm>
            <a:off x="8607850" y="2947463"/>
            <a:ext cx="37200" cy="2435125"/>
            <a:chOff x="367100" y="2392375"/>
            <a:chExt cx="37200" cy="2435125"/>
          </a:xfrm>
        </p:grpSpPr>
        <p:sp>
          <p:nvSpPr>
            <p:cNvPr id="2540" name="Google Shape;2540;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42" name="Google Shape;2542;p20"/>
          <p:cNvGrpSpPr/>
          <p:nvPr/>
        </p:nvGrpSpPr>
        <p:grpSpPr>
          <a:xfrm>
            <a:off x="658425" y="4347475"/>
            <a:ext cx="37200" cy="1232425"/>
            <a:chOff x="367100" y="2392375"/>
            <a:chExt cx="37200" cy="1232425"/>
          </a:xfrm>
        </p:grpSpPr>
        <p:sp>
          <p:nvSpPr>
            <p:cNvPr id="2543" name="Google Shape;2543;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45" name="Google Shape;2545;p20"/>
          <p:cNvGrpSpPr/>
          <p:nvPr/>
        </p:nvGrpSpPr>
        <p:grpSpPr>
          <a:xfrm>
            <a:off x="3527900" y="4771725"/>
            <a:ext cx="37200" cy="833425"/>
            <a:chOff x="367100" y="2392375"/>
            <a:chExt cx="37200" cy="833425"/>
          </a:xfrm>
        </p:grpSpPr>
        <p:sp>
          <p:nvSpPr>
            <p:cNvPr id="2546" name="Google Shape;2546;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48" name="Google Shape;2548;p20"/>
          <p:cNvGrpSpPr/>
          <p:nvPr/>
        </p:nvGrpSpPr>
        <p:grpSpPr>
          <a:xfrm>
            <a:off x="2347800" y="4607713"/>
            <a:ext cx="37200" cy="833425"/>
            <a:chOff x="367100" y="2392375"/>
            <a:chExt cx="37200" cy="833425"/>
          </a:xfrm>
        </p:grpSpPr>
        <p:sp>
          <p:nvSpPr>
            <p:cNvPr id="2549" name="Google Shape;2549;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51" name="Google Shape;2551;p20"/>
          <p:cNvGrpSpPr/>
          <p:nvPr/>
        </p:nvGrpSpPr>
        <p:grpSpPr>
          <a:xfrm>
            <a:off x="7259438" y="4352288"/>
            <a:ext cx="37200" cy="833425"/>
            <a:chOff x="367100" y="2392375"/>
            <a:chExt cx="37200" cy="833425"/>
          </a:xfrm>
        </p:grpSpPr>
        <p:sp>
          <p:nvSpPr>
            <p:cNvPr id="2552" name="Google Shape;2552;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54" name="Google Shape;2554;p20"/>
          <p:cNvGrpSpPr/>
          <p:nvPr/>
        </p:nvGrpSpPr>
        <p:grpSpPr>
          <a:xfrm>
            <a:off x="5876450" y="4415988"/>
            <a:ext cx="37200" cy="833425"/>
            <a:chOff x="367100" y="2392375"/>
            <a:chExt cx="37200" cy="833425"/>
          </a:xfrm>
        </p:grpSpPr>
        <p:sp>
          <p:nvSpPr>
            <p:cNvPr id="2555" name="Google Shape;2555;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57" name="Google Shape;2557;p20"/>
          <p:cNvGrpSpPr/>
          <p:nvPr/>
        </p:nvGrpSpPr>
        <p:grpSpPr>
          <a:xfrm>
            <a:off x="5087700" y="4314513"/>
            <a:ext cx="37200" cy="833425"/>
            <a:chOff x="367100" y="2392375"/>
            <a:chExt cx="37200" cy="833425"/>
          </a:xfrm>
        </p:grpSpPr>
        <p:sp>
          <p:nvSpPr>
            <p:cNvPr id="2558" name="Google Shape;2558;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0" name="Google Shape;2560;p20"/>
          <p:cNvGrpSpPr/>
          <p:nvPr/>
        </p:nvGrpSpPr>
        <p:grpSpPr>
          <a:xfrm>
            <a:off x="6722900" y="4393700"/>
            <a:ext cx="37200" cy="1232425"/>
            <a:chOff x="367100" y="2392375"/>
            <a:chExt cx="37200" cy="1232425"/>
          </a:xfrm>
        </p:grpSpPr>
        <p:sp>
          <p:nvSpPr>
            <p:cNvPr id="2561" name="Google Shape;2561;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3" name="Google Shape;2563;p20"/>
          <p:cNvGrpSpPr/>
          <p:nvPr/>
        </p:nvGrpSpPr>
        <p:grpSpPr>
          <a:xfrm>
            <a:off x="7961675" y="4347475"/>
            <a:ext cx="37200" cy="833425"/>
            <a:chOff x="367100" y="2392375"/>
            <a:chExt cx="37200" cy="833425"/>
          </a:xfrm>
        </p:grpSpPr>
        <p:sp>
          <p:nvSpPr>
            <p:cNvPr id="2564" name="Google Shape;2564;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6" name="Google Shape;2566;p20"/>
          <p:cNvGrpSpPr/>
          <p:nvPr/>
        </p:nvGrpSpPr>
        <p:grpSpPr>
          <a:xfrm>
            <a:off x="8312775" y="4410938"/>
            <a:ext cx="37200" cy="833425"/>
            <a:chOff x="367100" y="2392375"/>
            <a:chExt cx="37200" cy="833425"/>
          </a:xfrm>
        </p:grpSpPr>
        <p:sp>
          <p:nvSpPr>
            <p:cNvPr id="2567" name="Google Shape;2567;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9" name="Google Shape;2569;p20"/>
          <p:cNvGrpSpPr/>
          <p:nvPr/>
        </p:nvGrpSpPr>
        <p:grpSpPr>
          <a:xfrm>
            <a:off x="8994688" y="4147975"/>
            <a:ext cx="37200" cy="1232425"/>
            <a:chOff x="367100" y="2392375"/>
            <a:chExt cx="37200" cy="1232425"/>
          </a:xfrm>
        </p:grpSpPr>
        <p:sp>
          <p:nvSpPr>
            <p:cNvPr id="2570" name="Google Shape;2570;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72" name="Google Shape;2572;p20"/>
          <p:cNvSpPr/>
          <p:nvPr/>
        </p:nvSpPr>
        <p:spPr>
          <a:xfrm>
            <a:off x="7713300" y="4468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20"/>
          <p:cNvSpPr/>
          <p:nvPr/>
        </p:nvSpPr>
        <p:spPr>
          <a:xfrm>
            <a:off x="6807341" y="4516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74" name="Google Shape;2574;p20"/>
          <p:cNvGrpSpPr/>
          <p:nvPr/>
        </p:nvGrpSpPr>
        <p:grpSpPr>
          <a:xfrm>
            <a:off x="179163" y="3929825"/>
            <a:ext cx="37200" cy="1232425"/>
            <a:chOff x="367100" y="2392375"/>
            <a:chExt cx="37200" cy="1232425"/>
          </a:xfrm>
        </p:grpSpPr>
        <p:sp>
          <p:nvSpPr>
            <p:cNvPr id="2575" name="Google Shape;2575;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77" name="Google Shape;2577;p20"/>
          <p:cNvGrpSpPr/>
          <p:nvPr/>
        </p:nvGrpSpPr>
        <p:grpSpPr>
          <a:xfrm>
            <a:off x="4435463" y="4466900"/>
            <a:ext cx="37200" cy="833425"/>
            <a:chOff x="367100" y="2392375"/>
            <a:chExt cx="37200" cy="833425"/>
          </a:xfrm>
        </p:grpSpPr>
        <p:sp>
          <p:nvSpPr>
            <p:cNvPr id="2578" name="Google Shape;2578;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80" name="Google Shape;2580;p20"/>
          <p:cNvGrpSpPr/>
          <p:nvPr/>
        </p:nvGrpSpPr>
        <p:grpSpPr>
          <a:xfrm>
            <a:off x="3121763" y="4572225"/>
            <a:ext cx="37200" cy="1232425"/>
            <a:chOff x="367100" y="2392375"/>
            <a:chExt cx="37200" cy="1232425"/>
          </a:xfrm>
        </p:grpSpPr>
        <p:sp>
          <p:nvSpPr>
            <p:cNvPr id="2581" name="Google Shape;2581;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83" name="Google Shape;2583;p20"/>
          <p:cNvGrpSpPr/>
          <p:nvPr/>
        </p:nvGrpSpPr>
        <p:grpSpPr>
          <a:xfrm>
            <a:off x="924975" y="4365275"/>
            <a:ext cx="37200" cy="2435125"/>
            <a:chOff x="367100" y="2392375"/>
            <a:chExt cx="37200" cy="2435125"/>
          </a:xfrm>
        </p:grpSpPr>
        <p:sp>
          <p:nvSpPr>
            <p:cNvPr id="2584" name="Google Shape;2584;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86" name="Google Shape;2586;p20"/>
          <p:cNvGrpSpPr/>
          <p:nvPr/>
        </p:nvGrpSpPr>
        <p:grpSpPr>
          <a:xfrm>
            <a:off x="6400500" y="4313438"/>
            <a:ext cx="37200" cy="2435125"/>
            <a:chOff x="367100" y="2392375"/>
            <a:chExt cx="37200" cy="2435125"/>
          </a:xfrm>
        </p:grpSpPr>
        <p:sp>
          <p:nvSpPr>
            <p:cNvPr id="2587" name="Google Shape;2587;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89" name="Google Shape;2589;p20"/>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90" name="Google Shape;2590;p20"/>
          <p:cNvGrpSpPr/>
          <p:nvPr/>
        </p:nvGrpSpPr>
        <p:grpSpPr>
          <a:xfrm>
            <a:off x="7679063" y="4377125"/>
            <a:ext cx="37200" cy="2435125"/>
            <a:chOff x="367100" y="2392375"/>
            <a:chExt cx="37200" cy="2435125"/>
          </a:xfrm>
        </p:grpSpPr>
        <p:sp>
          <p:nvSpPr>
            <p:cNvPr id="2591" name="Google Shape;2591;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93" name="Google Shape;2593;p20"/>
          <p:cNvGrpSpPr/>
          <p:nvPr/>
        </p:nvGrpSpPr>
        <p:grpSpPr>
          <a:xfrm>
            <a:off x="8880050" y="2865213"/>
            <a:ext cx="37200" cy="2435125"/>
            <a:chOff x="367100" y="2392375"/>
            <a:chExt cx="37200" cy="2435125"/>
          </a:xfrm>
        </p:grpSpPr>
        <p:sp>
          <p:nvSpPr>
            <p:cNvPr id="2594" name="Google Shape;2594;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2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96" name="Google Shape;2596;p20"/>
          <p:cNvSpPr txBox="1"/>
          <p:nvPr>
            <p:ph type="title"/>
          </p:nvPr>
        </p:nvSpPr>
        <p:spPr>
          <a:xfrm>
            <a:off x="713100" y="902838"/>
            <a:ext cx="2943600" cy="2411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97" name="Google Shape;2597;p20"/>
          <p:cNvSpPr txBox="1"/>
          <p:nvPr>
            <p:ph type="subTitle" idx="1"/>
          </p:nvPr>
        </p:nvSpPr>
        <p:spPr>
          <a:xfrm>
            <a:off x="713100" y="3313950"/>
            <a:ext cx="3852000" cy="9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72" name="Shape 172"/>
        <p:cNvGrpSpPr/>
        <p:nvPr/>
      </p:nvGrpSpPr>
      <p:grpSpPr>
        <a:xfrm>
          <a:off x="0" y="0"/>
          <a:ext cx="0" cy="0"/>
          <a:chOff x="0" y="0"/>
          <a:chExt cx="0" cy="0"/>
        </a:xfrm>
      </p:grpSpPr>
      <p:sp>
        <p:nvSpPr>
          <p:cNvPr id="173" name="Google Shape;173;p3"/>
          <p:cNvSpPr txBox="1"/>
          <p:nvPr>
            <p:ph type="title"/>
          </p:nvPr>
        </p:nvSpPr>
        <p:spPr>
          <a:xfrm>
            <a:off x="713100" y="2180315"/>
            <a:ext cx="3696000" cy="1352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4" name="Google Shape;174;p3"/>
          <p:cNvSpPr txBox="1"/>
          <p:nvPr>
            <p:ph type="title" idx="2" hasCustomPrompt="1"/>
          </p:nvPr>
        </p:nvSpPr>
        <p:spPr>
          <a:xfrm>
            <a:off x="1956925" y="1070176"/>
            <a:ext cx="1208700" cy="9309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5" name="Google Shape;175;p3"/>
          <p:cNvSpPr txBox="1"/>
          <p:nvPr>
            <p:ph type="subTitle" idx="1"/>
          </p:nvPr>
        </p:nvSpPr>
        <p:spPr>
          <a:xfrm>
            <a:off x="1157500" y="3531590"/>
            <a:ext cx="2807400" cy="69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grpSp>
        <p:nvGrpSpPr>
          <p:cNvPr id="176" name="Google Shape;176;p3"/>
          <p:cNvGrpSpPr/>
          <p:nvPr/>
        </p:nvGrpSpPr>
        <p:grpSpPr>
          <a:xfrm>
            <a:off x="5363188" y="3248788"/>
            <a:ext cx="37200" cy="833425"/>
            <a:chOff x="367100" y="2392375"/>
            <a:chExt cx="37200" cy="833425"/>
          </a:xfrm>
        </p:grpSpPr>
        <p:sp>
          <p:nvSpPr>
            <p:cNvPr id="177" name="Google Shape;177;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9" name="Google Shape;179;p3"/>
          <p:cNvGrpSpPr/>
          <p:nvPr/>
        </p:nvGrpSpPr>
        <p:grpSpPr>
          <a:xfrm rot="-1435600">
            <a:off x="-620293" y="2520429"/>
            <a:ext cx="11364881" cy="3576498"/>
            <a:chOff x="3025400" y="1754925"/>
            <a:chExt cx="7141649" cy="2247459"/>
          </a:xfrm>
        </p:grpSpPr>
        <p:sp>
          <p:nvSpPr>
            <p:cNvPr id="180" name="Google Shape;180;p3"/>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3"/>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3"/>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3"/>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3"/>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3"/>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3"/>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3"/>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3"/>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3"/>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3"/>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3"/>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3"/>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3"/>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3"/>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3"/>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3"/>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3"/>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3"/>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3"/>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3"/>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3"/>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3"/>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3"/>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3"/>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3"/>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3"/>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7" name="Google Shape;207;p3"/>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3"/>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9" name="Google Shape;209;p3"/>
          <p:cNvGrpSpPr/>
          <p:nvPr/>
        </p:nvGrpSpPr>
        <p:grpSpPr>
          <a:xfrm>
            <a:off x="8577688" y="3176063"/>
            <a:ext cx="37200" cy="2435125"/>
            <a:chOff x="367100" y="2392375"/>
            <a:chExt cx="37200" cy="2435125"/>
          </a:xfrm>
        </p:grpSpPr>
        <p:sp>
          <p:nvSpPr>
            <p:cNvPr id="210" name="Google Shape;210;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2" name="Google Shape;212;p3"/>
          <p:cNvGrpSpPr/>
          <p:nvPr/>
        </p:nvGrpSpPr>
        <p:grpSpPr>
          <a:xfrm>
            <a:off x="4418513" y="4180725"/>
            <a:ext cx="37200" cy="833425"/>
            <a:chOff x="367100" y="2392375"/>
            <a:chExt cx="37200" cy="833425"/>
          </a:xfrm>
        </p:grpSpPr>
        <p:sp>
          <p:nvSpPr>
            <p:cNvPr id="213" name="Google Shape;213;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5" name="Google Shape;215;p3"/>
          <p:cNvGrpSpPr/>
          <p:nvPr/>
        </p:nvGrpSpPr>
        <p:grpSpPr>
          <a:xfrm>
            <a:off x="8040131" y="3723550"/>
            <a:ext cx="37200" cy="833425"/>
            <a:chOff x="367100" y="2392375"/>
            <a:chExt cx="37200" cy="833425"/>
          </a:xfrm>
        </p:grpSpPr>
        <p:sp>
          <p:nvSpPr>
            <p:cNvPr id="216" name="Google Shape;216;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8" name="Google Shape;218;p3"/>
          <p:cNvGrpSpPr/>
          <p:nvPr/>
        </p:nvGrpSpPr>
        <p:grpSpPr>
          <a:xfrm>
            <a:off x="5976925" y="4466900"/>
            <a:ext cx="37200" cy="833425"/>
            <a:chOff x="367100" y="2392375"/>
            <a:chExt cx="37200" cy="833425"/>
          </a:xfrm>
        </p:grpSpPr>
        <p:sp>
          <p:nvSpPr>
            <p:cNvPr id="219" name="Google Shape;219;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1" name="Google Shape;221;p3"/>
          <p:cNvGrpSpPr/>
          <p:nvPr/>
        </p:nvGrpSpPr>
        <p:grpSpPr>
          <a:xfrm>
            <a:off x="5197725" y="4379113"/>
            <a:ext cx="37200" cy="833425"/>
            <a:chOff x="367100" y="2392375"/>
            <a:chExt cx="37200" cy="833425"/>
          </a:xfrm>
        </p:grpSpPr>
        <p:sp>
          <p:nvSpPr>
            <p:cNvPr id="222" name="Google Shape;222;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4" name="Google Shape;224;p3"/>
          <p:cNvGrpSpPr/>
          <p:nvPr/>
        </p:nvGrpSpPr>
        <p:grpSpPr>
          <a:xfrm>
            <a:off x="6658750" y="4191225"/>
            <a:ext cx="37200" cy="1232425"/>
            <a:chOff x="367100" y="2392375"/>
            <a:chExt cx="37200" cy="1232425"/>
          </a:xfrm>
        </p:grpSpPr>
        <p:sp>
          <p:nvSpPr>
            <p:cNvPr id="225" name="Google Shape;225;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7" name="Google Shape;227;p3"/>
          <p:cNvGrpSpPr/>
          <p:nvPr/>
        </p:nvGrpSpPr>
        <p:grpSpPr>
          <a:xfrm>
            <a:off x="7834550" y="4413900"/>
            <a:ext cx="37200" cy="833425"/>
            <a:chOff x="367100" y="2392375"/>
            <a:chExt cx="37200" cy="833425"/>
          </a:xfrm>
        </p:grpSpPr>
        <p:sp>
          <p:nvSpPr>
            <p:cNvPr id="228" name="Google Shape;228;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 name="Google Shape;230;p3"/>
          <p:cNvGrpSpPr/>
          <p:nvPr/>
        </p:nvGrpSpPr>
        <p:grpSpPr>
          <a:xfrm>
            <a:off x="8308875" y="3902100"/>
            <a:ext cx="37200" cy="833425"/>
            <a:chOff x="367100" y="2392375"/>
            <a:chExt cx="37200" cy="833425"/>
          </a:xfrm>
        </p:grpSpPr>
        <p:sp>
          <p:nvSpPr>
            <p:cNvPr id="231" name="Google Shape;231;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 name="Google Shape;233;p3"/>
          <p:cNvGrpSpPr/>
          <p:nvPr/>
        </p:nvGrpSpPr>
        <p:grpSpPr>
          <a:xfrm>
            <a:off x="8846488" y="4204613"/>
            <a:ext cx="37200" cy="1232425"/>
            <a:chOff x="367100" y="2392375"/>
            <a:chExt cx="37200" cy="1232425"/>
          </a:xfrm>
        </p:grpSpPr>
        <p:sp>
          <p:nvSpPr>
            <p:cNvPr id="234" name="Google Shape;234;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6" name="Google Shape;236;p3"/>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3"/>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8" name="Google Shape;238;p3"/>
          <p:cNvGrpSpPr/>
          <p:nvPr/>
        </p:nvGrpSpPr>
        <p:grpSpPr>
          <a:xfrm>
            <a:off x="4664063" y="4162100"/>
            <a:ext cx="37200" cy="833425"/>
            <a:chOff x="367100" y="2392375"/>
            <a:chExt cx="37200" cy="833425"/>
          </a:xfrm>
        </p:grpSpPr>
        <p:sp>
          <p:nvSpPr>
            <p:cNvPr id="239" name="Google Shape;239;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1" name="Google Shape;241;p3"/>
          <p:cNvGrpSpPr/>
          <p:nvPr/>
        </p:nvGrpSpPr>
        <p:grpSpPr>
          <a:xfrm>
            <a:off x="9029100" y="3450863"/>
            <a:ext cx="37200" cy="2435125"/>
            <a:chOff x="367100" y="2392375"/>
            <a:chExt cx="37200" cy="2435125"/>
          </a:xfrm>
        </p:grpSpPr>
        <p:sp>
          <p:nvSpPr>
            <p:cNvPr id="242" name="Google Shape;242;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4" name="Google Shape;244;p3"/>
          <p:cNvGrpSpPr/>
          <p:nvPr/>
        </p:nvGrpSpPr>
        <p:grpSpPr>
          <a:xfrm>
            <a:off x="6398263" y="3825000"/>
            <a:ext cx="37200" cy="833425"/>
            <a:chOff x="367100" y="2392375"/>
            <a:chExt cx="37200" cy="833425"/>
          </a:xfrm>
        </p:grpSpPr>
        <p:sp>
          <p:nvSpPr>
            <p:cNvPr id="245" name="Google Shape;245;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7" name="Google Shape;247;p3"/>
          <p:cNvGrpSpPr/>
          <p:nvPr/>
        </p:nvGrpSpPr>
        <p:grpSpPr>
          <a:xfrm>
            <a:off x="5580650" y="4180738"/>
            <a:ext cx="37200" cy="833425"/>
            <a:chOff x="367100" y="2392375"/>
            <a:chExt cx="37200" cy="833425"/>
          </a:xfrm>
        </p:grpSpPr>
        <p:sp>
          <p:nvSpPr>
            <p:cNvPr id="248" name="Google Shape;248;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0" name="Google Shape;250;p3"/>
          <p:cNvGrpSpPr/>
          <p:nvPr/>
        </p:nvGrpSpPr>
        <p:grpSpPr>
          <a:xfrm>
            <a:off x="6919225" y="3384000"/>
            <a:ext cx="37200" cy="1232425"/>
            <a:chOff x="367100" y="2392375"/>
            <a:chExt cx="37200" cy="1232425"/>
          </a:xfrm>
        </p:grpSpPr>
        <p:sp>
          <p:nvSpPr>
            <p:cNvPr id="251" name="Google Shape;251;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3" name="Google Shape;253;p3"/>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3"/>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5" name="Google Shape;255;p3"/>
          <p:cNvGrpSpPr/>
          <p:nvPr/>
        </p:nvGrpSpPr>
        <p:grpSpPr>
          <a:xfrm>
            <a:off x="8133225" y="2430588"/>
            <a:ext cx="37200" cy="2435125"/>
            <a:chOff x="367100" y="2392375"/>
            <a:chExt cx="37200" cy="2435125"/>
          </a:xfrm>
        </p:grpSpPr>
        <p:sp>
          <p:nvSpPr>
            <p:cNvPr id="256" name="Google Shape;256;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8" name="Google Shape;258;p3"/>
          <p:cNvGrpSpPr/>
          <p:nvPr/>
        </p:nvGrpSpPr>
        <p:grpSpPr>
          <a:xfrm>
            <a:off x="7121400" y="2089938"/>
            <a:ext cx="37200" cy="2435125"/>
            <a:chOff x="367100" y="2392375"/>
            <a:chExt cx="37200" cy="2435125"/>
          </a:xfrm>
        </p:grpSpPr>
        <p:sp>
          <p:nvSpPr>
            <p:cNvPr id="259" name="Google Shape;259;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1" name="Google Shape;261;p3"/>
          <p:cNvGrpSpPr/>
          <p:nvPr/>
        </p:nvGrpSpPr>
        <p:grpSpPr>
          <a:xfrm>
            <a:off x="7498400" y="971538"/>
            <a:ext cx="37200" cy="3553537"/>
            <a:chOff x="367100" y="2392375"/>
            <a:chExt cx="37200" cy="3553537"/>
          </a:xfrm>
        </p:grpSpPr>
        <p:sp>
          <p:nvSpPr>
            <p:cNvPr id="262" name="Google Shape;262;p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4" name="Google Shape;264;p3"/>
          <p:cNvGrpSpPr/>
          <p:nvPr/>
        </p:nvGrpSpPr>
        <p:grpSpPr>
          <a:xfrm>
            <a:off x="7953850" y="2898738"/>
            <a:ext cx="37200" cy="2435125"/>
            <a:chOff x="367100" y="2392375"/>
            <a:chExt cx="37200" cy="2435125"/>
          </a:xfrm>
        </p:grpSpPr>
        <p:sp>
          <p:nvSpPr>
            <p:cNvPr id="265" name="Google Shape;265;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 name="Google Shape;267;p3"/>
          <p:cNvGrpSpPr/>
          <p:nvPr/>
        </p:nvGrpSpPr>
        <p:grpSpPr>
          <a:xfrm>
            <a:off x="5775150" y="1871388"/>
            <a:ext cx="37200" cy="3553537"/>
            <a:chOff x="367100" y="2392375"/>
            <a:chExt cx="37200" cy="3553537"/>
          </a:xfrm>
        </p:grpSpPr>
        <p:sp>
          <p:nvSpPr>
            <p:cNvPr id="268" name="Google Shape;268;p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0" name="Google Shape;270;p3"/>
          <p:cNvGrpSpPr/>
          <p:nvPr/>
        </p:nvGrpSpPr>
        <p:grpSpPr>
          <a:xfrm>
            <a:off x="6226013" y="2482963"/>
            <a:ext cx="37200" cy="2435125"/>
            <a:chOff x="367100" y="2392375"/>
            <a:chExt cx="37200" cy="2435125"/>
          </a:xfrm>
        </p:grpSpPr>
        <p:sp>
          <p:nvSpPr>
            <p:cNvPr id="271" name="Google Shape;271;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3" name="Google Shape;273;p3"/>
          <p:cNvGrpSpPr/>
          <p:nvPr/>
        </p:nvGrpSpPr>
        <p:grpSpPr>
          <a:xfrm>
            <a:off x="7452769" y="3946925"/>
            <a:ext cx="37200" cy="833425"/>
            <a:chOff x="367100" y="2392375"/>
            <a:chExt cx="37200" cy="833425"/>
          </a:xfrm>
        </p:grpSpPr>
        <p:sp>
          <p:nvSpPr>
            <p:cNvPr id="274" name="Google Shape;274;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6" name="Google Shape;276;p3"/>
          <p:cNvSpPr/>
          <p:nvPr/>
        </p:nvSpPr>
        <p:spPr>
          <a:xfrm>
            <a:off x="4175563" y="4662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7" name="Google Shape;277;p3"/>
          <p:cNvGrpSpPr/>
          <p:nvPr/>
        </p:nvGrpSpPr>
        <p:grpSpPr>
          <a:xfrm>
            <a:off x="367100" y="3091113"/>
            <a:ext cx="37200" cy="2435125"/>
            <a:chOff x="367100" y="2392375"/>
            <a:chExt cx="37200" cy="2435125"/>
          </a:xfrm>
        </p:grpSpPr>
        <p:sp>
          <p:nvSpPr>
            <p:cNvPr id="278" name="Google Shape;278;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0" name="Google Shape;280;p3"/>
          <p:cNvGrpSpPr/>
          <p:nvPr/>
        </p:nvGrpSpPr>
        <p:grpSpPr>
          <a:xfrm>
            <a:off x="881275" y="4834013"/>
            <a:ext cx="37200" cy="833425"/>
            <a:chOff x="367100" y="2392375"/>
            <a:chExt cx="37200" cy="833425"/>
          </a:xfrm>
        </p:grpSpPr>
        <p:sp>
          <p:nvSpPr>
            <p:cNvPr id="281" name="Google Shape;281;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3" name="Google Shape;283;p3"/>
          <p:cNvGrpSpPr/>
          <p:nvPr/>
        </p:nvGrpSpPr>
        <p:grpSpPr>
          <a:xfrm>
            <a:off x="2903038" y="4255825"/>
            <a:ext cx="37200" cy="1232425"/>
            <a:chOff x="367100" y="2392375"/>
            <a:chExt cx="37200" cy="1232425"/>
          </a:xfrm>
        </p:grpSpPr>
        <p:sp>
          <p:nvSpPr>
            <p:cNvPr id="284" name="Google Shape;284;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 name="Google Shape;286;p3"/>
          <p:cNvGrpSpPr/>
          <p:nvPr/>
        </p:nvGrpSpPr>
        <p:grpSpPr>
          <a:xfrm>
            <a:off x="1235175" y="4390713"/>
            <a:ext cx="37200" cy="833425"/>
            <a:chOff x="367100" y="2392375"/>
            <a:chExt cx="37200" cy="833425"/>
          </a:xfrm>
        </p:grpSpPr>
        <p:sp>
          <p:nvSpPr>
            <p:cNvPr id="287" name="Google Shape;287;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9" name="Google Shape;289;p3"/>
          <p:cNvGrpSpPr/>
          <p:nvPr/>
        </p:nvGrpSpPr>
        <p:grpSpPr>
          <a:xfrm>
            <a:off x="658425" y="4271275"/>
            <a:ext cx="37200" cy="1232425"/>
            <a:chOff x="367100" y="2392375"/>
            <a:chExt cx="37200" cy="1232425"/>
          </a:xfrm>
        </p:grpSpPr>
        <p:sp>
          <p:nvSpPr>
            <p:cNvPr id="290" name="Google Shape;290;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2" name="Google Shape;292;p3"/>
          <p:cNvGrpSpPr/>
          <p:nvPr/>
        </p:nvGrpSpPr>
        <p:grpSpPr>
          <a:xfrm>
            <a:off x="3482500" y="4556525"/>
            <a:ext cx="37200" cy="833425"/>
            <a:chOff x="367100" y="2392375"/>
            <a:chExt cx="37200" cy="833425"/>
          </a:xfrm>
        </p:grpSpPr>
        <p:sp>
          <p:nvSpPr>
            <p:cNvPr id="293" name="Google Shape;293;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 name="Google Shape;295;p3"/>
          <p:cNvGrpSpPr/>
          <p:nvPr/>
        </p:nvGrpSpPr>
        <p:grpSpPr>
          <a:xfrm>
            <a:off x="4189913" y="4409325"/>
            <a:ext cx="37200" cy="833425"/>
            <a:chOff x="367100" y="2392375"/>
            <a:chExt cx="37200" cy="833425"/>
          </a:xfrm>
        </p:grpSpPr>
        <p:sp>
          <p:nvSpPr>
            <p:cNvPr id="296" name="Google Shape;296;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 name="Google Shape;298;p3"/>
          <p:cNvGrpSpPr/>
          <p:nvPr/>
        </p:nvGrpSpPr>
        <p:grpSpPr>
          <a:xfrm>
            <a:off x="2119200" y="4531513"/>
            <a:ext cx="37200" cy="833425"/>
            <a:chOff x="367100" y="2392375"/>
            <a:chExt cx="37200" cy="833425"/>
          </a:xfrm>
        </p:grpSpPr>
        <p:sp>
          <p:nvSpPr>
            <p:cNvPr id="299" name="Google Shape;299;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1" name="Google Shape;301;p3"/>
          <p:cNvGrpSpPr/>
          <p:nvPr/>
        </p:nvGrpSpPr>
        <p:grpSpPr>
          <a:xfrm>
            <a:off x="5003738" y="2330563"/>
            <a:ext cx="37200" cy="2435125"/>
            <a:chOff x="367100" y="2392375"/>
            <a:chExt cx="37200" cy="2435125"/>
          </a:xfrm>
        </p:grpSpPr>
        <p:sp>
          <p:nvSpPr>
            <p:cNvPr id="302" name="Google Shape;302;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 name="Google Shape;304;p3"/>
          <p:cNvGrpSpPr/>
          <p:nvPr/>
        </p:nvGrpSpPr>
        <p:grpSpPr>
          <a:xfrm>
            <a:off x="179163" y="3853625"/>
            <a:ext cx="37200" cy="1232425"/>
            <a:chOff x="367100" y="2392375"/>
            <a:chExt cx="37200" cy="1232425"/>
          </a:xfrm>
        </p:grpSpPr>
        <p:sp>
          <p:nvSpPr>
            <p:cNvPr id="305" name="Google Shape;305;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7" name="Google Shape;307;p3"/>
          <p:cNvGrpSpPr/>
          <p:nvPr/>
        </p:nvGrpSpPr>
        <p:grpSpPr>
          <a:xfrm>
            <a:off x="8768050" y="1530738"/>
            <a:ext cx="37200" cy="2435125"/>
            <a:chOff x="367100" y="2392375"/>
            <a:chExt cx="37200" cy="2435125"/>
          </a:xfrm>
        </p:grpSpPr>
        <p:sp>
          <p:nvSpPr>
            <p:cNvPr id="308" name="Google Shape;308;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0" name="Google Shape;310;p3"/>
          <p:cNvGrpSpPr/>
          <p:nvPr/>
        </p:nvGrpSpPr>
        <p:grpSpPr>
          <a:xfrm>
            <a:off x="6717038" y="703388"/>
            <a:ext cx="37200" cy="3553537"/>
            <a:chOff x="367100" y="2392375"/>
            <a:chExt cx="37200" cy="3553537"/>
          </a:xfrm>
        </p:grpSpPr>
        <p:sp>
          <p:nvSpPr>
            <p:cNvPr id="311" name="Google Shape;311;p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3" name="Google Shape;313;p3"/>
          <p:cNvSpPr/>
          <p:nvPr/>
        </p:nvSpPr>
        <p:spPr>
          <a:xfrm>
            <a:off x="4720025" y="36393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3"/>
          <p:cNvSpPr/>
          <p:nvPr/>
        </p:nvSpPr>
        <p:spPr>
          <a:xfrm>
            <a:off x="6717838"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3"/>
          <p:cNvSpPr/>
          <p:nvPr/>
        </p:nvSpPr>
        <p:spPr>
          <a:xfrm>
            <a:off x="6974150" y="1149837"/>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3"/>
          <p:cNvSpPr/>
          <p:nvPr/>
        </p:nvSpPr>
        <p:spPr>
          <a:xfrm>
            <a:off x="862338" y="4255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3"/>
          <p:cNvSpPr/>
          <p:nvPr/>
        </p:nvSpPr>
        <p:spPr>
          <a:xfrm>
            <a:off x="6187100" y="10468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2598" name="Shape 2598"/>
        <p:cNvGrpSpPr/>
        <p:nvPr/>
      </p:nvGrpSpPr>
      <p:grpSpPr>
        <a:xfrm>
          <a:off x="0" y="0"/>
          <a:ext cx="0" cy="0"/>
          <a:chOff x="0" y="0"/>
          <a:chExt cx="0" cy="0"/>
        </a:xfrm>
      </p:grpSpPr>
      <p:grpSp>
        <p:nvGrpSpPr>
          <p:cNvPr id="2599" name="Google Shape;2599;p21"/>
          <p:cNvGrpSpPr/>
          <p:nvPr/>
        </p:nvGrpSpPr>
        <p:grpSpPr>
          <a:xfrm rot="-10307579">
            <a:off x="-7541369" y="3323803"/>
            <a:ext cx="12403428" cy="1705735"/>
            <a:chOff x="862259" y="3765588"/>
            <a:chExt cx="7268444" cy="1159289"/>
          </a:xfrm>
        </p:grpSpPr>
        <p:sp>
          <p:nvSpPr>
            <p:cNvPr id="2600" name="Google Shape;2600;p21"/>
            <p:cNvSpPr/>
            <p:nvPr/>
          </p:nvSpPr>
          <p:spPr>
            <a:xfrm>
              <a:off x="1224575" y="3765588"/>
              <a:ext cx="6492810" cy="610067"/>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21"/>
            <p:cNvSpPr/>
            <p:nvPr/>
          </p:nvSpPr>
          <p:spPr>
            <a:xfrm>
              <a:off x="1200537" y="3784469"/>
              <a:ext cx="6544455" cy="621649"/>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21"/>
            <p:cNvSpPr/>
            <p:nvPr/>
          </p:nvSpPr>
          <p:spPr>
            <a:xfrm>
              <a:off x="1176499" y="3803033"/>
              <a:ext cx="6596101" cy="63704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21"/>
            <p:cNvSpPr/>
            <p:nvPr/>
          </p:nvSpPr>
          <p:spPr>
            <a:xfrm>
              <a:off x="1152381" y="3822152"/>
              <a:ext cx="6647826" cy="653303"/>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21"/>
            <p:cNvSpPr/>
            <p:nvPr/>
          </p:nvSpPr>
          <p:spPr>
            <a:xfrm>
              <a:off x="1128343" y="3840637"/>
              <a:ext cx="6699471" cy="670201"/>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21"/>
            <p:cNvSpPr/>
            <p:nvPr/>
          </p:nvSpPr>
          <p:spPr>
            <a:xfrm>
              <a:off x="1103591" y="3858408"/>
              <a:ext cx="6751830" cy="689241"/>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21"/>
            <p:cNvSpPr/>
            <p:nvPr/>
          </p:nvSpPr>
          <p:spPr>
            <a:xfrm>
              <a:off x="1079553" y="3876813"/>
              <a:ext cx="6803476" cy="707646"/>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21"/>
            <p:cNvSpPr/>
            <p:nvPr/>
          </p:nvSpPr>
          <p:spPr>
            <a:xfrm>
              <a:off x="1055436" y="3894980"/>
              <a:ext cx="6854487" cy="727003"/>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21"/>
            <p:cNvSpPr/>
            <p:nvPr/>
          </p:nvSpPr>
          <p:spPr>
            <a:xfrm>
              <a:off x="1031398" y="3913306"/>
              <a:ext cx="6906132" cy="746201"/>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21"/>
            <p:cNvSpPr/>
            <p:nvPr/>
          </p:nvSpPr>
          <p:spPr>
            <a:xfrm>
              <a:off x="1007360" y="3931632"/>
              <a:ext cx="6957698" cy="7654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21"/>
            <p:cNvSpPr/>
            <p:nvPr/>
          </p:nvSpPr>
          <p:spPr>
            <a:xfrm>
              <a:off x="983242" y="3949482"/>
              <a:ext cx="7009423" cy="78499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21"/>
            <p:cNvSpPr/>
            <p:nvPr/>
          </p:nvSpPr>
          <p:spPr>
            <a:xfrm>
              <a:off x="959204" y="3967571"/>
              <a:ext cx="7061068" cy="805146"/>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21"/>
            <p:cNvSpPr/>
            <p:nvPr/>
          </p:nvSpPr>
          <p:spPr>
            <a:xfrm>
              <a:off x="935166" y="3985341"/>
              <a:ext cx="7112714" cy="824899"/>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21"/>
            <p:cNvSpPr/>
            <p:nvPr/>
          </p:nvSpPr>
          <p:spPr>
            <a:xfrm>
              <a:off x="910335" y="4002874"/>
              <a:ext cx="7165153" cy="84560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21"/>
            <p:cNvSpPr/>
            <p:nvPr/>
          </p:nvSpPr>
          <p:spPr>
            <a:xfrm>
              <a:off x="886297" y="4017233"/>
              <a:ext cx="7216798" cy="870119"/>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21"/>
            <p:cNvSpPr/>
            <p:nvPr/>
          </p:nvSpPr>
          <p:spPr>
            <a:xfrm>
              <a:off x="862259" y="4011204"/>
              <a:ext cx="7268444" cy="913672"/>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16" name="Google Shape;2616;p21"/>
          <p:cNvGrpSpPr/>
          <p:nvPr/>
        </p:nvGrpSpPr>
        <p:grpSpPr>
          <a:xfrm rot="10616999">
            <a:off x="2038144" y="4131874"/>
            <a:ext cx="12403725" cy="1705760"/>
            <a:chOff x="862259" y="3765588"/>
            <a:chExt cx="7268444" cy="1159289"/>
          </a:xfrm>
        </p:grpSpPr>
        <p:sp>
          <p:nvSpPr>
            <p:cNvPr id="2617" name="Google Shape;2617;p21"/>
            <p:cNvSpPr/>
            <p:nvPr/>
          </p:nvSpPr>
          <p:spPr>
            <a:xfrm>
              <a:off x="1224575" y="3765588"/>
              <a:ext cx="6492810" cy="610067"/>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21"/>
            <p:cNvSpPr/>
            <p:nvPr/>
          </p:nvSpPr>
          <p:spPr>
            <a:xfrm>
              <a:off x="1200537" y="3784469"/>
              <a:ext cx="6544455" cy="621649"/>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21"/>
            <p:cNvSpPr/>
            <p:nvPr/>
          </p:nvSpPr>
          <p:spPr>
            <a:xfrm>
              <a:off x="1176499" y="3803033"/>
              <a:ext cx="6596101" cy="63704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21"/>
            <p:cNvSpPr/>
            <p:nvPr/>
          </p:nvSpPr>
          <p:spPr>
            <a:xfrm>
              <a:off x="1152381" y="3822152"/>
              <a:ext cx="6647826" cy="653303"/>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21"/>
            <p:cNvSpPr/>
            <p:nvPr/>
          </p:nvSpPr>
          <p:spPr>
            <a:xfrm>
              <a:off x="1128343" y="3840637"/>
              <a:ext cx="6699471" cy="670201"/>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21"/>
            <p:cNvSpPr/>
            <p:nvPr/>
          </p:nvSpPr>
          <p:spPr>
            <a:xfrm>
              <a:off x="1103591" y="3858408"/>
              <a:ext cx="6751830" cy="689241"/>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21"/>
            <p:cNvSpPr/>
            <p:nvPr/>
          </p:nvSpPr>
          <p:spPr>
            <a:xfrm>
              <a:off x="1079553" y="3876813"/>
              <a:ext cx="6803476" cy="707646"/>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21"/>
            <p:cNvSpPr/>
            <p:nvPr/>
          </p:nvSpPr>
          <p:spPr>
            <a:xfrm>
              <a:off x="1055436" y="3894980"/>
              <a:ext cx="6854487" cy="727003"/>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21"/>
            <p:cNvSpPr/>
            <p:nvPr/>
          </p:nvSpPr>
          <p:spPr>
            <a:xfrm>
              <a:off x="1031398" y="3913306"/>
              <a:ext cx="6906132" cy="746201"/>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21"/>
            <p:cNvSpPr/>
            <p:nvPr/>
          </p:nvSpPr>
          <p:spPr>
            <a:xfrm>
              <a:off x="1007360" y="3931632"/>
              <a:ext cx="6957698" cy="7654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21"/>
            <p:cNvSpPr/>
            <p:nvPr/>
          </p:nvSpPr>
          <p:spPr>
            <a:xfrm>
              <a:off x="983242" y="3949482"/>
              <a:ext cx="7009423" cy="78499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21"/>
            <p:cNvSpPr/>
            <p:nvPr/>
          </p:nvSpPr>
          <p:spPr>
            <a:xfrm>
              <a:off x="959204" y="3967571"/>
              <a:ext cx="7061068" cy="805146"/>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21"/>
            <p:cNvSpPr/>
            <p:nvPr/>
          </p:nvSpPr>
          <p:spPr>
            <a:xfrm>
              <a:off x="935166" y="3985341"/>
              <a:ext cx="7112714" cy="824899"/>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21"/>
            <p:cNvSpPr/>
            <p:nvPr/>
          </p:nvSpPr>
          <p:spPr>
            <a:xfrm>
              <a:off x="910335" y="4002874"/>
              <a:ext cx="7165153" cy="84560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21"/>
            <p:cNvSpPr/>
            <p:nvPr/>
          </p:nvSpPr>
          <p:spPr>
            <a:xfrm>
              <a:off x="886297" y="4017233"/>
              <a:ext cx="7216798" cy="870119"/>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21"/>
            <p:cNvSpPr/>
            <p:nvPr/>
          </p:nvSpPr>
          <p:spPr>
            <a:xfrm>
              <a:off x="862259" y="4011204"/>
              <a:ext cx="7268444" cy="913672"/>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33" name="Google Shape;2633;p21"/>
          <p:cNvSpPr/>
          <p:nvPr/>
        </p:nvSpPr>
        <p:spPr>
          <a:xfrm>
            <a:off x="-1008750" y="346520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21"/>
          <p:cNvSpPr/>
          <p:nvPr/>
        </p:nvSpPr>
        <p:spPr>
          <a:xfrm>
            <a:off x="3352663" y="40562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21"/>
          <p:cNvSpPr/>
          <p:nvPr/>
        </p:nvSpPr>
        <p:spPr>
          <a:xfrm>
            <a:off x="1804375" y="44520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21"/>
          <p:cNvSpPr/>
          <p:nvPr/>
        </p:nvSpPr>
        <p:spPr>
          <a:xfrm>
            <a:off x="6192063" y="44742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21"/>
          <p:cNvSpPr/>
          <p:nvPr/>
        </p:nvSpPr>
        <p:spPr>
          <a:xfrm>
            <a:off x="8180263" y="33366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21"/>
          <p:cNvSpPr/>
          <p:nvPr/>
        </p:nvSpPr>
        <p:spPr>
          <a:xfrm>
            <a:off x="8024600" y="3858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21"/>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21"/>
          <p:cNvSpPr/>
          <p:nvPr/>
        </p:nvSpPr>
        <p:spPr>
          <a:xfrm>
            <a:off x="88088" y="445225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41" name="Google Shape;2641;p21"/>
          <p:cNvGrpSpPr/>
          <p:nvPr/>
        </p:nvGrpSpPr>
        <p:grpSpPr>
          <a:xfrm>
            <a:off x="367100" y="3091113"/>
            <a:ext cx="37200" cy="2435125"/>
            <a:chOff x="367100" y="2392375"/>
            <a:chExt cx="37200" cy="2435125"/>
          </a:xfrm>
        </p:grpSpPr>
        <p:sp>
          <p:nvSpPr>
            <p:cNvPr id="2642" name="Google Shape;2642;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44" name="Google Shape;2644;p21"/>
          <p:cNvGrpSpPr/>
          <p:nvPr/>
        </p:nvGrpSpPr>
        <p:grpSpPr>
          <a:xfrm>
            <a:off x="1621463" y="4409325"/>
            <a:ext cx="37200" cy="833425"/>
            <a:chOff x="367100" y="2392375"/>
            <a:chExt cx="37200" cy="833425"/>
          </a:xfrm>
        </p:grpSpPr>
        <p:sp>
          <p:nvSpPr>
            <p:cNvPr id="2645" name="Google Shape;2645;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47" name="Google Shape;2647;p21"/>
          <p:cNvGrpSpPr/>
          <p:nvPr/>
        </p:nvGrpSpPr>
        <p:grpSpPr>
          <a:xfrm>
            <a:off x="2579388" y="4229263"/>
            <a:ext cx="37200" cy="1232425"/>
            <a:chOff x="367100" y="2392375"/>
            <a:chExt cx="37200" cy="1232425"/>
          </a:xfrm>
        </p:grpSpPr>
        <p:sp>
          <p:nvSpPr>
            <p:cNvPr id="2648" name="Google Shape;2648;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50" name="Google Shape;2650;p21"/>
          <p:cNvGrpSpPr/>
          <p:nvPr/>
        </p:nvGrpSpPr>
        <p:grpSpPr>
          <a:xfrm>
            <a:off x="1123750" y="4543113"/>
            <a:ext cx="37200" cy="833425"/>
            <a:chOff x="367100" y="2392375"/>
            <a:chExt cx="37200" cy="833425"/>
          </a:xfrm>
        </p:grpSpPr>
        <p:sp>
          <p:nvSpPr>
            <p:cNvPr id="2651" name="Google Shape;2651;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53" name="Google Shape;2653;p21"/>
          <p:cNvGrpSpPr/>
          <p:nvPr/>
        </p:nvGrpSpPr>
        <p:grpSpPr>
          <a:xfrm>
            <a:off x="8816300" y="2993663"/>
            <a:ext cx="37200" cy="2435125"/>
            <a:chOff x="367100" y="2392375"/>
            <a:chExt cx="37200" cy="2435125"/>
          </a:xfrm>
        </p:grpSpPr>
        <p:sp>
          <p:nvSpPr>
            <p:cNvPr id="2654" name="Google Shape;2654;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56" name="Google Shape;2656;p21"/>
          <p:cNvGrpSpPr/>
          <p:nvPr/>
        </p:nvGrpSpPr>
        <p:grpSpPr>
          <a:xfrm>
            <a:off x="658425" y="4271275"/>
            <a:ext cx="37200" cy="1232425"/>
            <a:chOff x="367100" y="2392375"/>
            <a:chExt cx="37200" cy="1232425"/>
          </a:xfrm>
        </p:grpSpPr>
        <p:sp>
          <p:nvSpPr>
            <p:cNvPr id="2657" name="Google Shape;2657;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59" name="Google Shape;2659;p21"/>
          <p:cNvGrpSpPr/>
          <p:nvPr/>
        </p:nvGrpSpPr>
        <p:grpSpPr>
          <a:xfrm>
            <a:off x="3451700" y="4543125"/>
            <a:ext cx="37200" cy="833425"/>
            <a:chOff x="367100" y="2392375"/>
            <a:chExt cx="37200" cy="833425"/>
          </a:xfrm>
        </p:grpSpPr>
        <p:sp>
          <p:nvSpPr>
            <p:cNvPr id="2660" name="Google Shape;2660;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62" name="Google Shape;2662;p21"/>
          <p:cNvGrpSpPr/>
          <p:nvPr/>
        </p:nvGrpSpPr>
        <p:grpSpPr>
          <a:xfrm>
            <a:off x="4418513" y="4485525"/>
            <a:ext cx="37200" cy="833425"/>
            <a:chOff x="367100" y="2392375"/>
            <a:chExt cx="37200" cy="833425"/>
          </a:xfrm>
        </p:grpSpPr>
        <p:sp>
          <p:nvSpPr>
            <p:cNvPr id="2663" name="Google Shape;2663;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65" name="Google Shape;2665;p21"/>
          <p:cNvGrpSpPr/>
          <p:nvPr/>
        </p:nvGrpSpPr>
        <p:grpSpPr>
          <a:xfrm>
            <a:off x="2119200" y="4683913"/>
            <a:ext cx="37200" cy="833425"/>
            <a:chOff x="367100" y="2392375"/>
            <a:chExt cx="37200" cy="833425"/>
          </a:xfrm>
        </p:grpSpPr>
        <p:sp>
          <p:nvSpPr>
            <p:cNvPr id="2666" name="Google Shape;2666;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68" name="Google Shape;2668;p21"/>
          <p:cNvGrpSpPr/>
          <p:nvPr/>
        </p:nvGrpSpPr>
        <p:grpSpPr>
          <a:xfrm>
            <a:off x="7865688" y="4942750"/>
            <a:ext cx="37200" cy="833425"/>
            <a:chOff x="367100" y="2392375"/>
            <a:chExt cx="37200" cy="833425"/>
          </a:xfrm>
        </p:grpSpPr>
        <p:sp>
          <p:nvSpPr>
            <p:cNvPr id="2669" name="Google Shape;2669;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1" name="Google Shape;2671;p21"/>
          <p:cNvGrpSpPr/>
          <p:nvPr/>
        </p:nvGrpSpPr>
        <p:grpSpPr>
          <a:xfrm>
            <a:off x="6028850" y="4796988"/>
            <a:ext cx="37200" cy="833425"/>
            <a:chOff x="367100" y="2392375"/>
            <a:chExt cx="37200" cy="833425"/>
          </a:xfrm>
        </p:grpSpPr>
        <p:sp>
          <p:nvSpPr>
            <p:cNvPr id="2672" name="Google Shape;2672;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4" name="Google Shape;2674;p21"/>
          <p:cNvGrpSpPr/>
          <p:nvPr/>
        </p:nvGrpSpPr>
        <p:grpSpPr>
          <a:xfrm>
            <a:off x="4716975" y="3336588"/>
            <a:ext cx="37200" cy="2435125"/>
            <a:chOff x="367100" y="2392375"/>
            <a:chExt cx="37200" cy="2435125"/>
          </a:xfrm>
        </p:grpSpPr>
        <p:sp>
          <p:nvSpPr>
            <p:cNvPr id="2675" name="Google Shape;2675;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7" name="Google Shape;2677;p21"/>
          <p:cNvGrpSpPr/>
          <p:nvPr/>
        </p:nvGrpSpPr>
        <p:grpSpPr>
          <a:xfrm>
            <a:off x="5468700" y="4619313"/>
            <a:ext cx="37200" cy="833425"/>
            <a:chOff x="367100" y="2392375"/>
            <a:chExt cx="37200" cy="833425"/>
          </a:xfrm>
        </p:grpSpPr>
        <p:sp>
          <p:nvSpPr>
            <p:cNvPr id="2678" name="Google Shape;2678;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80" name="Google Shape;2680;p21"/>
          <p:cNvGrpSpPr/>
          <p:nvPr/>
        </p:nvGrpSpPr>
        <p:grpSpPr>
          <a:xfrm>
            <a:off x="6799100" y="4698500"/>
            <a:ext cx="37200" cy="1232425"/>
            <a:chOff x="367100" y="2392375"/>
            <a:chExt cx="37200" cy="1232425"/>
          </a:xfrm>
        </p:grpSpPr>
        <p:sp>
          <p:nvSpPr>
            <p:cNvPr id="2681" name="Google Shape;2681;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83" name="Google Shape;2683;p21"/>
          <p:cNvGrpSpPr/>
          <p:nvPr/>
        </p:nvGrpSpPr>
        <p:grpSpPr>
          <a:xfrm>
            <a:off x="8918500" y="4504950"/>
            <a:ext cx="37200" cy="833425"/>
            <a:chOff x="367100" y="2392375"/>
            <a:chExt cx="37200" cy="833425"/>
          </a:xfrm>
        </p:grpSpPr>
        <p:sp>
          <p:nvSpPr>
            <p:cNvPr id="2684" name="Google Shape;2684;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86" name="Google Shape;2686;p21"/>
          <p:cNvGrpSpPr/>
          <p:nvPr/>
        </p:nvGrpSpPr>
        <p:grpSpPr>
          <a:xfrm>
            <a:off x="8485488" y="4623163"/>
            <a:ext cx="37200" cy="833425"/>
            <a:chOff x="367100" y="2392375"/>
            <a:chExt cx="37200" cy="833425"/>
          </a:xfrm>
        </p:grpSpPr>
        <p:sp>
          <p:nvSpPr>
            <p:cNvPr id="2687" name="Google Shape;2687;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89" name="Google Shape;2689;p21"/>
          <p:cNvGrpSpPr/>
          <p:nvPr/>
        </p:nvGrpSpPr>
        <p:grpSpPr>
          <a:xfrm>
            <a:off x="8175588" y="3815025"/>
            <a:ext cx="37200" cy="1232425"/>
            <a:chOff x="367100" y="2392375"/>
            <a:chExt cx="37200" cy="1232425"/>
          </a:xfrm>
        </p:grpSpPr>
        <p:sp>
          <p:nvSpPr>
            <p:cNvPr id="2690" name="Google Shape;2690;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92" name="Google Shape;2692;p21"/>
          <p:cNvSpPr/>
          <p:nvPr/>
        </p:nvSpPr>
        <p:spPr>
          <a:xfrm>
            <a:off x="7709300" y="485240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21"/>
          <p:cNvSpPr/>
          <p:nvPr/>
        </p:nvSpPr>
        <p:spPr>
          <a:xfrm>
            <a:off x="6959741" y="4897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94" name="Google Shape;2694;p21"/>
          <p:cNvGrpSpPr/>
          <p:nvPr/>
        </p:nvGrpSpPr>
        <p:grpSpPr>
          <a:xfrm>
            <a:off x="179163" y="3853625"/>
            <a:ext cx="37200" cy="1232425"/>
            <a:chOff x="367100" y="2392375"/>
            <a:chExt cx="37200" cy="1232425"/>
          </a:xfrm>
        </p:grpSpPr>
        <p:sp>
          <p:nvSpPr>
            <p:cNvPr id="2695" name="Google Shape;2695;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97" name="Google Shape;2697;p21"/>
          <p:cNvGrpSpPr/>
          <p:nvPr/>
        </p:nvGrpSpPr>
        <p:grpSpPr>
          <a:xfrm>
            <a:off x="4816463" y="4619300"/>
            <a:ext cx="37200" cy="833425"/>
            <a:chOff x="367100" y="2392375"/>
            <a:chExt cx="37200" cy="833425"/>
          </a:xfrm>
        </p:grpSpPr>
        <p:sp>
          <p:nvSpPr>
            <p:cNvPr id="2698" name="Google Shape;2698;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00" name="Google Shape;2700;p21"/>
          <p:cNvGrpSpPr/>
          <p:nvPr/>
        </p:nvGrpSpPr>
        <p:grpSpPr>
          <a:xfrm>
            <a:off x="5060725" y="3768675"/>
            <a:ext cx="37200" cy="1232425"/>
            <a:chOff x="367100" y="2392375"/>
            <a:chExt cx="37200" cy="1232425"/>
          </a:xfrm>
        </p:grpSpPr>
        <p:sp>
          <p:nvSpPr>
            <p:cNvPr id="2701" name="Google Shape;2701;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03" name="Google Shape;2703;p21"/>
          <p:cNvGrpSpPr/>
          <p:nvPr/>
        </p:nvGrpSpPr>
        <p:grpSpPr>
          <a:xfrm>
            <a:off x="3935100" y="3996150"/>
            <a:ext cx="37200" cy="2435125"/>
            <a:chOff x="367100" y="2392375"/>
            <a:chExt cx="37200" cy="2435125"/>
          </a:xfrm>
        </p:grpSpPr>
        <p:sp>
          <p:nvSpPr>
            <p:cNvPr id="2704" name="Google Shape;2704;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06" name="Google Shape;2706;p21"/>
          <p:cNvGrpSpPr/>
          <p:nvPr/>
        </p:nvGrpSpPr>
        <p:grpSpPr>
          <a:xfrm>
            <a:off x="4938588" y="3996138"/>
            <a:ext cx="37200" cy="2435125"/>
            <a:chOff x="367100" y="2392375"/>
            <a:chExt cx="37200" cy="2435125"/>
          </a:xfrm>
        </p:grpSpPr>
        <p:sp>
          <p:nvSpPr>
            <p:cNvPr id="2707" name="Google Shape;2707;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09" name="Google Shape;2709;p21"/>
          <p:cNvGrpSpPr/>
          <p:nvPr/>
        </p:nvGrpSpPr>
        <p:grpSpPr>
          <a:xfrm>
            <a:off x="4617500" y="2664188"/>
            <a:ext cx="37200" cy="2435125"/>
            <a:chOff x="367100" y="2392375"/>
            <a:chExt cx="37200" cy="2435125"/>
          </a:xfrm>
        </p:grpSpPr>
        <p:sp>
          <p:nvSpPr>
            <p:cNvPr id="2710" name="Google Shape;2710;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12" name="Google Shape;2712;p21"/>
          <p:cNvGrpSpPr/>
          <p:nvPr/>
        </p:nvGrpSpPr>
        <p:grpSpPr>
          <a:xfrm>
            <a:off x="4556113" y="4064088"/>
            <a:ext cx="37200" cy="1232425"/>
            <a:chOff x="367100" y="2392375"/>
            <a:chExt cx="37200" cy="1232425"/>
          </a:xfrm>
        </p:grpSpPr>
        <p:sp>
          <p:nvSpPr>
            <p:cNvPr id="2713" name="Google Shape;2713;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15" name="Google Shape;2715;p21"/>
          <p:cNvGrpSpPr/>
          <p:nvPr/>
        </p:nvGrpSpPr>
        <p:grpSpPr>
          <a:xfrm>
            <a:off x="555025" y="2785188"/>
            <a:ext cx="37200" cy="2435125"/>
            <a:chOff x="367100" y="2392375"/>
            <a:chExt cx="37200" cy="2435125"/>
          </a:xfrm>
        </p:grpSpPr>
        <p:sp>
          <p:nvSpPr>
            <p:cNvPr id="2716" name="Google Shape;2716;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18" name="Google Shape;2718;p21"/>
          <p:cNvGrpSpPr/>
          <p:nvPr/>
        </p:nvGrpSpPr>
        <p:grpSpPr>
          <a:xfrm>
            <a:off x="8650900" y="3608475"/>
            <a:ext cx="37200" cy="2435125"/>
            <a:chOff x="367100" y="2392375"/>
            <a:chExt cx="37200" cy="2435125"/>
          </a:xfrm>
        </p:grpSpPr>
        <p:sp>
          <p:nvSpPr>
            <p:cNvPr id="2719" name="Google Shape;2719;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21" name="Google Shape;2721;p21"/>
          <p:cNvGrpSpPr/>
          <p:nvPr/>
        </p:nvGrpSpPr>
        <p:grpSpPr>
          <a:xfrm>
            <a:off x="6413975" y="3853625"/>
            <a:ext cx="37200" cy="1232425"/>
            <a:chOff x="367100" y="2392375"/>
            <a:chExt cx="37200" cy="1232425"/>
          </a:xfrm>
        </p:grpSpPr>
        <p:sp>
          <p:nvSpPr>
            <p:cNvPr id="2722" name="Google Shape;2722;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24" name="Google Shape;2724;p21"/>
          <p:cNvGrpSpPr/>
          <p:nvPr/>
        </p:nvGrpSpPr>
        <p:grpSpPr>
          <a:xfrm>
            <a:off x="7642300" y="4409313"/>
            <a:ext cx="37200" cy="833425"/>
            <a:chOff x="367100" y="2392375"/>
            <a:chExt cx="37200" cy="833425"/>
          </a:xfrm>
        </p:grpSpPr>
        <p:sp>
          <p:nvSpPr>
            <p:cNvPr id="2725" name="Google Shape;2725;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27" name="Google Shape;2727;p21"/>
          <p:cNvGrpSpPr/>
          <p:nvPr/>
        </p:nvGrpSpPr>
        <p:grpSpPr>
          <a:xfrm>
            <a:off x="7139838" y="3669913"/>
            <a:ext cx="37200" cy="2435125"/>
            <a:chOff x="367100" y="2392375"/>
            <a:chExt cx="37200" cy="2435125"/>
          </a:xfrm>
        </p:grpSpPr>
        <p:sp>
          <p:nvSpPr>
            <p:cNvPr id="2728" name="Google Shape;2728;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2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30" name="Google Shape;2730;p21"/>
          <p:cNvSpPr txBox="1"/>
          <p:nvPr>
            <p:ph type="title"/>
          </p:nvPr>
        </p:nvSpPr>
        <p:spPr>
          <a:xfrm>
            <a:off x="4809450" y="1874550"/>
            <a:ext cx="3491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31" name="Google Shape;2731;p21"/>
          <p:cNvSpPr txBox="1"/>
          <p:nvPr>
            <p:ph type="subTitle" idx="1"/>
          </p:nvPr>
        </p:nvSpPr>
        <p:spPr>
          <a:xfrm>
            <a:off x="4809450" y="2447250"/>
            <a:ext cx="3491100" cy="8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2732" name="Shape 2732"/>
        <p:cNvGrpSpPr/>
        <p:nvPr/>
      </p:nvGrpSpPr>
      <p:grpSpPr>
        <a:xfrm>
          <a:off x="0" y="0"/>
          <a:ext cx="0" cy="0"/>
          <a:chOff x="0" y="0"/>
          <a:chExt cx="0" cy="0"/>
        </a:xfrm>
      </p:grpSpPr>
      <p:grpSp>
        <p:nvGrpSpPr>
          <p:cNvPr id="2733" name="Google Shape;2733;p22"/>
          <p:cNvGrpSpPr/>
          <p:nvPr/>
        </p:nvGrpSpPr>
        <p:grpSpPr>
          <a:xfrm rot="-713369">
            <a:off x="2037146" y="4010454"/>
            <a:ext cx="7698892" cy="2422821"/>
            <a:chOff x="3025400" y="1754925"/>
            <a:chExt cx="7141649" cy="2247459"/>
          </a:xfrm>
        </p:grpSpPr>
        <p:sp>
          <p:nvSpPr>
            <p:cNvPr id="2734" name="Google Shape;2734;p22"/>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22"/>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22"/>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22"/>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22"/>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22"/>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22"/>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22"/>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22"/>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22"/>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22"/>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22"/>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22"/>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22"/>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22"/>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22"/>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22"/>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22"/>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22"/>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22"/>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22"/>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22"/>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22"/>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22"/>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22"/>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22"/>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22"/>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61" name="Google Shape;2761;p22"/>
          <p:cNvGrpSpPr/>
          <p:nvPr/>
        </p:nvGrpSpPr>
        <p:grpSpPr>
          <a:xfrm rot="1252621">
            <a:off x="-322028" y="4739011"/>
            <a:ext cx="7907926" cy="2488394"/>
            <a:chOff x="3025400" y="1754925"/>
            <a:chExt cx="7141649" cy="2247459"/>
          </a:xfrm>
        </p:grpSpPr>
        <p:sp>
          <p:nvSpPr>
            <p:cNvPr id="2762" name="Google Shape;2762;p22"/>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22"/>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22"/>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22"/>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22"/>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22"/>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22"/>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22"/>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22"/>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22"/>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22"/>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22"/>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22"/>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22"/>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22"/>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22"/>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22"/>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22"/>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22"/>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22"/>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22"/>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22"/>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22"/>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22"/>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22"/>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22"/>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22"/>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89" name="Google Shape;2789;p22"/>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22"/>
          <p:cNvSpPr/>
          <p:nvPr/>
        </p:nvSpPr>
        <p:spPr>
          <a:xfrm>
            <a:off x="3214375" y="45431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22"/>
          <p:cNvSpPr/>
          <p:nvPr/>
        </p:nvSpPr>
        <p:spPr>
          <a:xfrm>
            <a:off x="834050" y="43347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22"/>
          <p:cNvSpPr/>
          <p:nvPr/>
        </p:nvSpPr>
        <p:spPr>
          <a:xfrm>
            <a:off x="5990238" y="45431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22"/>
          <p:cNvSpPr/>
          <p:nvPr/>
        </p:nvSpPr>
        <p:spPr>
          <a:xfrm>
            <a:off x="7733625" y="39462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22"/>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22"/>
          <p:cNvSpPr/>
          <p:nvPr/>
        </p:nvSpPr>
        <p:spPr>
          <a:xfrm>
            <a:off x="4385063" y="4639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96" name="Google Shape;2796;p22"/>
          <p:cNvGrpSpPr/>
          <p:nvPr/>
        </p:nvGrpSpPr>
        <p:grpSpPr>
          <a:xfrm>
            <a:off x="367100" y="3091113"/>
            <a:ext cx="37200" cy="2435125"/>
            <a:chOff x="367100" y="2392375"/>
            <a:chExt cx="37200" cy="2435125"/>
          </a:xfrm>
        </p:grpSpPr>
        <p:sp>
          <p:nvSpPr>
            <p:cNvPr id="2797" name="Google Shape;2797;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99" name="Google Shape;2799;p22"/>
          <p:cNvGrpSpPr/>
          <p:nvPr/>
        </p:nvGrpSpPr>
        <p:grpSpPr>
          <a:xfrm>
            <a:off x="1496950" y="4428750"/>
            <a:ext cx="37200" cy="833425"/>
            <a:chOff x="367100" y="2392375"/>
            <a:chExt cx="37200" cy="833425"/>
          </a:xfrm>
        </p:grpSpPr>
        <p:sp>
          <p:nvSpPr>
            <p:cNvPr id="2800" name="Google Shape;2800;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02" name="Google Shape;2802;p22"/>
          <p:cNvGrpSpPr/>
          <p:nvPr/>
        </p:nvGrpSpPr>
        <p:grpSpPr>
          <a:xfrm>
            <a:off x="2528413" y="4025000"/>
            <a:ext cx="37200" cy="1232425"/>
            <a:chOff x="367100" y="2392375"/>
            <a:chExt cx="37200" cy="1232425"/>
          </a:xfrm>
        </p:grpSpPr>
        <p:sp>
          <p:nvSpPr>
            <p:cNvPr id="2803" name="Google Shape;2803;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05" name="Google Shape;2805;p22"/>
          <p:cNvGrpSpPr/>
          <p:nvPr/>
        </p:nvGrpSpPr>
        <p:grpSpPr>
          <a:xfrm>
            <a:off x="1733350" y="4390713"/>
            <a:ext cx="37200" cy="833425"/>
            <a:chOff x="367100" y="2392375"/>
            <a:chExt cx="37200" cy="833425"/>
          </a:xfrm>
        </p:grpSpPr>
        <p:sp>
          <p:nvSpPr>
            <p:cNvPr id="2806" name="Google Shape;2806;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08" name="Google Shape;2808;p22"/>
          <p:cNvGrpSpPr/>
          <p:nvPr/>
        </p:nvGrpSpPr>
        <p:grpSpPr>
          <a:xfrm>
            <a:off x="8607850" y="3252263"/>
            <a:ext cx="37200" cy="2435125"/>
            <a:chOff x="367100" y="2392375"/>
            <a:chExt cx="37200" cy="2435125"/>
          </a:xfrm>
        </p:grpSpPr>
        <p:sp>
          <p:nvSpPr>
            <p:cNvPr id="2809" name="Google Shape;2809;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11" name="Google Shape;2811;p22"/>
          <p:cNvGrpSpPr/>
          <p:nvPr/>
        </p:nvGrpSpPr>
        <p:grpSpPr>
          <a:xfrm>
            <a:off x="658425" y="4271275"/>
            <a:ext cx="37200" cy="1232425"/>
            <a:chOff x="367100" y="2392375"/>
            <a:chExt cx="37200" cy="1232425"/>
          </a:xfrm>
        </p:grpSpPr>
        <p:sp>
          <p:nvSpPr>
            <p:cNvPr id="2812" name="Google Shape;2812;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14" name="Google Shape;2814;p22"/>
          <p:cNvGrpSpPr/>
          <p:nvPr/>
        </p:nvGrpSpPr>
        <p:grpSpPr>
          <a:xfrm>
            <a:off x="3527900" y="4695525"/>
            <a:ext cx="37200" cy="833425"/>
            <a:chOff x="367100" y="2392375"/>
            <a:chExt cx="37200" cy="833425"/>
          </a:xfrm>
        </p:grpSpPr>
        <p:sp>
          <p:nvSpPr>
            <p:cNvPr id="2815" name="Google Shape;2815;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17" name="Google Shape;2817;p22"/>
          <p:cNvGrpSpPr/>
          <p:nvPr/>
        </p:nvGrpSpPr>
        <p:grpSpPr>
          <a:xfrm>
            <a:off x="2347800" y="4531513"/>
            <a:ext cx="37200" cy="833425"/>
            <a:chOff x="367100" y="2392375"/>
            <a:chExt cx="37200" cy="833425"/>
          </a:xfrm>
        </p:grpSpPr>
        <p:sp>
          <p:nvSpPr>
            <p:cNvPr id="2818" name="Google Shape;2818;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0" name="Google Shape;2820;p22"/>
          <p:cNvGrpSpPr/>
          <p:nvPr/>
        </p:nvGrpSpPr>
        <p:grpSpPr>
          <a:xfrm>
            <a:off x="7259438" y="4657088"/>
            <a:ext cx="37200" cy="833425"/>
            <a:chOff x="367100" y="2392375"/>
            <a:chExt cx="37200" cy="833425"/>
          </a:xfrm>
        </p:grpSpPr>
        <p:sp>
          <p:nvSpPr>
            <p:cNvPr id="2821" name="Google Shape;2821;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3" name="Google Shape;2823;p22"/>
          <p:cNvGrpSpPr/>
          <p:nvPr/>
        </p:nvGrpSpPr>
        <p:grpSpPr>
          <a:xfrm>
            <a:off x="5876450" y="4720788"/>
            <a:ext cx="37200" cy="833425"/>
            <a:chOff x="367100" y="2392375"/>
            <a:chExt cx="37200" cy="833425"/>
          </a:xfrm>
        </p:grpSpPr>
        <p:sp>
          <p:nvSpPr>
            <p:cNvPr id="2824" name="Google Shape;2824;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6" name="Google Shape;2826;p22"/>
          <p:cNvGrpSpPr/>
          <p:nvPr/>
        </p:nvGrpSpPr>
        <p:grpSpPr>
          <a:xfrm>
            <a:off x="5087700" y="4619313"/>
            <a:ext cx="37200" cy="833425"/>
            <a:chOff x="367100" y="2392375"/>
            <a:chExt cx="37200" cy="833425"/>
          </a:xfrm>
        </p:grpSpPr>
        <p:sp>
          <p:nvSpPr>
            <p:cNvPr id="2827" name="Google Shape;2827;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9" name="Google Shape;2829;p22"/>
          <p:cNvGrpSpPr/>
          <p:nvPr/>
        </p:nvGrpSpPr>
        <p:grpSpPr>
          <a:xfrm>
            <a:off x="6722900" y="4698500"/>
            <a:ext cx="37200" cy="1232425"/>
            <a:chOff x="367100" y="2392375"/>
            <a:chExt cx="37200" cy="1232425"/>
          </a:xfrm>
        </p:grpSpPr>
        <p:sp>
          <p:nvSpPr>
            <p:cNvPr id="2830" name="Google Shape;2830;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32" name="Google Shape;2832;p22"/>
          <p:cNvGrpSpPr/>
          <p:nvPr/>
        </p:nvGrpSpPr>
        <p:grpSpPr>
          <a:xfrm>
            <a:off x="7961675" y="4271275"/>
            <a:ext cx="37200" cy="833425"/>
            <a:chOff x="367100" y="2392375"/>
            <a:chExt cx="37200" cy="833425"/>
          </a:xfrm>
        </p:grpSpPr>
        <p:sp>
          <p:nvSpPr>
            <p:cNvPr id="2833" name="Google Shape;2833;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35" name="Google Shape;2835;p22"/>
          <p:cNvGrpSpPr/>
          <p:nvPr/>
        </p:nvGrpSpPr>
        <p:grpSpPr>
          <a:xfrm>
            <a:off x="8312775" y="4334738"/>
            <a:ext cx="37200" cy="833425"/>
            <a:chOff x="367100" y="2392375"/>
            <a:chExt cx="37200" cy="833425"/>
          </a:xfrm>
        </p:grpSpPr>
        <p:sp>
          <p:nvSpPr>
            <p:cNvPr id="2836" name="Google Shape;2836;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38" name="Google Shape;2838;p22"/>
          <p:cNvGrpSpPr/>
          <p:nvPr/>
        </p:nvGrpSpPr>
        <p:grpSpPr>
          <a:xfrm>
            <a:off x="8994688" y="4071775"/>
            <a:ext cx="37200" cy="1232425"/>
            <a:chOff x="367100" y="2392375"/>
            <a:chExt cx="37200" cy="1232425"/>
          </a:xfrm>
        </p:grpSpPr>
        <p:sp>
          <p:nvSpPr>
            <p:cNvPr id="2839" name="Google Shape;2839;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41" name="Google Shape;2841;p22"/>
          <p:cNvSpPr/>
          <p:nvPr/>
        </p:nvSpPr>
        <p:spPr>
          <a:xfrm>
            <a:off x="7713300" y="40110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22"/>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43" name="Google Shape;2843;p22"/>
          <p:cNvGrpSpPr/>
          <p:nvPr/>
        </p:nvGrpSpPr>
        <p:grpSpPr>
          <a:xfrm>
            <a:off x="179163" y="3853625"/>
            <a:ext cx="37200" cy="1232425"/>
            <a:chOff x="367100" y="2392375"/>
            <a:chExt cx="37200" cy="1232425"/>
          </a:xfrm>
        </p:grpSpPr>
        <p:sp>
          <p:nvSpPr>
            <p:cNvPr id="2844" name="Google Shape;2844;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6" name="Google Shape;2846;p22"/>
          <p:cNvGrpSpPr/>
          <p:nvPr/>
        </p:nvGrpSpPr>
        <p:grpSpPr>
          <a:xfrm>
            <a:off x="4435463" y="4771700"/>
            <a:ext cx="37200" cy="833425"/>
            <a:chOff x="367100" y="2392375"/>
            <a:chExt cx="37200" cy="833425"/>
          </a:xfrm>
        </p:grpSpPr>
        <p:sp>
          <p:nvSpPr>
            <p:cNvPr id="2847" name="Google Shape;2847;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9" name="Google Shape;2849;p22"/>
          <p:cNvGrpSpPr/>
          <p:nvPr/>
        </p:nvGrpSpPr>
        <p:grpSpPr>
          <a:xfrm>
            <a:off x="3121763" y="4191225"/>
            <a:ext cx="37200" cy="1232425"/>
            <a:chOff x="367100" y="2392375"/>
            <a:chExt cx="37200" cy="1232425"/>
          </a:xfrm>
        </p:grpSpPr>
        <p:sp>
          <p:nvSpPr>
            <p:cNvPr id="2850" name="Google Shape;2850;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2" name="Google Shape;2852;p22"/>
          <p:cNvGrpSpPr/>
          <p:nvPr/>
        </p:nvGrpSpPr>
        <p:grpSpPr>
          <a:xfrm>
            <a:off x="2067975" y="3755675"/>
            <a:ext cx="37200" cy="2435125"/>
            <a:chOff x="367100" y="2392375"/>
            <a:chExt cx="37200" cy="2435125"/>
          </a:xfrm>
        </p:grpSpPr>
        <p:sp>
          <p:nvSpPr>
            <p:cNvPr id="2853" name="Google Shape;2853;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5" name="Google Shape;2855;p22"/>
          <p:cNvGrpSpPr/>
          <p:nvPr/>
        </p:nvGrpSpPr>
        <p:grpSpPr>
          <a:xfrm>
            <a:off x="6400500" y="3856238"/>
            <a:ext cx="37200" cy="2435125"/>
            <a:chOff x="367100" y="2392375"/>
            <a:chExt cx="37200" cy="2435125"/>
          </a:xfrm>
        </p:grpSpPr>
        <p:sp>
          <p:nvSpPr>
            <p:cNvPr id="2856" name="Google Shape;2856;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58" name="Google Shape;2858;p22"/>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59" name="Google Shape;2859;p22"/>
          <p:cNvGrpSpPr/>
          <p:nvPr/>
        </p:nvGrpSpPr>
        <p:grpSpPr>
          <a:xfrm>
            <a:off x="7679063" y="3919925"/>
            <a:ext cx="37200" cy="2435125"/>
            <a:chOff x="367100" y="2392375"/>
            <a:chExt cx="37200" cy="2435125"/>
          </a:xfrm>
        </p:grpSpPr>
        <p:sp>
          <p:nvSpPr>
            <p:cNvPr id="2860" name="Google Shape;2860;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2" name="Google Shape;2862;p22"/>
          <p:cNvGrpSpPr/>
          <p:nvPr/>
        </p:nvGrpSpPr>
        <p:grpSpPr>
          <a:xfrm>
            <a:off x="8880050" y="2789013"/>
            <a:ext cx="37200" cy="2435125"/>
            <a:chOff x="367100" y="2392375"/>
            <a:chExt cx="37200" cy="2435125"/>
          </a:xfrm>
        </p:grpSpPr>
        <p:sp>
          <p:nvSpPr>
            <p:cNvPr id="2863" name="Google Shape;2863;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2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65" name="Google Shape;2865;p22"/>
          <p:cNvSpPr txBox="1"/>
          <p:nvPr>
            <p:ph type="title"/>
          </p:nvPr>
        </p:nvSpPr>
        <p:spPr>
          <a:xfrm>
            <a:off x="720075"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66" name="Google Shape;2866;p22"/>
          <p:cNvSpPr txBox="1"/>
          <p:nvPr>
            <p:ph type="title" idx="2"/>
          </p:nvPr>
        </p:nvSpPr>
        <p:spPr>
          <a:xfrm>
            <a:off x="899825" y="2437650"/>
            <a:ext cx="2251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2867" name="Google Shape;2867;p22"/>
          <p:cNvSpPr txBox="1"/>
          <p:nvPr>
            <p:ph type="subTitle" idx="1"/>
          </p:nvPr>
        </p:nvSpPr>
        <p:spPr>
          <a:xfrm>
            <a:off x="899825" y="2762875"/>
            <a:ext cx="22512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868" name="Google Shape;2868;p22"/>
          <p:cNvSpPr txBox="1"/>
          <p:nvPr>
            <p:ph type="title" idx="3"/>
          </p:nvPr>
        </p:nvSpPr>
        <p:spPr>
          <a:xfrm>
            <a:off x="3446525" y="3409475"/>
            <a:ext cx="2251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2869" name="Google Shape;2869;p22"/>
          <p:cNvSpPr txBox="1"/>
          <p:nvPr>
            <p:ph type="subTitle" idx="4"/>
          </p:nvPr>
        </p:nvSpPr>
        <p:spPr>
          <a:xfrm>
            <a:off x="3446475" y="3734700"/>
            <a:ext cx="22512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870" name="Google Shape;2870;p22"/>
          <p:cNvSpPr txBox="1"/>
          <p:nvPr>
            <p:ph type="title" idx="5"/>
          </p:nvPr>
        </p:nvSpPr>
        <p:spPr>
          <a:xfrm>
            <a:off x="5993200" y="2437650"/>
            <a:ext cx="2251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2871" name="Google Shape;2871;p22"/>
          <p:cNvSpPr txBox="1"/>
          <p:nvPr>
            <p:ph type="subTitle" idx="6"/>
          </p:nvPr>
        </p:nvSpPr>
        <p:spPr>
          <a:xfrm>
            <a:off x="5993200" y="2762875"/>
            <a:ext cx="22512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CUSTOM_6_2">
    <p:spTree>
      <p:nvGrpSpPr>
        <p:cNvPr id="2872" name="Shape 2872"/>
        <p:cNvGrpSpPr/>
        <p:nvPr/>
      </p:nvGrpSpPr>
      <p:grpSpPr>
        <a:xfrm>
          <a:off x="0" y="0"/>
          <a:ext cx="0" cy="0"/>
          <a:chOff x="0" y="0"/>
          <a:chExt cx="0" cy="0"/>
        </a:xfrm>
      </p:grpSpPr>
      <p:sp>
        <p:nvSpPr>
          <p:cNvPr id="2873" name="Google Shape;2873;p23"/>
          <p:cNvSpPr txBox="1"/>
          <p:nvPr>
            <p:ph type="title"/>
          </p:nvPr>
        </p:nvSpPr>
        <p:spPr>
          <a:xfrm>
            <a:off x="720075"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74" name="Google Shape;2874;p23"/>
          <p:cNvSpPr txBox="1"/>
          <p:nvPr>
            <p:ph type="title" idx="2"/>
          </p:nvPr>
        </p:nvSpPr>
        <p:spPr>
          <a:xfrm>
            <a:off x="937700" y="137865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2875" name="Google Shape;2875;p23"/>
          <p:cNvSpPr txBox="1"/>
          <p:nvPr>
            <p:ph type="subTitle" idx="1"/>
          </p:nvPr>
        </p:nvSpPr>
        <p:spPr>
          <a:xfrm>
            <a:off x="937700" y="3643850"/>
            <a:ext cx="2175300" cy="66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876" name="Google Shape;2876;p23"/>
          <p:cNvSpPr txBox="1"/>
          <p:nvPr>
            <p:ph type="title" idx="3"/>
          </p:nvPr>
        </p:nvSpPr>
        <p:spPr>
          <a:xfrm>
            <a:off x="3484419" y="137865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2877" name="Google Shape;2877;p23"/>
          <p:cNvSpPr txBox="1"/>
          <p:nvPr>
            <p:ph type="subTitle" idx="4"/>
          </p:nvPr>
        </p:nvSpPr>
        <p:spPr>
          <a:xfrm>
            <a:off x="3484422" y="3643850"/>
            <a:ext cx="2175300" cy="66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878" name="Google Shape;2878;p23"/>
          <p:cNvSpPr txBox="1"/>
          <p:nvPr>
            <p:ph type="title" idx="5"/>
          </p:nvPr>
        </p:nvSpPr>
        <p:spPr>
          <a:xfrm>
            <a:off x="6031146" y="137865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2879" name="Google Shape;2879;p23"/>
          <p:cNvSpPr txBox="1"/>
          <p:nvPr>
            <p:ph type="subTitle" idx="6"/>
          </p:nvPr>
        </p:nvSpPr>
        <p:spPr>
          <a:xfrm>
            <a:off x="6031150" y="3643850"/>
            <a:ext cx="2175300" cy="66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grpSp>
        <p:nvGrpSpPr>
          <p:cNvPr id="2880" name="Google Shape;2880;p23"/>
          <p:cNvGrpSpPr/>
          <p:nvPr/>
        </p:nvGrpSpPr>
        <p:grpSpPr>
          <a:xfrm>
            <a:off x="-3186765" y="3859853"/>
            <a:ext cx="17284220" cy="2870904"/>
            <a:chOff x="3025400" y="1754925"/>
            <a:chExt cx="7141649" cy="2247459"/>
          </a:xfrm>
        </p:grpSpPr>
        <p:sp>
          <p:nvSpPr>
            <p:cNvPr id="2881" name="Google Shape;2881;p23"/>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23"/>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23"/>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23"/>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23"/>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23"/>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23"/>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23"/>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23"/>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23"/>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23"/>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23"/>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23"/>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23"/>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23"/>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23"/>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23"/>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23"/>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23"/>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23"/>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23"/>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23"/>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23"/>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23"/>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23"/>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23"/>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23"/>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08" name="Google Shape;2908;p23"/>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23"/>
          <p:cNvSpPr/>
          <p:nvPr/>
        </p:nvSpPr>
        <p:spPr>
          <a:xfrm>
            <a:off x="3214375"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23"/>
          <p:cNvSpPr/>
          <p:nvPr/>
        </p:nvSpPr>
        <p:spPr>
          <a:xfrm>
            <a:off x="834050" y="4199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23"/>
          <p:cNvSpPr/>
          <p:nvPr/>
        </p:nvSpPr>
        <p:spPr>
          <a:xfrm>
            <a:off x="5990238"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23"/>
          <p:cNvSpPr/>
          <p:nvPr/>
        </p:nvSpPr>
        <p:spPr>
          <a:xfrm>
            <a:off x="7733625" y="4022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23"/>
          <p:cNvSpPr/>
          <p:nvPr/>
        </p:nvSpPr>
        <p:spPr>
          <a:xfrm>
            <a:off x="1448925" y="4624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23"/>
          <p:cNvSpPr/>
          <p:nvPr/>
        </p:nvSpPr>
        <p:spPr>
          <a:xfrm>
            <a:off x="4385063" y="4715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23"/>
          <p:cNvSpPr/>
          <p:nvPr/>
        </p:nvSpPr>
        <p:spPr>
          <a:xfrm>
            <a:off x="131463" y="3708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16" name="Google Shape;2916;p23"/>
          <p:cNvGrpSpPr/>
          <p:nvPr/>
        </p:nvGrpSpPr>
        <p:grpSpPr>
          <a:xfrm>
            <a:off x="367100" y="3167313"/>
            <a:ext cx="37200" cy="2435125"/>
            <a:chOff x="367100" y="2392375"/>
            <a:chExt cx="37200" cy="2435125"/>
          </a:xfrm>
        </p:grpSpPr>
        <p:sp>
          <p:nvSpPr>
            <p:cNvPr id="2917" name="Google Shape;2917;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19" name="Google Shape;2919;p23"/>
          <p:cNvGrpSpPr/>
          <p:nvPr/>
        </p:nvGrpSpPr>
        <p:grpSpPr>
          <a:xfrm>
            <a:off x="1496950" y="4504950"/>
            <a:ext cx="37200" cy="833425"/>
            <a:chOff x="367100" y="2392375"/>
            <a:chExt cx="37200" cy="833425"/>
          </a:xfrm>
        </p:grpSpPr>
        <p:sp>
          <p:nvSpPr>
            <p:cNvPr id="2920" name="Google Shape;2920;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22" name="Google Shape;2922;p23"/>
          <p:cNvGrpSpPr/>
          <p:nvPr/>
        </p:nvGrpSpPr>
        <p:grpSpPr>
          <a:xfrm>
            <a:off x="2528413" y="4406000"/>
            <a:ext cx="37200" cy="1232425"/>
            <a:chOff x="367100" y="2392375"/>
            <a:chExt cx="37200" cy="1232425"/>
          </a:xfrm>
        </p:grpSpPr>
        <p:sp>
          <p:nvSpPr>
            <p:cNvPr id="2923" name="Google Shape;2923;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25" name="Google Shape;2925;p23"/>
          <p:cNvGrpSpPr/>
          <p:nvPr/>
        </p:nvGrpSpPr>
        <p:grpSpPr>
          <a:xfrm>
            <a:off x="1733350" y="4466913"/>
            <a:ext cx="37200" cy="833425"/>
            <a:chOff x="367100" y="2392375"/>
            <a:chExt cx="37200" cy="833425"/>
          </a:xfrm>
        </p:grpSpPr>
        <p:sp>
          <p:nvSpPr>
            <p:cNvPr id="2926" name="Google Shape;2926;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28" name="Google Shape;2928;p23"/>
          <p:cNvGrpSpPr/>
          <p:nvPr/>
        </p:nvGrpSpPr>
        <p:grpSpPr>
          <a:xfrm>
            <a:off x="8607850" y="3328463"/>
            <a:ext cx="37200" cy="2435125"/>
            <a:chOff x="367100" y="2392375"/>
            <a:chExt cx="37200" cy="2435125"/>
          </a:xfrm>
        </p:grpSpPr>
        <p:sp>
          <p:nvSpPr>
            <p:cNvPr id="2929" name="Google Shape;2929;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31" name="Google Shape;2931;p23"/>
          <p:cNvGrpSpPr/>
          <p:nvPr/>
        </p:nvGrpSpPr>
        <p:grpSpPr>
          <a:xfrm>
            <a:off x="658425" y="4347475"/>
            <a:ext cx="37200" cy="1232425"/>
            <a:chOff x="367100" y="2392375"/>
            <a:chExt cx="37200" cy="1232425"/>
          </a:xfrm>
        </p:grpSpPr>
        <p:sp>
          <p:nvSpPr>
            <p:cNvPr id="2932" name="Google Shape;2932;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34" name="Google Shape;2934;p23"/>
          <p:cNvGrpSpPr/>
          <p:nvPr/>
        </p:nvGrpSpPr>
        <p:grpSpPr>
          <a:xfrm>
            <a:off x="3527900" y="4771725"/>
            <a:ext cx="37200" cy="833425"/>
            <a:chOff x="367100" y="2392375"/>
            <a:chExt cx="37200" cy="833425"/>
          </a:xfrm>
        </p:grpSpPr>
        <p:sp>
          <p:nvSpPr>
            <p:cNvPr id="2935" name="Google Shape;2935;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37" name="Google Shape;2937;p23"/>
          <p:cNvGrpSpPr/>
          <p:nvPr/>
        </p:nvGrpSpPr>
        <p:grpSpPr>
          <a:xfrm>
            <a:off x="2347800" y="4607713"/>
            <a:ext cx="37200" cy="833425"/>
            <a:chOff x="367100" y="2392375"/>
            <a:chExt cx="37200" cy="833425"/>
          </a:xfrm>
        </p:grpSpPr>
        <p:sp>
          <p:nvSpPr>
            <p:cNvPr id="2938" name="Google Shape;2938;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40" name="Google Shape;2940;p23"/>
          <p:cNvGrpSpPr/>
          <p:nvPr/>
        </p:nvGrpSpPr>
        <p:grpSpPr>
          <a:xfrm>
            <a:off x="7259438" y="4733288"/>
            <a:ext cx="37200" cy="833425"/>
            <a:chOff x="367100" y="2392375"/>
            <a:chExt cx="37200" cy="833425"/>
          </a:xfrm>
        </p:grpSpPr>
        <p:sp>
          <p:nvSpPr>
            <p:cNvPr id="2941" name="Google Shape;2941;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43" name="Google Shape;2943;p23"/>
          <p:cNvGrpSpPr/>
          <p:nvPr/>
        </p:nvGrpSpPr>
        <p:grpSpPr>
          <a:xfrm>
            <a:off x="5876450" y="4796988"/>
            <a:ext cx="37200" cy="833425"/>
            <a:chOff x="367100" y="2392375"/>
            <a:chExt cx="37200" cy="833425"/>
          </a:xfrm>
        </p:grpSpPr>
        <p:sp>
          <p:nvSpPr>
            <p:cNvPr id="2944" name="Google Shape;2944;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46" name="Google Shape;2946;p23"/>
          <p:cNvGrpSpPr/>
          <p:nvPr/>
        </p:nvGrpSpPr>
        <p:grpSpPr>
          <a:xfrm>
            <a:off x="5087700" y="4695513"/>
            <a:ext cx="37200" cy="833425"/>
            <a:chOff x="367100" y="2392375"/>
            <a:chExt cx="37200" cy="833425"/>
          </a:xfrm>
        </p:grpSpPr>
        <p:sp>
          <p:nvSpPr>
            <p:cNvPr id="2947" name="Google Shape;2947;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49" name="Google Shape;2949;p23"/>
          <p:cNvGrpSpPr/>
          <p:nvPr/>
        </p:nvGrpSpPr>
        <p:grpSpPr>
          <a:xfrm>
            <a:off x="6722900" y="4774700"/>
            <a:ext cx="37200" cy="1232425"/>
            <a:chOff x="367100" y="2392375"/>
            <a:chExt cx="37200" cy="1232425"/>
          </a:xfrm>
        </p:grpSpPr>
        <p:sp>
          <p:nvSpPr>
            <p:cNvPr id="2950" name="Google Shape;2950;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2" name="Google Shape;2952;p23"/>
          <p:cNvGrpSpPr/>
          <p:nvPr/>
        </p:nvGrpSpPr>
        <p:grpSpPr>
          <a:xfrm>
            <a:off x="7961675" y="4347475"/>
            <a:ext cx="37200" cy="833425"/>
            <a:chOff x="367100" y="2392375"/>
            <a:chExt cx="37200" cy="833425"/>
          </a:xfrm>
        </p:grpSpPr>
        <p:sp>
          <p:nvSpPr>
            <p:cNvPr id="2953" name="Google Shape;2953;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5" name="Google Shape;2955;p23"/>
          <p:cNvGrpSpPr/>
          <p:nvPr/>
        </p:nvGrpSpPr>
        <p:grpSpPr>
          <a:xfrm>
            <a:off x="8312775" y="4410938"/>
            <a:ext cx="37200" cy="833425"/>
            <a:chOff x="367100" y="2392375"/>
            <a:chExt cx="37200" cy="833425"/>
          </a:xfrm>
        </p:grpSpPr>
        <p:sp>
          <p:nvSpPr>
            <p:cNvPr id="2956" name="Google Shape;2956;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8" name="Google Shape;2958;p23"/>
          <p:cNvGrpSpPr/>
          <p:nvPr/>
        </p:nvGrpSpPr>
        <p:grpSpPr>
          <a:xfrm>
            <a:off x="8994688" y="4147975"/>
            <a:ext cx="37200" cy="1232425"/>
            <a:chOff x="367100" y="2392375"/>
            <a:chExt cx="37200" cy="1232425"/>
          </a:xfrm>
        </p:grpSpPr>
        <p:sp>
          <p:nvSpPr>
            <p:cNvPr id="2959" name="Google Shape;2959;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61" name="Google Shape;2961;p23"/>
          <p:cNvSpPr/>
          <p:nvPr/>
        </p:nvSpPr>
        <p:spPr>
          <a:xfrm>
            <a:off x="7713300" y="4087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23"/>
          <p:cNvSpPr/>
          <p:nvPr/>
        </p:nvSpPr>
        <p:spPr>
          <a:xfrm>
            <a:off x="6807341" y="4897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63" name="Google Shape;2963;p23"/>
          <p:cNvGrpSpPr/>
          <p:nvPr/>
        </p:nvGrpSpPr>
        <p:grpSpPr>
          <a:xfrm>
            <a:off x="179163" y="3929825"/>
            <a:ext cx="37200" cy="1232425"/>
            <a:chOff x="367100" y="2392375"/>
            <a:chExt cx="37200" cy="1232425"/>
          </a:xfrm>
        </p:grpSpPr>
        <p:sp>
          <p:nvSpPr>
            <p:cNvPr id="2964" name="Google Shape;2964;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6" name="Google Shape;2966;p23"/>
          <p:cNvGrpSpPr/>
          <p:nvPr/>
        </p:nvGrpSpPr>
        <p:grpSpPr>
          <a:xfrm>
            <a:off x="4435463" y="4847900"/>
            <a:ext cx="37200" cy="833425"/>
            <a:chOff x="367100" y="2392375"/>
            <a:chExt cx="37200" cy="833425"/>
          </a:xfrm>
        </p:grpSpPr>
        <p:sp>
          <p:nvSpPr>
            <p:cNvPr id="2967" name="Google Shape;2967;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9" name="Google Shape;2969;p23"/>
          <p:cNvGrpSpPr/>
          <p:nvPr/>
        </p:nvGrpSpPr>
        <p:grpSpPr>
          <a:xfrm>
            <a:off x="3121763" y="4572225"/>
            <a:ext cx="37200" cy="1232425"/>
            <a:chOff x="367100" y="2392375"/>
            <a:chExt cx="37200" cy="1232425"/>
          </a:xfrm>
        </p:grpSpPr>
        <p:sp>
          <p:nvSpPr>
            <p:cNvPr id="2970" name="Google Shape;2970;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2" name="Google Shape;2972;p23"/>
          <p:cNvGrpSpPr/>
          <p:nvPr/>
        </p:nvGrpSpPr>
        <p:grpSpPr>
          <a:xfrm>
            <a:off x="924975" y="4365275"/>
            <a:ext cx="37200" cy="2435125"/>
            <a:chOff x="367100" y="2392375"/>
            <a:chExt cx="37200" cy="2435125"/>
          </a:xfrm>
        </p:grpSpPr>
        <p:sp>
          <p:nvSpPr>
            <p:cNvPr id="2973" name="Google Shape;2973;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5" name="Google Shape;2975;p23"/>
          <p:cNvGrpSpPr/>
          <p:nvPr/>
        </p:nvGrpSpPr>
        <p:grpSpPr>
          <a:xfrm>
            <a:off x="6400500" y="4694438"/>
            <a:ext cx="37200" cy="2435125"/>
            <a:chOff x="367100" y="2392375"/>
            <a:chExt cx="37200" cy="2435125"/>
          </a:xfrm>
        </p:grpSpPr>
        <p:sp>
          <p:nvSpPr>
            <p:cNvPr id="2976" name="Google Shape;2976;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78" name="Google Shape;2978;p23"/>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23"/>
          <p:cNvSpPr/>
          <p:nvPr/>
        </p:nvSpPr>
        <p:spPr>
          <a:xfrm>
            <a:off x="3677475" y="4530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80" name="Google Shape;2980;p23"/>
          <p:cNvGrpSpPr/>
          <p:nvPr/>
        </p:nvGrpSpPr>
        <p:grpSpPr>
          <a:xfrm>
            <a:off x="7679063" y="4758125"/>
            <a:ext cx="37200" cy="2435125"/>
            <a:chOff x="367100" y="2392375"/>
            <a:chExt cx="37200" cy="2435125"/>
          </a:xfrm>
        </p:grpSpPr>
        <p:sp>
          <p:nvSpPr>
            <p:cNvPr id="2981" name="Google Shape;2981;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3" name="Google Shape;2983;p23"/>
          <p:cNvGrpSpPr/>
          <p:nvPr/>
        </p:nvGrpSpPr>
        <p:grpSpPr>
          <a:xfrm>
            <a:off x="8880050" y="2865213"/>
            <a:ext cx="37200" cy="2435125"/>
            <a:chOff x="367100" y="2392375"/>
            <a:chExt cx="37200" cy="2435125"/>
          </a:xfrm>
        </p:grpSpPr>
        <p:sp>
          <p:nvSpPr>
            <p:cNvPr id="2984" name="Google Shape;2984;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2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
  <p:cSld name="CUSTOM_6_1">
    <p:spTree>
      <p:nvGrpSpPr>
        <p:cNvPr id="2986" name="Shape 2986"/>
        <p:cNvGrpSpPr/>
        <p:nvPr/>
      </p:nvGrpSpPr>
      <p:grpSpPr>
        <a:xfrm>
          <a:off x="0" y="0"/>
          <a:ext cx="0" cy="0"/>
          <a:chOff x="0" y="0"/>
          <a:chExt cx="0" cy="0"/>
        </a:xfrm>
      </p:grpSpPr>
      <p:grpSp>
        <p:nvGrpSpPr>
          <p:cNvPr id="2987" name="Google Shape;2987;p24"/>
          <p:cNvGrpSpPr/>
          <p:nvPr/>
        </p:nvGrpSpPr>
        <p:grpSpPr>
          <a:xfrm>
            <a:off x="-1062082" y="4617713"/>
            <a:ext cx="12412449" cy="1979733"/>
            <a:chOff x="516575" y="1696975"/>
            <a:chExt cx="2290500" cy="365325"/>
          </a:xfrm>
        </p:grpSpPr>
        <p:sp>
          <p:nvSpPr>
            <p:cNvPr id="2988" name="Google Shape;2988;p24"/>
            <p:cNvSpPr/>
            <p:nvPr/>
          </p:nvSpPr>
          <p:spPr>
            <a:xfrm>
              <a:off x="630750" y="1696975"/>
              <a:ext cx="2046075" cy="192250"/>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24"/>
            <p:cNvSpPr/>
            <p:nvPr/>
          </p:nvSpPr>
          <p:spPr>
            <a:xfrm>
              <a:off x="623175" y="1702925"/>
              <a:ext cx="2062350" cy="195900"/>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24"/>
            <p:cNvSpPr/>
            <p:nvPr/>
          </p:nvSpPr>
          <p:spPr>
            <a:xfrm>
              <a:off x="615600" y="1708775"/>
              <a:ext cx="2078625" cy="20075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24"/>
            <p:cNvSpPr/>
            <p:nvPr/>
          </p:nvSpPr>
          <p:spPr>
            <a:xfrm>
              <a:off x="608000" y="1714800"/>
              <a:ext cx="2094925" cy="205875"/>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24"/>
            <p:cNvSpPr/>
            <p:nvPr/>
          </p:nvSpPr>
          <p:spPr>
            <a:xfrm>
              <a:off x="600425" y="1720625"/>
              <a:ext cx="2111200" cy="211200"/>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24"/>
            <p:cNvSpPr/>
            <p:nvPr/>
          </p:nvSpPr>
          <p:spPr>
            <a:xfrm>
              <a:off x="592625" y="1726225"/>
              <a:ext cx="2127700" cy="217200"/>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24"/>
            <p:cNvSpPr/>
            <p:nvPr/>
          </p:nvSpPr>
          <p:spPr>
            <a:xfrm>
              <a:off x="585050" y="1732025"/>
              <a:ext cx="2143975" cy="223000"/>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24"/>
            <p:cNvSpPr/>
            <p:nvPr/>
          </p:nvSpPr>
          <p:spPr>
            <a:xfrm>
              <a:off x="577450" y="1737750"/>
              <a:ext cx="2160050" cy="229100"/>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24"/>
            <p:cNvSpPr/>
            <p:nvPr/>
          </p:nvSpPr>
          <p:spPr>
            <a:xfrm>
              <a:off x="569875" y="1743525"/>
              <a:ext cx="2176325" cy="235150"/>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24"/>
            <p:cNvSpPr/>
            <p:nvPr/>
          </p:nvSpPr>
          <p:spPr>
            <a:xfrm>
              <a:off x="562300" y="1749300"/>
              <a:ext cx="2192575" cy="2412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24"/>
            <p:cNvSpPr/>
            <p:nvPr/>
          </p:nvSpPr>
          <p:spPr>
            <a:xfrm>
              <a:off x="554700" y="1754925"/>
              <a:ext cx="2208875" cy="24737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24"/>
            <p:cNvSpPr/>
            <p:nvPr/>
          </p:nvSpPr>
          <p:spPr>
            <a:xfrm>
              <a:off x="547125" y="1760625"/>
              <a:ext cx="2225150" cy="253725"/>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24"/>
            <p:cNvSpPr/>
            <p:nvPr/>
          </p:nvSpPr>
          <p:spPr>
            <a:xfrm>
              <a:off x="539550" y="1766225"/>
              <a:ext cx="2241425" cy="259950"/>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24"/>
            <p:cNvSpPr/>
            <p:nvPr/>
          </p:nvSpPr>
          <p:spPr>
            <a:xfrm>
              <a:off x="531725" y="1771750"/>
              <a:ext cx="2257950" cy="26647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24"/>
            <p:cNvSpPr/>
            <p:nvPr/>
          </p:nvSpPr>
          <p:spPr>
            <a:xfrm>
              <a:off x="524150" y="1776275"/>
              <a:ext cx="2274225" cy="274200"/>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24"/>
            <p:cNvSpPr/>
            <p:nvPr/>
          </p:nvSpPr>
          <p:spPr>
            <a:xfrm>
              <a:off x="516575" y="1774375"/>
              <a:ext cx="2290500" cy="287925"/>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4" name="Google Shape;3004;p24"/>
          <p:cNvGrpSpPr/>
          <p:nvPr/>
        </p:nvGrpSpPr>
        <p:grpSpPr>
          <a:xfrm rot="10800000">
            <a:off x="5659718" y="4465313"/>
            <a:ext cx="12412449" cy="1979733"/>
            <a:chOff x="516575" y="1696975"/>
            <a:chExt cx="2290500" cy="365325"/>
          </a:xfrm>
        </p:grpSpPr>
        <p:sp>
          <p:nvSpPr>
            <p:cNvPr id="3005" name="Google Shape;3005;p24"/>
            <p:cNvSpPr/>
            <p:nvPr/>
          </p:nvSpPr>
          <p:spPr>
            <a:xfrm>
              <a:off x="630750" y="1696975"/>
              <a:ext cx="2046075" cy="192250"/>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24"/>
            <p:cNvSpPr/>
            <p:nvPr/>
          </p:nvSpPr>
          <p:spPr>
            <a:xfrm>
              <a:off x="623175" y="1702925"/>
              <a:ext cx="2062350" cy="195900"/>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24"/>
            <p:cNvSpPr/>
            <p:nvPr/>
          </p:nvSpPr>
          <p:spPr>
            <a:xfrm>
              <a:off x="615600" y="1708775"/>
              <a:ext cx="2078625" cy="20075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24"/>
            <p:cNvSpPr/>
            <p:nvPr/>
          </p:nvSpPr>
          <p:spPr>
            <a:xfrm>
              <a:off x="608000" y="1714800"/>
              <a:ext cx="2094925" cy="205875"/>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24"/>
            <p:cNvSpPr/>
            <p:nvPr/>
          </p:nvSpPr>
          <p:spPr>
            <a:xfrm>
              <a:off x="600425" y="1720625"/>
              <a:ext cx="2111200" cy="211200"/>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24"/>
            <p:cNvSpPr/>
            <p:nvPr/>
          </p:nvSpPr>
          <p:spPr>
            <a:xfrm>
              <a:off x="592625" y="1726225"/>
              <a:ext cx="2127700" cy="217200"/>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24"/>
            <p:cNvSpPr/>
            <p:nvPr/>
          </p:nvSpPr>
          <p:spPr>
            <a:xfrm>
              <a:off x="585050" y="1732025"/>
              <a:ext cx="2143975" cy="223000"/>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24"/>
            <p:cNvSpPr/>
            <p:nvPr/>
          </p:nvSpPr>
          <p:spPr>
            <a:xfrm>
              <a:off x="577450" y="1737750"/>
              <a:ext cx="2160050" cy="229100"/>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24"/>
            <p:cNvSpPr/>
            <p:nvPr/>
          </p:nvSpPr>
          <p:spPr>
            <a:xfrm>
              <a:off x="569875" y="1743525"/>
              <a:ext cx="2176325" cy="235150"/>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24"/>
            <p:cNvSpPr/>
            <p:nvPr/>
          </p:nvSpPr>
          <p:spPr>
            <a:xfrm>
              <a:off x="562300" y="1749300"/>
              <a:ext cx="2192575" cy="2412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24"/>
            <p:cNvSpPr/>
            <p:nvPr/>
          </p:nvSpPr>
          <p:spPr>
            <a:xfrm>
              <a:off x="554700" y="1754925"/>
              <a:ext cx="2208875" cy="24737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24"/>
            <p:cNvSpPr/>
            <p:nvPr/>
          </p:nvSpPr>
          <p:spPr>
            <a:xfrm>
              <a:off x="547125" y="1760625"/>
              <a:ext cx="2225150" cy="253725"/>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24"/>
            <p:cNvSpPr/>
            <p:nvPr/>
          </p:nvSpPr>
          <p:spPr>
            <a:xfrm>
              <a:off x="539550" y="1766225"/>
              <a:ext cx="2241425" cy="259950"/>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24"/>
            <p:cNvSpPr/>
            <p:nvPr/>
          </p:nvSpPr>
          <p:spPr>
            <a:xfrm>
              <a:off x="531725" y="1771750"/>
              <a:ext cx="2257950" cy="26647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24"/>
            <p:cNvSpPr/>
            <p:nvPr/>
          </p:nvSpPr>
          <p:spPr>
            <a:xfrm>
              <a:off x="524150" y="1776275"/>
              <a:ext cx="2274225" cy="274200"/>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24"/>
            <p:cNvSpPr/>
            <p:nvPr/>
          </p:nvSpPr>
          <p:spPr>
            <a:xfrm>
              <a:off x="516575" y="1774375"/>
              <a:ext cx="2290500" cy="287925"/>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21" name="Google Shape;3021;p24"/>
          <p:cNvSpPr/>
          <p:nvPr/>
        </p:nvSpPr>
        <p:spPr>
          <a:xfrm>
            <a:off x="-895000" y="45549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24"/>
          <p:cNvSpPr/>
          <p:nvPr/>
        </p:nvSpPr>
        <p:spPr>
          <a:xfrm>
            <a:off x="3214375" y="48479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24"/>
          <p:cNvSpPr/>
          <p:nvPr/>
        </p:nvSpPr>
        <p:spPr>
          <a:xfrm>
            <a:off x="834050" y="46395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24"/>
          <p:cNvSpPr/>
          <p:nvPr/>
        </p:nvSpPr>
        <p:spPr>
          <a:xfrm>
            <a:off x="5990238" y="48479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24"/>
          <p:cNvSpPr/>
          <p:nvPr/>
        </p:nvSpPr>
        <p:spPr>
          <a:xfrm>
            <a:off x="7733625" y="42510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24"/>
          <p:cNvSpPr/>
          <p:nvPr/>
        </p:nvSpPr>
        <p:spPr>
          <a:xfrm>
            <a:off x="1448925" y="48526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24"/>
          <p:cNvSpPr/>
          <p:nvPr/>
        </p:nvSpPr>
        <p:spPr>
          <a:xfrm>
            <a:off x="4385063" y="49442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28" name="Google Shape;3028;p24"/>
          <p:cNvGrpSpPr/>
          <p:nvPr/>
        </p:nvGrpSpPr>
        <p:grpSpPr>
          <a:xfrm>
            <a:off x="367100" y="3395913"/>
            <a:ext cx="37200" cy="2435125"/>
            <a:chOff x="367100" y="2392375"/>
            <a:chExt cx="37200" cy="2435125"/>
          </a:xfrm>
        </p:grpSpPr>
        <p:sp>
          <p:nvSpPr>
            <p:cNvPr id="3029" name="Google Shape;3029;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1" name="Google Shape;3031;p24"/>
          <p:cNvGrpSpPr/>
          <p:nvPr/>
        </p:nvGrpSpPr>
        <p:grpSpPr>
          <a:xfrm>
            <a:off x="1496950" y="4733550"/>
            <a:ext cx="37200" cy="833425"/>
            <a:chOff x="367100" y="2392375"/>
            <a:chExt cx="37200" cy="833425"/>
          </a:xfrm>
        </p:grpSpPr>
        <p:sp>
          <p:nvSpPr>
            <p:cNvPr id="3032" name="Google Shape;3032;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4" name="Google Shape;3034;p24"/>
          <p:cNvGrpSpPr/>
          <p:nvPr/>
        </p:nvGrpSpPr>
        <p:grpSpPr>
          <a:xfrm>
            <a:off x="2528413" y="4329800"/>
            <a:ext cx="37200" cy="1232425"/>
            <a:chOff x="367100" y="2392375"/>
            <a:chExt cx="37200" cy="1232425"/>
          </a:xfrm>
        </p:grpSpPr>
        <p:sp>
          <p:nvSpPr>
            <p:cNvPr id="3035" name="Google Shape;3035;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7" name="Google Shape;3037;p24"/>
          <p:cNvGrpSpPr/>
          <p:nvPr/>
        </p:nvGrpSpPr>
        <p:grpSpPr>
          <a:xfrm>
            <a:off x="1733350" y="4695513"/>
            <a:ext cx="37200" cy="833425"/>
            <a:chOff x="367100" y="2392375"/>
            <a:chExt cx="37200" cy="833425"/>
          </a:xfrm>
        </p:grpSpPr>
        <p:sp>
          <p:nvSpPr>
            <p:cNvPr id="3038" name="Google Shape;3038;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0" name="Google Shape;3040;p24"/>
          <p:cNvGrpSpPr/>
          <p:nvPr/>
        </p:nvGrpSpPr>
        <p:grpSpPr>
          <a:xfrm>
            <a:off x="8607850" y="3557063"/>
            <a:ext cx="37200" cy="2435125"/>
            <a:chOff x="367100" y="2392375"/>
            <a:chExt cx="37200" cy="2435125"/>
          </a:xfrm>
        </p:grpSpPr>
        <p:sp>
          <p:nvSpPr>
            <p:cNvPr id="3041" name="Google Shape;3041;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3" name="Google Shape;3043;p24"/>
          <p:cNvGrpSpPr/>
          <p:nvPr/>
        </p:nvGrpSpPr>
        <p:grpSpPr>
          <a:xfrm>
            <a:off x="658425" y="4576075"/>
            <a:ext cx="37200" cy="1232425"/>
            <a:chOff x="367100" y="2392375"/>
            <a:chExt cx="37200" cy="1232425"/>
          </a:xfrm>
        </p:grpSpPr>
        <p:sp>
          <p:nvSpPr>
            <p:cNvPr id="3044" name="Google Shape;3044;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6" name="Google Shape;3046;p24"/>
          <p:cNvGrpSpPr/>
          <p:nvPr/>
        </p:nvGrpSpPr>
        <p:grpSpPr>
          <a:xfrm>
            <a:off x="3527900" y="5000325"/>
            <a:ext cx="37200" cy="833425"/>
            <a:chOff x="367100" y="2392375"/>
            <a:chExt cx="37200" cy="833425"/>
          </a:xfrm>
        </p:grpSpPr>
        <p:sp>
          <p:nvSpPr>
            <p:cNvPr id="3047" name="Google Shape;3047;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9" name="Google Shape;3049;p24"/>
          <p:cNvGrpSpPr/>
          <p:nvPr/>
        </p:nvGrpSpPr>
        <p:grpSpPr>
          <a:xfrm>
            <a:off x="2347800" y="4836313"/>
            <a:ext cx="37200" cy="833425"/>
            <a:chOff x="367100" y="2392375"/>
            <a:chExt cx="37200" cy="833425"/>
          </a:xfrm>
        </p:grpSpPr>
        <p:sp>
          <p:nvSpPr>
            <p:cNvPr id="3050" name="Google Shape;3050;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2" name="Google Shape;3052;p24"/>
          <p:cNvGrpSpPr/>
          <p:nvPr/>
        </p:nvGrpSpPr>
        <p:grpSpPr>
          <a:xfrm>
            <a:off x="7259438" y="4961888"/>
            <a:ext cx="37200" cy="833425"/>
            <a:chOff x="367100" y="2392375"/>
            <a:chExt cx="37200" cy="833425"/>
          </a:xfrm>
        </p:grpSpPr>
        <p:sp>
          <p:nvSpPr>
            <p:cNvPr id="3053" name="Google Shape;3053;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5" name="Google Shape;3055;p24"/>
          <p:cNvGrpSpPr/>
          <p:nvPr/>
        </p:nvGrpSpPr>
        <p:grpSpPr>
          <a:xfrm>
            <a:off x="5876450" y="5025588"/>
            <a:ext cx="37200" cy="833425"/>
            <a:chOff x="367100" y="2392375"/>
            <a:chExt cx="37200" cy="833425"/>
          </a:xfrm>
        </p:grpSpPr>
        <p:sp>
          <p:nvSpPr>
            <p:cNvPr id="3056" name="Google Shape;3056;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8" name="Google Shape;3058;p24"/>
          <p:cNvGrpSpPr/>
          <p:nvPr/>
        </p:nvGrpSpPr>
        <p:grpSpPr>
          <a:xfrm>
            <a:off x="5087700" y="4924113"/>
            <a:ext cx="37200" cy="833425"/>
            <a:chOff x="367100" y="2392375"/>
            <a:chExt cx="37200" cy="833425"/>
          </a:xfrm>
        </p:grpSpPr>
        <p:sp>
          <p:nvSpPr>
            <p:cNvPr id="3059" name="Google Shape;3059;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61" name="Google Shape;3061;p24"/>
          <p:cNvGrpSpPr/>
          <p:nvPr/>
        </p:nvGrpSpPr>
        <p:grpSpPr>
          <a:xfrm>
            <a:off x="6722900" y="5003300"/>
            <a:ext cx="37200" cy="1232425"/>
            <a:chOff x="367100" y="2392375"/>
            <a:chExt cx="37200" cy="1232425"/>
          </a:xfrm>
        </p:grpSpPr>
        <p:sp>
          <p:nvSpPr>
            <p:cNvPr id="3062" name="Google Shape;3062;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64" name="Google Shape;3064;p24"/>
          <p:cNvGrpSpPr/>
          <p:nvPr/>
        </p:nvGrpSpPr>
        <p:grpSpPr>
          <a:xfrm>
            <a:off x="7961675" y="4576075"/>
            <a:ext cx="37200" cy="833425"/>
            <a:chOff x="367100" y="2392375"/>
            <a:chExt cx="37200" cy="833425"/>
          </a:xfrm>
        </p:grpSpPr>
        <p:sp>
          <p:nvSpPr>
            <p:cNvPr id="3065" name="Google Shape;3065;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67" name="Google Shape;3067;p24"/>
          <p:cNvGrpSpPr/>
          <p:nvPr/>
        </p:nvGrpSpPr>
        <p:grpSpPr>
          <a:xfrm>
            <a:off x="8312775" y="4639538"/>
            <a:ext cx="37200" cy="833425"/>
            <a:chOff x="367100" y="2392375"/>
            <a:chExt cx="37200" cy="833425"/>
          </a:xfrm>
        </p:grpSpPr>
        <p:sp>
          <p:nvSpPr>
            <p:cNvPr id="3068" name="Google Shape;3068;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70" name="Google Shape;3070;p24"/>
          <p:cNvGrpSpPr/>
          <p:nvPr/>
        </p:nvGrpSpPr>
        <p:grpSpPr>
          <a:xfrm>
            <a:off x="8994688" y="4376575"/>
            <a:ext cx="37200" cy="1232425"/>
            <a:chOff x="367100" y="2392375"/>
            <a:chExt cx="37200" cy="1232425"/>
          </a:xfrm>
        </p:grpSpPr>
        <p:sp>
          <p:nvSpPr>
            <p:cNvPr id="3071" name="Google Shape;3071;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73" name="Google Shape;3073;p24"/>
          <p:cNvSpPr/>
          <p:nvPr/>
        </p:nvSpPr>
        <p:spPr>
          <a:xfrm>
            <a:off x="6807341" y="51261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74" name="Google Shape;3074;p24"/>
          <p:cNvGrpSpPr/>
          <p:nvPr/>
        </p:nvGrpSpPr>
        <p:grpSpPr>
          <a:xfrm>
            <a:off x="179163" y="4158425"/>
            <a:ext cx="37200" cy="1232425"/>
            <a:chOff x="367100" y="2392375"/>
            <a:chExt cx="37200" cy="1232425"/>
          </a:xfrm>
        </p:grpSpPr>
        <p:sp>
          <p:nvSpPr>
            <p:cNvPr id="3075" name="Google Shape;3075;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77" name="Google Shape;3077;p24"/>
          <p:cNvGrpSpPr/>
          <p:nvPr/>
        </p:nvGrpSpPr>
        <p:grpSpPr>
          <a:xfrm>
            <a:off x="4435463" y="5076500"/>
            <a:ext cx="37200" cy="833425"/>
            <a:chOff x="367100" y="2392375"/>
            <a:chExt cx="37200" cy="833425"/>
          </a:xfrm>
        </p:grpSpPr>
        <p:sp>
          <p:nvSpPr>
            <p:cNvPr id="3078" name="Google Shape;3078;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80" name="Google Shape;3080;p24"/>
          <p:cNvGrpSpPr/>
          <p:nvPr/>
        </p:nvGrpSpPr>
        <p:grpSpPr>
          <a:xfrm>
            <a:off x="3121763" y="4496025"/>
            <a:ext cx="37200" cy="1232425"/>
            <a:chOff x="367100" y="2392375"/>
            <a:chExt cx="37200" cy="1232425"/>
          </a:xfrm>
        </p:grpSpPr>
        <p:sp>
          <p:nvSpPr>
            <p:cNvPr id="3081" name="Google Shape;3081;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83" name="Google Shape;3083;p24"/>
          <p:cNvGrpSpPr/>
          <p:nvPr/>
        </p:nvGrpSpPr>
        <p:grpSpPr>
          <a:xfrm>
            <a:off x="1053675" y="4060475"/>
            <a:ext cx="37200" cy="2435125"/>
            <a:chOff x="367100" y="2392375"/>
            <a:chExt cx="37200" cy="2435125"/>
          </a:xfrm>
        </p:grpSpPr>
        <p:sp>
          <p:nvSpPr>
            <p:cNvPr id="3084" name="Google Shape;3084;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86" name="Google Shape;3086;p24"/>
          <p:cNvGrpSpPr/>
          <p:nvPr/>
        </p:nvGrpSpPr>
        <p:grpSpPr>
          <a:xfrm>
            <a:off x="6101263" y="4161038"/>
            <a:ext cx="37200" cy="2435125"/>
            <a:chOff x="367100" y="2392375"/>
            <a:chExt cx="37200" cy="2435125"/>
          </a:xfrm>
        </p:grpSpPr>
        <p:sp>
          <p:nvSpPr>
            <p:cNvPr id="3087" name="Google Shape;3087;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89" name="Google Shape;3089;p24"/>
          <p:cNvSpPr/>
          <p:nvPr/>
        </p:nvSpPr>
        <p:spPr>
          <a:xfrm>
            <a:off x="2148550" y="46484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90" name="Google Shape;3090;p24"/>
          <p:cNvGrpSpPr/>
          <p:nvPr/>
        </p:nvGrpSpPr>
        <p:grpSpPr>
          <a:xfrm>
            <a:off x="7761438" y="4275650"/>
            <a:ext cx="37200" cy="2435125"/>
            <a:chOff x="367100" y="2392375"/>
            <a:chExt cx="37200" cy="2435125"/>
          </a:xfrm>
        </p:grpSpPr>
        <p:sp>
          <p:nvSpPr>
            <p:cNvPr id="3091" name="Google Shape;3091;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93" name="Google Shape;3093;p24"/>
          <p:cNvGrpSpPr/>
          <p:nvPr/>
        </p:nvGrpSpPr>
        <p:grpSpPr>
          <a:xfrm>
            <a:off x="8880050" y="3093813"/>
            <a:ext cx="37200" cy="2435125"/>
            <a:chOff x="367100" y="2392375"/>
            <a:chExt cx="37200" cy="2435125"/>
          </a:xfrm>
        </p:grpSpPr>
        <p:sp>
          <p:nvSpPr>
            <p:cNvPr id="3094" name="Google Shape;3094;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96" name="Google Shape;3096;p24"/>
          <p:cNvGrpSpPr/>
          <p:nvPr/>
        </p:nvGrpSpPr>
        <p:grpSpPr>
          <a:xfrm>
            <a:off x="3407038" y="4060475"/>
            <a:ext cx="37200" cy="2435125"/>
            <a:chOff x="367100" y="2392375"/>
            <a:chExt cx="37200" cy="2435125"/>
          </a:xfrm>
        </p:grpSpPr>
        <p:sp>
          <p:nvSpPr>
            <p:cNvPr id="3097" name="Google Shape;3097;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99" name="Google Shape;3099;p24"/>
          <p:cNvGrpSpPr/>
          <p:nvPr/>
        </p:nvGrpSpPr>
        <p:grpSpPr>
          <a:xfrm>
            <a:off x="5684350" y="4024275"/>
            <a:ext cx="37200" cy="2435125"/>
            <a:chOff x="367100" y="2392375"/>
            <a:chExt cx="37200" cy="2435125"/>
          </a:xfrm>
        </p:grpSpPr>
        <p:sp>
          <p:nvSpPr>
            <p:cNvPr id="3100" name="Google Shape;3100;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2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02" name="Google Shape;3102;p24"/>
          <p:cNvSpPr txBox="1"/>
          <p:nvPr>
            <p:ph type="title"/>
          </p:nvPr>
        </p:nvSpPr>
        <p:spPr>
          <a:xfrm>
            <a:off x="720075"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03" name="Google Shape;3103;p24"/>
          <p:cNvSpPr txBox="1"/>
          <p:nvPr>
            <p:ph type="title" idx="2"/>
          </p:nvPr>
        </p:nvSpPr>
        <p:spPr>
          <a:xfrm>
            <a:off x="937700" y="2726027"/>
            <a:ext cx="21753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104" name="Google Shape;3104;p24"/>
          <p:cNvSpPr txBox="1"/>
          <p:nvPr>
            <p:ph type="subTitle" idx="1"/>
          </p:nvPr>
        </p:nvSpPr>
        <p:spPr>
          <a:xfrm>
            <a:off x="937700" y="3081981"/>
            <a:ext cx="21753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105" name="Google Shape;3105;p24"/>
          <p:cNvSpPr txBox="1"/>
          <p:nvPr>
            <p:ph type="title" idx="3"/>
          </p:nvPr>
        </p:nvSpPr>
        <p:spPr>
          <a:xfrm>
            <a:off x="3484425" y="2726027"/>
            <a:ext cx="21753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106" name="Google Shape;3106;p24"/>
          <p:cNvSpPr txBox="1"/>
          <p:nvPr>
            <p:ph type="subTitle" idx="4"/>
          </p:nvPr>
        </p:nvSpPr>
        <p:spPr>
          <a:xfrm>
            <a:off x="3484421" y="3081981"/>
            <a:ext cx="21753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107" name="Google Shape;3107;p24"/>
          <p:cNvSpPr txBox="1"/>
          <p:nvPr>
            <p:ph type="title" idx="5"/>
          </p:nvPr>
        </p:nvSpPr>
        <p:spPr>
          <a:xfrm>
            <a:off x="6031149" y="2726027"/>
            <a:ext cx="21753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108" name="Google Shape;3108;p24"/>
          <p:cNvSpPr txBox="1"/>
          <p:nvPr>
            <p:ph type="subTitle" idx="6"/>
          </p:nvPr>
        </p:nvSpPr>
        <p:spPr>
          <a:xfrm>
            <a:off x="6031148" y="3081981"/>
            <a:ext cx="21753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109" name="Google Shape;3109;p24"/>
          <p:cNvSpPr txBox="1"/>
          <p:nvPr>
            <p:ph type="title" idx="7" hasCustomPrompt="1"/>
          </p:nvPr>
        </p:nvSpPr>
        <p:spPr>
          <a:xfrm>
            <a:off x="1502000" y="1342018"/>
            <a:ext cx="10467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110" name="Google Shape;3110;p24"/>
          <p:cNvSpPr txBox="1"/>
          <p:nvPr>
            <p:ph type="title" idx="8" hasCustomPrompt="1"/>
          </p:nvPr>
        </p:nvSpPr>
        <p:spPr>
          <a:xfrm>
            <a:off x="4048721" y="1342093"/>
            <a:ext cx="10467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111" name="Google Shape;3111;p24"/>
          <p:cNvSpPr txBox="1"/>
          <p:nvPr>
            <p:ph type="title" idx="9" hasCustomPrompt="1"/>
          </p:nvPr>
        </p:nvSpPr>
        <p:spPr>
          <a:xfrm>
            <a:off x="6595448" y="1342093"/>
            <a:ext cx="10467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112" name="Google Shape;3112;p24"/>
          <p:cNvSpPr/>
          <p:nvPr/>
        </p:nvSpPr>
        <p:spPr>
          <a:xfrm>
            <a:off x="8868638" y="2630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24"/>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24"/>
          <p:cNvSpPr/>
          <p:nvPr/>
        </p:nvSpPr>
        <p:spPr>
          <a:xfrm>
            <a:off x="-319712" y="27855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1 ">
  <p:cSld name="CUSTOM_14">
    <p:spTree>
      <p:nvGrpSpPr>
        <p:cNvPr id="3115" name="Shape 3115"/>
        <p:cNvGrpSpPr/>
        <p:nvPr/>
      </p:nvGrpSpPr>
      <p:grpSpPr>
        <a:xfrm>
          <a:off x="0" y="0"/>
          <a:ext cx="0" cy="0"/>
          <a:chOff x="0" y="0"/>
          <a:chExt cx="0" cy="0"/>
        </a:xfrm>
      </p:grpSpPr>
      <p:grpSp>
        <p:nvGrpSpPr>
          <p:cNvPr id="3116" name="Google Shape;3116;p25"/>
          <p:cNvGrpSpPr/>
          <p:nvPr/>
        </p:nvGrpSpPr>
        <p:grpSpPr>
          <a:xfrm rot="1911680">
            <a:off x="-642270" y="1993946"/>
            <a:ext cx="10425014" cy="5803563"/>
            <a:chOff x="411750" y="2489850"/>
            <a:chExt cx="3341229" cy="1860049"/>
          </a:xfrm>
        </p:grpSpPr>
        <p:sp>
          <p:nvSpPr>
            <p:cNvPr id="3117" name="Google Shape;3117;p25"/>
            <p:cNvSpPr/>
            <p:nvPr/>
          </p:nvSpPr>
          <p:spPr>
            <a:xfrm>
              <a:off x="411750" y="2784692"/>
              <a:ext cx="2968932" cy="1447325"/>
            </a:xfrm>
            <a:custGeom>
              <a:avLst/>
              <a:gdLst/>
              <a:ahLst/>
              <a:cxnLst/>
              <a:rect l="l" t="t" r="r" b="b"/>
              <a:pathLst>
                <a:path w="49441" h="24102" extrusionOk="0">
                  <a:moveTo>
                    <a:pt x="46258" y="1"/>
                  </a:moveTo>
                  <a:cubicBezTo>
                    <a:pt x="44408" y="1"/>
                    <a:pt x="42511" y="366"/>
                    <a:pt x="40707" y="1086"/>
                  </a:cubicBezTo>
                  <a:cubicBezTo>
                    <a:pt x="37852" y="2218"/>
                    <a:pt x="35488" y="4145"/>
                    <a:pt x="34061" y="6509"/>
                  </a:cubicBezTo>
                  <a:cubicBezTo>
                    <a:pt x="33651" y="7187"/>
                    <a:pt x="33303" y="7919"/>
                    <a:pt x="32964" y="8615"/>
                  </a:cubicBezTo>
                  <a:cubicBezTo>
                    <a:pt x="32598" y="9391"/>
                    <a:pt x="32214" y="10194"/>
                    <a:pt x="31742" y="10934"/>
                  </a:cubicBezTo>
                  <a:cubicBezTo>
                    <a:pt x="31126" y="11898"/>
                    <a:pt x="29806" y="13566"/>
                    <a:pt x="27807" y="13941"/>
                  </a:cubicBezTo>
                  <a:cubicBezTo>
                    <a:pt x="27502" y="14000"/>
                    <a:pt x="27196" y="14024"/>
                    <a:pt x="26890" y="14024"/>
                  </a:cubicBezTo>
                  <a:cubicBezTo>
                    <a:pt x="25989" y="14024"/>
                    <a:pt x="25089" y="13808"/>
                    <a:pt x="24203" y="13602"/>
                  </a:cubicBezTo>
                  <a:cubicBezTo>
                    <a:pt x="23299" y="13382"/>
                    <a:pt x="22364" y="13162"/>
                    <a:pt x="21411" y="13162"/>
                  </a:cubicBezTo>
                  <a:cubicBezTo>
                    <a:pt x="21357" y="13162"/>
                    <a:pt x="21304" y="13163"/>
                    <a:pt x="21250" y="13165"/>
                  </a:cubicBezTo>
                  <a:cubicBezTo>
                    <a:pt x="19029" y="13236"/>
                    <a:pt x="16817" y="14583"/>
                    <a:pt x="14693" y="17179"/>
                  </a:cubicBezTo>
                  <a:cubicBezTo>
                    <a:pt x="14345" y="17607"/>
                    <a:pt x="13998" y="18062"/>
                    <a:pt x="13659" y="18499"/>
                  </a:cubicBezTo>
                  <a:cubicBezTo>
                    <a:pt x="12445" y="20078"/>
                    <a:pt x="11179" y="21711"/>
                    <a:pt x="9430" y="22764"/>
                  </a:cubicBezTo>
                  <a:cubicBezTo>
                    <a:pt x="8104" y="23563"/>
                    <a:pt x="6536" y="23957"/>
                    <a:pt x="4978" y="23957"/>
                  </a:cubicBezTo>
                  <a:cubicBezTo>
                    <a:pt x="3213" y="23957"/>
                    <a:pt x="1459" y="23451"/>
                    <a:pt x="81" y="22451"/>
                  </a:cubicBezTo>
                  <a:lnTo>
                    <a:pt x="0" y="22567"/>
                  </a:lnTo>
                  <a:cubicBezTo>
                    <a:pt x="1401" y="23584"/>
                    <a:pt x="3185" y="24102"/>
                    <a:pt x="4978" y="24102"/>
                  </a:cubicBezTo>
                  <a:cubicBezTo>
                    <a:pt x="6566" y="24102"/>
                    <a:pt x="8154" y="23700"/>
                    <a:pt x="9501" y="22888"/>
                  </a:cubicBezTo>
                  <a:cubicBezTo>
                    <a:pt x="11286" y="21818"/>
                    <a:pt x="12552" y="20176"/>
                    <a:pt x="13775" y="18589"/>
                  </a:cubicBezTo>
                  <a:cubicBezTo>
                    <a:pt x="14114" y="18151"/>
                    <a:pt x="14461" y="17705"/>
                    <a:pt x="14809" y="17268"/>
                  </a:cubicBezTo>
                  <a:cubicBezTo>
                    <a:pt x="16906" y="14717"/>
                    <a:pt x="19074" y="13379"/>
                    <a:pt x="21259" y="13316"/>
                  </a:cubicBezTo>
                  <a:cubicBezTo>
                    <a:pt x="21311" y="13315"/>
                    <a:pt x="21364" y="13314"/>
                    <a:pt x="21416" y="13314"/>
                  </a:cubicBezTo>
                  <a:cubicBezTo>
                    <a:pt x="22345" y="13314"/>
                    <a:pt x="23272" y="13533"/>
                    <a:pt x="24168" y="13744"/>
                  </a:cubicBezTo>
                  <a:cubicBezTo>
                    <a:pt x="25061" y="13958"/>
                    <a:pt x="25979" y="14176"/>
                    <a:pt x="26899" y="14176"/>
                  </a:cubicBezTo>
                  <a:cubicBezTo>
                    <a:pt x="27211" y="14176"/>
                    <a:pt x="27523" y="14151"/>
                    <a:pt x="27834" y="14092"/>
                  </a:cubicBezTo>
                  <a:cubicBezTo>
                    <a:pt x="29886" y="13709"/>
                    <a:pt x="31242" y="11996"/>
                    <a:pt x="31866" y="11015"/>
                  </a:cubicBezTo>
                  <a:cubicBezTo>
                    <a:pt x="32339" y="10265"/>
                    <a:pt x="32732" y="9462"/>
                    <a:pt x="33098" y="8677"/>
                  </a:cubicBezTo>
                  <a:cubicBezTo>
                    <a:pt x="33437" y="7981"/>
                    <a:pt x="33784" y="7259"/>
                    <a:pt x="34195" y="6590"/>
                  </a:cubicBezTo>
                  <a:cubicBezTo>
                    <a:pt x="36564" y="2655"/>
                    <a:pt x="41482" y="159"/>
                    <a:pt x="46284" y="159"/>
                  </a:cubicBezTo>
                  <a:cubicBezTo>
                    <a:pt x="47339" y="159"/>
                    <a:pt x="48389" y="280"/>
                    <a:pt x="49405" y="532"/>
                  </a:cubicBezTo>
                  <a:lnTo>
                    <a:pt x="49441" y="381"/>
                  </a:lnTo>
                  <a:cubicBezTo>
                    <a:pt x="48415" y="127"/>
                    <a:pt x="47344" y="1"/>
                    <a:pt x="4625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25"/>
            <p:cNvSpPr/>
            <p:nvPr/>
          </p:nvSpPr>
          <p:spPr>
            <a:xfrm>
              <a:off x="454085" y="2779347"/>
              <a:ext cx="2942150" cy="1450568"/>
            </a:xfrm>
            <a:custGeom>
              <a:avLst/>
              <a:gdLst/>
              <a:ahLst/>
              <a:cxnLst/>
              <a:rect l="l" t="t" r="r" b="b"/>
              <a:pathLst>
                <a:path w="48995" h="24156" extrusionOk="0">
                  <a:moveTo>
                    <a:pt x="46438" y="0"/>
                  </a:moveTo>
                  <a:cubicBezTo>
                    <a:pt x="42623" y="0"/>
                    <a:pt x="38592" y="1606"/>
                    <a:pt x="35809" y="4359"/>
                  </a:cubicBezTo>
                  <a:cubicBezTo>
                    <a:pt x="35078" y="5082"/>
                    <a:pt x="34444" y="5876"/>
                    <a:pt x="33927" y="6706"/>
                  </a:cubicBezTo>
                  <a:cubicBezTo>
                    <a:pt x="33517" y="7357"/>
                    <a:pt x="33169" y="8053"/>
                    <a:pt x="32830" y="8722"/>
                  </a:cubicBezTo>
                  <a:cubicBezTo>
                    <a:pt x="32437" y="9498"/>
                    <a:pt x="32027" y="10301"/>
                    <a:pt x="31536" y="11041"/>
                  </a:cubicBezTo>
                  <a:cubicBezTo>
                    <a:pt x="30903" y="11978"/>
                    <a:pt x="29556" y="13601"/>
                    <a:pt x="27566" y="13949"/>
                  </a:cubicBezTo>
                  <a:cubicBezTo>
                    <a:pt x="27278" y="13999"/>
                    <a:pt x="26982" y="14028"/>
                    <a:pt x="26667" y="14028"/>
                  </a:cubicBezTo>
                  <a:cubicBezTo>
                    <a:pt x="26533" y="14028"/>
                    <a:pt x="26396" y="14022"/>
                    <a:pt x="26255" y="14012"/>
                  </a:cubicBezTo>
                  <a:cubicBezTo>
                    <a:pt x="25497" y="13958"/>
                    <a:pt x="24729" y="13771"/>
                    <a:pt x="23989" y="13593"/>
                  </a:cubicBezTo>
                  <a:cubicBezTo>
                    <a:pt x="23075" y="13373"/>
                    <a:pt x="22137" y="13144"/>
                    <a:pt x="21190" y="13144"/>
                  </a:cubicBezTo>
                  <a:cubicBezTo>
                    <a:pt x="21139" y="13144"/>
                    <a:pt x="21087" y="13145"/>
                    <a:pt x="21036" y="13147"/>
                  </a:cubicBezTo>
                  <a:cubicBezTo>
                    <a:pt x="18815" y="13200"/>
                    <a:pt x="16611" y="14538"/>
                    <a:pt x="14497" y="17107"/>
                  </a:cubicBezTo>
                  <a:cubicBezTo>
                    <a:pt x="14327" y="17322"/>
                    <a:pt x="14158" y="17527"/>
                    <a:pt x="13988" y="17741"/>
                  </a:cubicBezTo>
                  <a:cubicBezTo>
                    <a:pt x="13792" y="18000"/>
                    <a:pt x="13596" y="18258"/>
                    <a:pt x="13400" y="18508"/>
                  </a:cubicBezTo>
                  <a:cubicBezTo>
                    <a:pt x="12204" y="20060"/>
                    <a:pt x="10982" y="21657"/>
                    <a:pt x="9287" y="22719"/>
                  </a:cubicBezTo>
                  <a:cubicBezTo>
                    <a:pt x="8877" y="22977"/>
                    <a:pt x="8431" y="23200"/>
                    <a:pt x="7967" y="23388"/>
                  </a:cubicBezTo>
                  <a:cubicBezTo>
                    <a:pt x="6910" y="23808"/>
                    <a:pt x="5776" y="24015"/>
                    <a:pt x="4657" y="24015"/>
                  </a:cubicBezTo>
                  <a:cubicBezTo>
                    <a:pt x="3000" y="24015"/>
                    <a:pt x="1375" y="23562"/>
                    <a:pt x="80" y="22683"/>
                  </a:cubicBezTo>
                  <a:lnTo>
                    <a:pt x="0" y="22808"/>
                  </a:lnTo>
                  <a:cubicBezTo>
                    <a:pt x="1321" y="23700"/>
                    <a:pt x="2971" y="24155"/>
                    <a:pt x="4657" y="24155"/>
                  </a:cubicBezTo>
                  <a:cubicBezTo>
                    <a:pt x="5799" y="24155"/>
                    <a:pt x="6950" y="23950"/>
                    <a:pt x="8020" y="23522"/>
                  </a:cubicBezTo>
                  <a:cubicBezTo>
                    <a:pt x="8493" y="23334"/>
                    <a:pt x="8948" y="23102"/>
                    <a:pt x="9367" y="22835"/>
                  </a:cubicBezTo>
                  <a:cubicBezTo>
                    <a:pt x="11080" y="21764"/>
                    <a:pt x="12311" y="20149"/>
                    <a:pt x="13507" y="18597"/>
                  </a:cubicBezTo>
                  <a:cubicBezTo>
                    <a:pt x="13703" y="18339"/>
                    <a:pt x="13899" y="18089"/>
                    <a:pt x="14104" y="17830"/>
                  </a:cubicBezTo>
                  <a:cubicBezTo>
                    <a:pt x="14265" y="17616"/>
                    <a:pt x="14434" y="17411"/>
                    <a:pt x="14613" y="17197"/>
                  </a:cubicBezTo>
                  <a:cubicBezTo>
                    <a:pt x="16691" y="14663"/>
                    <a:pt x="18859" y="13343"/>
                    <a:pt x="21045" y="13289"/>
                  </a:cubicBezTo>
                  <a:cubicBezTo>
                    <a:pt x="21095" y="13288"/>
                    <a:pt x="21146" y="13287"/>
                    <a:pt x="21196" y="13287"/>
                  </a:cubicBezTo>
                  <a:cubicBezTo>
                    <a:pt x="22127" y="13287"/>
                    <a:pt x="23056" y="13515"/>
                    <a:pt x="23953" y="13726"/>
                  </a:cubicBezTo>
                  <a:cubicBezTo>
                    <a:pt x="24703" y="13905"/>
                    <a:pt x="25479" y="14092"/>
                    <a:pt x="26246" y="14155"/>
                  </a:cubicBezTo>
                  <a:cubicBezTo>
                    <a:pt x="26390" y="14165"/>
                    <a:pt x="26530" y="14170"/>
                    <a:pt x="26668" y="14170"/>
                  </a:cubicBezTo>
                  <a:cubicBezTo>
                    <a:pt x="26992" y="14170"/>
                    <a:pt x="27299" y="14142"/>
                    <a:pt x="27593" y="14092"/>
                  </a:cubicBezTo>
                  <a:cubicBezTo>
                    <a:pt x="29110" y="13825"/>
                    <a:pt x="30546" y="12772"/>
                    <a:pt x="31652" y="11121"/>
                  </a:cubicBezTo>
                  <a:cubicBezTo>
                    <a:pt x="32152" y="10372"/>
                    <a:pt x="32562" y="9569"/>
                    <a:pt x="32955" y="8784"/>
                  </a:cubicBezTo>
                  <a:cubicBezTo>
                    <a:pt x="33294" y="8115"/>
                    <a:pt x="33641" y="7428"/>
                    <a:pt x="34043" y="6777"/>
                  </a:cubicBezTo>
                  <a:cubicBezTo>
                    <a:pt x="34560" y="5956"/>
                    <a:pt x="35185" y="5180"/>
                    <a:pt x="35907" y="4466"/>
                  </a:cubicBezTo>
                  <a:cubicBezTo>
                    <a:pt x="38672" y="1731"/>
                    <a:pt x="42671" y="140"/>
                    <a:pt x="46448" y="140"/>
                  </a:cubicBezTo>
                  <a:cubicBezTo>
                    <a:pt x="47302" y="140"/>
                    <a:pt x="48144" y="222"/>
                    <a:pt x="48959" y="389"/>
                  </a:cubicBezTo>
                  <a:lnTo>
                    <a:pt x="48995" y="256"/>
                  </a:lnTo>
                  <a:cubicBezTo>
                    <a:pt x="48165" y="83"/>
                    <a:pt x="47307" y="0"/>
                    <a:pt x="46438"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25"/>
            <p:cNvSpPr/>
            <p:nvPr/>
          </p:nvSpPr>
          <p:spPr>
            <a:xfrm>
              <a:off x="496359" y="2771781"/>
              <a:ext cx="2914887" cy="1456513"/>
            </a:xfrm>
            <a:custGeom>
              <a:avLst/>
              <a:gdLst/>
              <a:ahLst/>
              <a:cxnLst/>
              <a:rect l="l" t="t" r="r" b="b"/>
              <a:pathLst>
                <a:path w="48541" h="24255" extrusionOk="0">
                  <a:moveTo>
                    <a:pt x="46552" y="1"/>
                  </a:moveTo>
                  <a:cubicBezTo>
                    <a:pt x="42694" y="1"/>
                    <a:pt x="38593" y="1701"/>
                    <a:pt x="35676" y="4610"/>
                  </a:cubicBezTo>
                  <a:cubicBezTo>
                    <a:pt x="34945" y="5333"/>
                    <a:pt x="34311" y="6118"/>
                    <a:pt x="33785" y="6939"/>
                  </a:cubicBezTo>
                  <a:cubicBezTo>
                    <a:pt x="33384" y="7563"/>
                    <a:pt x="33036" y="8223"/>
                    <a:pt x="32697" y="8857"/>
                  </a:cubicBezTo>
                  <a:cubicBezTo>
                    <a:pt x="32277" y="9642"/>
                    <a:pt x="31849" y="10445"/>
                    <a:pt x="31323" y="11185"/>
                  </a:cubicBezTo>
                  <a:cubicBezTo>
                    <a:pt x="30217" y="12755"/>
                    <a:pt x="28798" y="13754"/>
                    <a:pt x="27335" y="13995"/>
                  </a:cubicBezTo>
                  <a:cubicBezTo>
                    <a:pt x="27070" y="14040"/>
                    <a:pt x="26800" y="14064"/>
                    <a:pt x="26521" y="14064"/>
                  </a:cubicBezTo>
                  <a:cubicBezTo>
                    <a:pt x="26359" y="14064"/>
                    <a:pt x="26194" y="14056"/>
                    <a:pt x="26024" y="14040"/>
                  </a:cubicBezTo>
                  <a:cubicBezTo>
                    <a:pt x="25274" y="13986"/>
                    <a:pt x="24507" y="13799"/>
                    <a:pt x="23776" y="13612"/>
                  </a:cubicBezTo>
                  <a:cubicBezTo>
                    <a:pt x="22846" y="13388"/>
                    <a:pt x="21891" y="13156"/>
                    <a:pt x="20928" y="13156"/>
                  </a:cubicBezTo>
                  <a:cubicBezTo>
                    <a:pt x="20893" y="13156"/>
                    <a:pt x="20858" y="13156"/>
                    <a:pt x="20823" y="13157"/>
                  </a:cubicBezTo>
                  <a:cubicBezTo>
                    <a:pt x="18601" y="13210"/>
                    <a:pt x="16407" y="14530"/>
                    <a:pt x="14301" y="17082"/>
                  </a:cubicBezTo>
                  <a:cubicBezTo>
                    <a:pt x="14132" y="17287"/>
                    <a:pt x="13962" y="17501"/>
                    <a:pt x="13793" y="17706"/>
                  </a:cubicBezTo>
                  <a:cubicBezTo>
                    <a:pt x="13570" y="17992"/>
                    <a:pt x="13347" y="18277"/>
                    <a:pt x="13133" y="18563"/>
                  </a:cubicBezTo>
                  <a:cubicBezTo>
                    <a:pt x="11973" y="20079"/>
                    <a:pt x="10778" y="21640"/>
                    <a:pt x="9154" y="22702"/>
                  </a:cubicBezTo>
                  <a:cubicBezTo>
                    <a:pt x="8753" y="22970"/>
                    <a:pt x="8315" y="23202"/>
                    <a:pt x="7860" y="23398"/>
                  </a:cubicBezTo>
                  <a:cubicBezTo>
                    <a:pt x="6740" y="23878"/>
                    <a:pt x="5527" y="24114"/>
                    <a:pt x="4334" y="24114"/>
                  </a:cubicBezTo>
                  <a:cubicBezTo>
                    <a:pt x="2800" y="24114"/>
                    <a:pt x="1301" y="23724"/>
                    <a:pt x="81" y="22961"/>
                  </a:cubicBezTo>
                  <a:lnTo>
                    <a:pt x="1" y="23077"/>
                  </a:lnTo>
                  <a:cubicBezTo>
                    <a:pt x="1250" y="23853"/>
                    <a:pt x="2775" y="24254"/>
                    <a:pt x="4337" y="24254"/>
                  </a:cubicBezTo>
                  <a:cubicBezTo>
                    <a:pt x="5550" y="24254"/>
                    <a:pt x="6781" y="24013"/>
                    <a:pt x="7914" y="23523"/>
                  </a:cubicBezTo>
                  <a:cubicBezTo>
                    <a:pt x="8378" y="23326"/>
                    <a:pt x="8815" y="23095"/>
                    <a:pt x="9225" y="22818"/>
                  </a:cubicBezTo>
                  <a:cubicBezTo>
                    <a:pt x="10867" y="21739"/>
                    <a:pt x="12071" y="20168"/>
                    <a:pt x="13240" y="18652"/>
                  </a:cubicBezTo>
                  <a:cubicBezTo>
                    <a:pt x="13463" y="18366"/>
                    <a:pt x="13677" y="18081"/>
                    <a:pt x="13900" y="17795"/>
                  </a:cubicBezTo>
                  <a:cubicBezTo>
                    <a:pt x="14069" y="17581"/>
                    <a:pt x="14239" y="17376"/>
                    <a:pt x="14408" y="17162"/>
                  </a:cubicBezTo>
                  <a:cubicBezTo>
                    <a:pt x="16487" y="14646"/>
                    <a:pt x="18646" y="13344"/>
                    <a:pt x="20823" y="13299"/>
                  </a:cubicBezTo>
                  <a:cubicBezTo>
                    <a:pt x="20873" y="13298"/>
                    <a:pt x="20923" y="13297"/>
                    <a:pt x="20974" y="13297"/>
                  </a:cubicBezTo>
                  <a:cubicBezTo>
                    <a:pt x="21905" y="13297"/>
                    <a:pt x="22834" y="13525"/>
                    <a:pt x="23740" y="13745"/>
                  </a:cubicBezTo>
                  <a:cubicBezTo>
                    <a:pt x="24480" y="13933"/>
                    <a:pt x="25248" y="14120"/>
                    <a:pt x="26006" y="14182"/>
                  </a:cubicBezTo>
                  <a:cubicBezTo>
                    <a:pt x="26171" y="14195"/>
                    <a:pt x="26332" y="14201"/>
                    <a:pt x="26489" y="14201"/>
                  </a:cubicBezTo>
                  <a:cubicBezTo>
                    <a:pt x="26791" y="14201"/>
                    <a:pt x="27077" y="14179"/>
                    <a:pt x="27353" y="14138"/>
                  </a:cubicBezTo>
                  <a:cubicBezTo>
                    <a:pt x="29280" y="13817"/>
                    <a:pt x="30636" y="12398"/>
                    <a:pt x="31439" y="11265"/>
                  </a:cubicBezTo>
                  <a:cubicBezTo>
                    <a:pt x="31965" y="10516"/>
                    <a:pt x="32393" y="9704"/>
                    <a:pt x="32813" y="8919"/>
                  </a:cubicBezTo>
                  <a:cubicBezTo>
                    <a:pt x="33152" y="8286"/>
                    <a:pt x="33508" y="7634"/>
                    <a:pt x="33901" y="7010"/>
                  </a:cubicBezTo>
                  <a:cubicBezTo>
                    <a:pt x="34427" y="6198"/>
                    <a:pt x="35052" y="5422"/>
                    <a:pt x="35774" y="4708"/>
                  </a:cubicBezTo>
                  <a:cubicBezTo>
                    <a:pt x="38670" y="1821"/>
                    <a:pt x="42730" y="137"/>
                    <a:pt x="46555" y="137"/>
                  </a:cubicBezTo>
                  <a:cubicBezTo>
                    <a:pt x="47220" y="137"/>
                    <a:pt x="47879" y="188"/>
                    <a:pt x="48523" y="292"/>
                  </a:cubicBezTo>
                  <a:lnTo>
                    <a:pt x="48540" y="159"/>
                  </a:lnTo>
                  <a:cubicBezTo>
                    <a:pt x="47890" y="53"/>
                    <a:pt x="47225" y="1"/>
                    <a:pt x="4655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25"/>
            <p:cNvSpPr/>
            <p:nvPr/>
          </p:nvSpPr>
          <p:spPr>
            <a:xfrm>
              <a:off x="539235" y="2763434"/>
              <a:ext cx="2887564" cy="1463238"/>
            </a:xfrm>
            <a:custGeom>
              <a:avLst/>
              <a:gdLst/>
              <a:ahLst/>
              <a:cxnLst/>
              <a:rect l="l" t="t" r="r" b="b"/>
              <a:pathLst>
                <a:path w="48086" h="24367" extrusionOk="0">
                  <a:moveTo>
                    <a:pt x="46746" y="0"/>
                  </a:moveTo>
                  <a:cubicBezTo>
                    <a:pt x="42842" y="0"/>
                    <a:pt x="38571" y="1828"/>
                    <a:pt x="35533" y="4874"/>
                  </a:cubicBezTo>
                  <a:cubicBezTo>
                    <a:pt x="34811" y="5597"/>
                    <a:pt x="34177" y="6373"/>
                    <a:pt x="33642" y="7176"/>
                  </a:cubicBezTo>
                  <a:cubicBezTo>
                    <a:pt x="33249" y="7773"/>
                    <a:pt x="32893" y="8398"/>
                    <a:pt x="32554" y="8996"/>
                  </a:cubicBezTo>
                  <a:cubicBezTo>
                    <a:pt x="32116" y="9790"/>
                    <a:pt x="31653" y="10601"/>
                    <a:pt x="31108" y="11342"/>
                  </a:cubicBezTo>
                  <a:cubicBezTo>
                    <a:pt x="30305" y="12421"/>
                    <a:pt x="28949" y="13768"/>
                    <a:pt x="27085" y="14054"/>
                  </a:cubicBezTo>
                  <a:cubicBezTo>
                    <a:pt x="26829" y="14093"/>
                    <a:pt x="26567" y="14114"/>
                    <a:pt x="26291" y="14114"/>
                  </a:cubicBezTo>
                  <a:cubicBezTo>
                    <a:pt x="26124" y="14114"/>
                    <a:pt x="25952" y="14106"/>
                    <a:pt x="25774" y="14090"/>
                  </a:cubicBezTo>
                  <a:cubicBezTo>
                    <a:pt x="25033" y="14027"/>
                    <a:pt x="24275" y="13840"/>
                    <a:pt x="23543" y="13652"/>
                  </a:cubicBezTo>
                  <a:cubicBezTo>
                    <a:pt x="22636" y="13423"/>
                    <a:pt x="21697" y="13187"/>
                    <a:pt x="20748" y="13187"/>
                  </a:cubicBezTo>
                  <a:cubicBezTo>
                    <a:pt x="20699" y="13187"/>
                    <a:pt x="20649" y="13187"/>
                    <a:pt x="20599" y="13188"/>
                  </a:cubicBezTo>
                  <a:cubicBezTo>
                    <a:pt x="18378" y="13224"/>
                    <a:pt x="16183" y="14527"/>
                    <a:pt x="14087" y="17060"/>
                  </a:cubicBezTo>
                  <a:cubicBezTo>
                    <a:pt x="13935" y="17248"/>
                    <a:pt x="13766" y="17453"/>
                    <a:pt x="13587" y="17694"/>
                  </a:cubicBezTo>
                  <a:cubicBezTo>
                    <a:pt x="13338" y="18006"/>
                    <a:pt x="13097" y="18318"/>
                    <a:pt x="12856" y="18639"/>
                  </a:cubicBezTo>
                  <a:cubicBezTo>
                    <a:pt x="11732" y="20111"/>
                    <a:pt x="10563" y="21637"/>
                    <a:pt x="9011" y="22707"/>
                  </a:cubicBezTo>
                  <a:cubicBezTo>
                    <a:pt x="8609" y="22984"/>
                    <a:pt x="8181" y="23225"/>
                    <a:pt x="7744" y="23430"/>
                  </a:cubicBezTo>
                  <a:cubicBezTo>
                    <a:pt x="6560" y="23971"/>
                    <a:pt x="5262" y="24240"/>
                    <a:pt x="3993" y="24240"/>
                  </a:cubicBezTo>
                  <a:cubicBezTo>
                    <a:pt x="2583" y="24240"/>
                    <a:pt x="1208" y="23908"/>
                    <a:pt x="63" y="23251"/>
                  </a:cubicBezTo>
                  <a:lnTo>
                    <a:pt x="1" y="23358"/>
                  </a:lnTo>
                  <a:cubicBezTo>
                    <a:pt x="1160" y="24036"/>
                    <a:pt x="2561" y="24366"/>
                    <a:pt x="3988" y="24366"/>
                  </a:cubicBezTo>
                  <a:cubicBezTo>
                    <a:pt x="5282" y="24366"/>
                    <a:pt x="6593" y="24099"/>
                    <a:pt x="7798" y="23546"/>
                  </a:cubicBezTo>
                  <a:cubicBezTo>
                    <a:pt x="8244" y="23341"/>
                    <a:pt x="8681" y="23091"/>
                    <a:pt x="9082" y="22814"/>
                  </a:cubicBezTo>
                  <a:cubicBezTo>
                    <a:pt x="10652" y="21735"/>
                    <a:pt x="11830" y="20200"/>
                    <a:pt x="12963" y="18720"/>
                  </a:cubicBezTo>
                  <a:cubicBezTo>
                    <a:pt x="13204" y="18398"/>
                    <a:pt x="13445" y="18086"/>
                    <a:pt x="13686" y="17774"/>
                  </a:cubicBezTo>
                  <a:cubicBezTo>
                    <a:pt x="13873" y="17542"/>
                    <a:pt x="14033" y="17337"/>
                    <a:pt x="14194" y="17140"/>
                  </a:cubicBezTo>
                  <a:cubicBezTo>
                    <a:pt x="16264" y="14643"/>
                    <a:pt x="18414" y="13358"/>
                    <a:pt x="20599" y="13322"/>
                  </a:cubicBezTo>
                  <a:cubicBezTo>
                    <a:pt x="20634" y="13322"/>
                    <a:pt x="20668" y="13321"/>
                    <a:pt x="20703" y="13321"/>
                  </a:cubicBezTo>
                  <a:cubicBezTo>
                    <a:pt x="21650" y="13321"/>
                    <a:pt x="22595" y="13554"/>
                    <a:pt x="23517" y="13786"/>
                  </a:cubicBezTo>
                  <a:cubicBezTo>
                    <a:pt x="24248" y="13965"/>
                    <a:pt x="25006" y="14161"/>
                    <a:pt x="25765" y="14223"/>
                  </a:cubicBezTo>
                  <a:cubicBezTo>
                    <a:pt x="25950" y="14237"/>
                    <a:pt x="26129" y="14244"/>
                    <a:pt x="26303" y="14244"/>
                  </a:cubicBezTo>
                  <a:cubicBezTo>
                    <a:pt x="26580" y="14244"/>
                    <a:pt x="26845" y="14226"/>
                    <a:pt x="27103" y="14188"/>
                  </a:cubicBezTo>
                  <a:cubicBezTo>
                    <a:pt x="29012" y="13893"/>
                    <a:pt x="30395" y="12519"/>
                    <a:pt x="31215" y="11413"/>
                  </a:cubicBezTo>
                  <a:cubicBezTo>
                    <a:pt x="31768" y="10673"/>
                    <a:pt x="32223" y="9852"/>
                    <a:pt x="32670" y="9067"/>
                  </a:cubicBezTo>
                  <a:cubicBezTo>
                    <a:pt x="33009" y="8460"/>
                    <a:pt x="33356" y="7845"/>
                    <a:pt x="33749" y="7247"/>
                  </a:cubicBezTo>
                  <a:cubicBezTo>
                    <a:pt x="34275" y="6453"/>
                    <a:pt x="34909" y="5686"/>
                    <a:pt x="35622" y="4963"/>
                  </a:cubicBezTo>
                  <a:cubicBezTo>
                    <a:pt x="38634" y="1944"/>
                    <a:pt x="42868" y="133"/>
                    <a:pt x="46731" y="133"/>
                  </a:cubicBezTo>
                  <a:cubicBezTo>
                    <a:pt x="47182" y="133"/>
                    <a:pt x="47629" y="158"/>
                    <a:pt x="48067" y="208"/>
                  </a:cubicBezTo>
                  <a:lnTo>
                    <a:pt x="48085" y="75"/>
                  </a:lnTo>
                  <a:cubicBezTo>
                    <a:pt x="47645" y="25"/>
                    <a:pt x="47198" y="0"/>
                    <a:pt x="46746"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25"/>
            <p:cNvSpPr/>
            <p:nvPr/>
          </p:nvSpPr>
          <p:spPr>
            <a:xfrm>
              <a:off x="581569" y="2753166"/>
              <a:ext cx="2860182" cy="1474047"/>
            </a:xfrm>
            <a:custGeom>
              <a:avLst/>
              <a:gdLst/>
              <a:ahLst/>
              <a:cxnLst/>
              <a:rect l="l" t="t" r="r" b="b"/>
              <a:pathLst>
                <a:path w="47630" h="24547" extrusionOk="0">
                  <a:moveTo>
                    <a:pt x="46920" y="0"/>
                  </a:moveTo>
                  <a:cubicBezTo>
                    <a:pt x="43006" y="0"/>
                    <a:pt x="38561" y="1975"/>
                    <a:pt x="35399" y="5170"/>
                  </a:cubicBezTo>
                  <a:cubicBezTo>
                    <a:pt x="34677" y="5893"/>
                    <a:pt x="34043" y="6660"/>
                    <a:pt x="33499" y="7454"/>
                  </a:cubicBezTo>
                  <a:cubicBezTo>
                    <a:pt x="33124" y="8016"/>
                    <a:pt x="32776" y="8596"/>
                    <a:pt x="32437" y="9167"/>
                  </a:cubicBezTo>
                  <a:cubicBezTo>
                    <a:pt x="31973" y="9961"/>
                    <a:pt x="31483" y="10781"/>
                    <a:pt x="30903" y="11531"/>
                  </a:cubicBezTo>
                  <a:cubicBezTo>
                    <a:pt x="30082" y="12574"/>
                    <a:pt x="28708" y="13877"/>
                    <a:pt x="26844" y="14145"/>
                  </a:cubicBezTo>
                  <a:cubicBezTo>
                    <a:pt x="26604" y="14181"/>
                    <a:pt x="26359" y="14199"/>
                    <a:pt x="26104" y="14199"/>
                  </a:cubicBezTo>
                  <a:cubicBezTo>
                    <a:pt x="25922" y="14199"/>
                    <a:pt x="25735" y="14190"/>
                    <a:pt x="25541" y="14171"/>
                  </a:cubicBezTo>
                  <a:cubicBezTo>
                    <a:pt x="24801" y="14100"/>
                    <a:pt x="24052" y="13913"/>
                    <a:pt x="23329" y="13725"/>
                  </a:cubicBezTo>
                  <a:cubicBezTo>
                    <a:pt x="22391" y="13489"/>
                    <a:pt x="21419" y="13243"/>
                    <a:pt x="20437" y="13243"/>
                  </a:cubicBezTo>
                  <a:cubicBezTo>
                    <a:pt x="20420" y="13243"/>
                    <a:pt x="20402" y="13243"/>
                    <a:pt x="20385" y="13244"/>
                  </a:cubicBezTo>
                  <a:cubicBezTo>
                    <a:pt x="18164" y="13279"/>
                    <a:pt x="15978" y="14564"/>
                    <a:pt x="13890" y="17071"/>
                  </a:cubicBezTo>
                  <a:cubicBezTo>
                    <a:pt x="13730" y="17267"/>
                    <a:pt x="13560" y="17472"/>
                    <a:pt x="13382" y="17704"/>
                  </a:cubicBezTo>
                  <a:cubicBezTo>
                    <a:pt x="13114" y="18043"/>
                    <a:pt x="12847" y="18400"/>
                    <a:pt x="12588" y="18739"/>
                  </a:cubicBezTo>
                  <a:cubicBezTo>
                    <a:pt x="11491" y="20184"/>
                    <a:pt x="10358" y="21674"/>
                    <a:pt x="8868" y="22744"/>
                  </a:cubicBezTo>
                  <a:cubicBezTo>
                    <a:pt x="8484" y="23021"/>
                    <a:pt x="8065" y="23271"/>
                    <a:pt x="7628" y="23485"/>
                  </a:cubicBezTo>
                  <a:cubicBezTo>
                    <a:pt x="6369" y="24105"/>
                    <a:pt x="4996" y="24415"/>
                    <a:pt x="3660" y="24415"/>
                  </a:cubicBezTo>
                  <a:cubicBezTo>
                    <a:pt x="2383" y="24415"/>
                    <a:pt x="1140" y="24132"/>
                    <a:pt x="63" y="23565"/>
                  </a:cubicBezTo>
                  <a:lnTo>
                    <a:pt x="0" y="23681"/>
                  </a:lnTo>
                  <a:cubicBezTo>
                    <a:pt x="1098" y="24252"/>
                    <a:pt x="2356" y="24546"/>
                    <a:pt x="3649" y="24546"/>
                  </a:cubicBezTo>
                  <a:cubicBezTo>
                    <a:pt x="5005" y="24546"/>
                    <a:pt x="6406" y="24225"/>
                    <a:pt x="7690" y="23601"/>
                  </a:cubicBezTo>
                  <a:cubicBezTo>
                    <a:pt x="8127" y="23378"/>
                    <a:pt x="8556" y="23128"/>
                    <a:pt x="8948" y="22843"/>
                  </a:cubicBezTo>
                  <a:cubicBezTo>
                    <a:pt x="10447" y="21763"/>
                    <a:pt x="11589" y="20264"/>
                    <a:pt x="12686" y="18819"/>
                  </a:cubicBezTo>
                  <a:cubicBezTo>
                    <a:pt x="12945" y="18471"/>
                    <a:pt x="13212" y="18123"/>
                    <a:pt x="13489" y="17775"/>
                  </a:cubicBezTo>
                  <a:cubicBezTo>
                    <a:pt x="13667" y="17552"/>
                    <a:pt x="13828" y="17347"/>
                    <a:pt x="13989" y="17151"/>
                  </a:cubicBezTo>
                  <a:cubicBezTo>
                    <a:pt x="16049" y="14680"/>
                    <a:pt x="18199" y="13404"/>
                    <a:pt x="20385" y="13368"/>
                  </a:cubicBezTo>
                  <a:cubicBezTo>
                    <a:pt x="20402" y="13368"/>
                    <a:pt x="20419" y="13368"/>
                    <a:pt x="20436" y="13368"/>
                  </a:cubicBezTo>
                  <a:cubicBezTo>
                    <a:pt x="21400" y="13368"/>
                    <a:pt x="22364" y="13613"/>
                    <a:pt x="23293" y="13850"/>
                  </a:cubicBezTo>
                  <a:cubicBezTo>
                    <a:pt x="24025" y="14037"/>
                    <a:pt x="24783" y="14225"/>
                    <a:pt x="25524" y="14296"/>
                  </a:cubicBezTo>
                  <a:cubicBezTo>
                    <a:pt x="25724" y="14315"/>
                    <a:pt x="25917" y="14324"/>
                    <a:pt x="26104" y="14324"/>
                  </a:cubicBezTo>
                  <a:cubicBezTo>
                    <a:pt x="26366" y="14324"/>
                    <a:pt x="26617" y="14306"/>
                    <a:pt x="26862" y="14269"/>
                  </a:cubicBezTo>
                  <a:cubicBezTo>
                    <a:pt x="28771" y="14002"/>
                    <a:pt x="30162" y="12673"/>
                    <a:pt x="31001" y="11602"/>
                  </a:cubicBezTo>
                  <a:cubicBezTo>
                    <a:pt x="31590" y="10853"/>
                    <a:pt x="32080" y="10032"/>
                    <a:pt x="32553" y="9229"/>
                  </a:cubicBezTo>
                  <a:cubicBezTo>
                    <a:pt x="32883" y="8667"/>
                    <a:pt x="33231" y="8087"/>
                    <a:pt x="33606" y="7525"/>
                  </a:cubicBezTo>
                  <a:cubicBezTo>
                    <a:pt x="34141" y="6740"/>
                    <a:pt x="34775" y="5973"/>
                    <a:pt x="35488" y="5259"/>
                  </a:cubicBezTo>
                  <a:cubicBezTo>
                    <a:pt x="38629" y="2085"/>
                    <a:pt x="43049" y="127"/>
                    <a:pt x="46941" y="127"/>
                  </a:cubicBezTo>
                  <a:cubicBezTo>
                    <a:pt x="47173" y="127"/>
                    <a:pt x="47402" y="133"/>
                    <a:pt x="47630" y="147"/>
                  </a:cubicBezTo>
                  <a:lnTo>
                    <a:pt x="47630" y="23"/>
                  </a:lnTo>
                  <a:cubicBezTo>
                    <a:pt x="47395" y="8"/>
                    <a:pt x="47158" y="0"/>
                    <a:pt x="4692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25"/>
            <p:cNvSpPr/>
            <p:nvPr/>
          </p:nvSpPr>
          <p:spPr>
            <a:xfrm>
              <a:off x="624444" y="2741576"/>
              <a:ext cx="2832859" cy="1485097"/>
            </a:xfrm>
            <a:custGeom>
              <a:avLst/>
              <a:gdLst/>
              <a:ahLst/>
              <a:cxnLst/>
              <a:rect l="l" t="t" r="r" b="b"/>
              <a:pathLst>
                <a:path w="47175" h="24731" extrusionOk="0">
                  <a:moveTo>
                    <a:pt x="47050" y="1"/>
                  </a:moveTo>
                  <a:cubicBezTo>
                    <a:pt x="43101" y="1"/>
                    <a:pt x="38584" y="2098"/>
                    <a:pt x="35256" y="5488"/>
                  </a:cubicBezTo>
                  <a:cubicBezTo>
                    <a:pt x="34542" y="6211"/>
                    <a:pt x="33900" y="6969"/>
                    <a:pt x="33356" y="7754"/>
                  </a:cubicBezTo>
                  <a:cubicBezTo>
                    <a:pt x="32990" y="8280"/>
                    <a:pt x="32651" y="8824"/>
                    <a:pt x="32321" y="9351"/>
                  </a:cubicBezTo>
                  <a:cubicBezTo>
                    <a:pt x="31795" y="10198"/>
                    <a:pt x="31295" y="10992"/>
                    <a:pt x="30680" y="11742"/>
                  </a:cubicBezTo>
                  <a:cubicBezTo>
                    <a:pt x="29841" y="12750"/>
                    <a:pt x="28458" y="14016"/>
                    <a:pt x="26594" y="14257"/>
                  </a:cubicBezTo>
                  <a:cubicBezTo>
                    <a:pt x="26361" y="14288"/>
                    <a:pt x="26122" y="14304"/>
                    <a:pt x="25874" y="14304"/>
                  </a:cubicBezTo>
                  <a:cubicBezTo>
                    <a:pt x="25686" y="14304"/>
                    <a:pt x="25492" y="14294"/>
                    <a:pt x="25291" y="14275"/>
                  </a:cubicBezTo>
                  <a:cubicBezTo>
                    <a:pt x="24560" y="14195"/>
                    <a:pt x="23819" y="14007"/>
                    <a:pt x="23106" y="13820"/>
                  </a:cubicBezTo>
                  <a:cubicBezTo>
                    <a:pt x="22159" y="13575"/>
                    <a:pt x="21186" y="13329"/>
                    <a:pt x="20205" y="13329"/>
                  </a:cubicBezTo>
                  <a:cubicBezTo>
                    <a:pt x="20187" y="13329"/>
                    <a:pt x="20170" y="13329"/>
                    <a:pt x="20153" y="13329"/>
                  </a:cubicBezTo>
                  <a:cubicBezTo>
                    <a:pt x="17396" y="13356"/>
                    <a:pt x="15112" y="15399"/>
                    <a:pt x="13685" y="17103"/>
                  </a:cubicBezTo>
                  <a:cubicBezTo>
                    <a:pt x="13524" y="17299"/>
                    <a:pt x="13355" y="17504"/>
                    <a:pt x="13176" y="17736"/>
                  </a:cubicBezTo>
                  <a:cubicBezTo>
                    <a:pt x="12882" y="18111"/>
                    <a:pt x="12588" y="18495"/>
                    <a:pt x="12302" y="18869"/>
                  </a:cubicBezTo>
                  <a:cubicBezTo>
                    <a:pt x="11241" y="20279"/>
                    <a:pt x="10143" y="21733"/>
                    <a:pt x="8725" y="22795"/>
                  </a:cubicBezTo>
                  <a:cubicBezTo>
                    <a:pt x="8341" y="23080"/>
                    <a:pt x="7940" y="23339"/>
                    <a:pt x="7512" y="23562"/>
                  </a:cubicBezTo>
                  <a:cubicBezTo>
                    <a:pt x="6182" y="24261"/>
                    <a:pt x="4717" y="24615"/>
                    <a:pt x="3302" y="24615"/>
                  </a:cubicBezTo>
                  <a:cubicBezTo>
                    <a:pt x="2153" y="24615"/>
                    <a:pt x="1037" y="24382"/>
                    <a:pt x="54" y="23910"/>
                  </a:cubicBezTo>
                  <a:lnTo>
                    <a:pt x="0" y="24017"/>
                  </a:lnTo>
                  <a:cubicBezTo>
                    <a:pt x="999" y="24499"/>
                    <a:pt x="2132" y="24730"/>
                    <a:pt x="3301" y="24730"/>
                  </a:cubicBezTo>
                  <a:cubicBezTo>
                    <a:pt x="4737" y="24730"/>
                    <a:pt x="6227" y="24374"/>
                    <a:pt x="7574" y="23669"/>
                  </a:cubicBezTo>
                  <a:cubicBezTo>
                    <a:pt x="8002" y="23446"/>
                    <a:pt x="8413" y="23187"/>
                    <a:pt x="8796" y="22893"/>
                  </a:cubicBezTo>
                  <a:cubicBezTo>
                    <a:pt x="10233" y="21822"/>
                    <a:pt x="11339" y="20359"/>
                    <a:pt x="12400" y="18950"/>
                  </a:cubicBezTo>
                  <a:cubicBezTo>
                    <a:pt x="12686" y="18575"/>
                    <a:pt x="12980" y="18182"/>
                    <a:pt x="13275" y="17808"/>
                  </a:cubicBezTo>
                  <a:cubicBezTo>
                    <a:pt x="13453" y="17585"/>
                    <a:pt x="13614" y="17380"/>
                    <a:pt x="13774" y="17183"/>
                  </a:cubicBezTo>
                  <a:cubicBezTo>
                    <a:pt x="15184" y="15497"/>
                    <a:pt x="17441" y="13481"/>
                    <a:pt x="20162" y="13445"/>
                  </a:cubicBezTo>
                  <a:cubicBezTo>
                    <a:pt x="21143" y="13445"/>
                    <a:pt x="22124" y="13695"/>
                    <a:pt x="23070" y="13936"/>
                  </a:cubicBezTo>
                  <a:cubicBezTo>
                    <a:pt x="23793" y="14123"/>
                    <a:pt x="24542" y="14320"/>
                    <a:pt x="25282" y="14391"/>
                  </a:cubicBezTo>
                  <a:cubicBezTo>
                    <a:pt x="25508" y="14412"/>
                    <a:pt x="25725" y="14423"/>
                    <a:pt x="25937" y="14423"/>
                  </a:cubicBezTo>
                  <a:cubicBezTo>
                    <a:pt x="26168" y="14423"/>
                    <a:pt x="26392" y="14410"/>
                    <a:pt x="26612" y="14382"/>
                  </a:cubicBezTo>
                  <a:cubicBezTo>
                    <a:pt x="28512" y="14132"/>
                    <a:pt x="29921" y="12848"/>
                    <a:pt x="30778" y="11813"/>
                  </a:cubicBezTo>
                  <a:cubicBezTo>
                    <a:pt x="31393" y="11064"/>
                    <a:pt x="31920" y="10225"/>
                    <a:pt x="32419" y="9413"/>
                  </a:cubicBezTo>
                  <a:cubicBezTo>
                    <a:pt x="32749" y="8887"/>
                    <a:pt x="33088" y="8343"/>
                    <a:pt x="33454" y="7825"/>
                  </a:cubicBezTo>
                  <a:cubicBezTo>
                    <a:pt x="33998" y="7049"/>
                    <a:pt x="34632" y="6291"/>
                    <a:pt x="35336" y="5568"/>
                  </a:cubicBezTo>
                  <a:cubicBezTo>
                    <a:pt x="38655" y="2196"/>
                    <a:pt x="43133" y="117"/>
                    <a:pt x="47059" y="117"/>
                  </a:cubicBezTo>
                  <a:lnTo>
                    <a:pt x="47175" y="117"/>
                  </a:lnTo>
                  <a:lnTo>
                    <a:pt x="47175" y="1"/>
                  </a:lnTo>
                  <a:cubicBezTo>
                    <a:pt x="47133" y="1"/>
                    <a:pt x="47092" y="1"/>
                    <a:pt x="4705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25"/>
            <p:cNvSpPr/>
            <p:nvPr/>
          </p:nvSpPr>
          <p:spPr>
            <a:xfrm>
              <a:off x="666719" y="2728245"/>
              <a:ext cx="2806137" cy="1499509"/>
            </a:xfrm>
            <a:custGeom>
              <a:avLst/>
              <a:gdLst/>
              <a:ahLst/>
              <a:cxnLst/>
              <a:rect l="l" t="t" r="r" b="b"/>
              <a:pathLst>
                <a:path w="46730" h="24971" extrusionOk="0">
                  <a:moveTo>
                    <a:pt x="46729" y="0"/>
                  </a:moveTo>
                  <a:cubicBezTo>
                    <a:pt x="42902" y="179"/>
                    <a:pt x="38459" y="2418"/>
                    <a:pt x="35123" y="5826"/>
                  </a:cubicBezTo>
                  <a:cubicBezTo>
                    <a:pt x="34418" y="6548"/>
                    <a:pt x="33776" y="7307"/>
                    <a:pt x="33214" y="8083"/>
                  </a:cubicBezTo>
                  <a:cubicBezTo>
                    <a:pt x="32866" y="8574"/>
                    <a:pt x="32536" y="9073"/>
                    <a:pt x="32224" y="9555"/>
                  </a:cubicBezTo>
                  <a:cubicBezTo>
                    <a:pt x="31662" y="10420"/>
                    <a:pt x="31126" y="11223"/>
                    <a:pt x="30475" y="11972"/>
                  </a:cubicBezTo>
                  <a:cubicBezTo>
                    <a:pt x="29619" y="12963"/>
                    <a:pt x="28209" y="14176"/>
                    <a:pt x="26354" y="14399"/>
                  </a:cubicBezTo>
                  <a:cubicBezTo>
                    <a:pt x="26148" y="14426"/>
                    <a:pt x="25939" y="14439"/>
                    <a:pt x="25724" y="14439"/>
                  </a:cubicBezTo>
                  <a:cubicBezTo>
                    <a:pt x="25508" y="14439"/>
                    <a:pt x="25288" y="14426"/>
                    <a:pt x="25060" y="14399"/>
                  </a:cubicBezTo>
                  <a:cubicBezTo>
                    <a:pt x="24329" y="14319"/>
                    <a:pt x="23597" y="14131"/>
                    <a:pt x="22883" y="13944"/>
                  </a:cubicBezTo>
                  <a:cubicBezTo>
                    <a:pt x="21944" y="13698"/>
                    <a:pt x="20971" y="13435"/>
                    <a:pt x="19988" y="13435"/>
                  </a:cubicBezTo>
                  <a:cubicBezTo>
                    <a:pt x="19972" y="13435"/>
                    <a:pt x="19956" y="13435"/>
                    <a:pt x="19939" y="13435"/>
                  </a:cubicBezTo>
                  <a:cubicBezTo>
                    <a:pt x="17183" y="13453"/>
                    <a:pt x="14908" y="15478"/>
                    <a:pt x="13489" y="17173"/>
                  </a:cubicBezTo>
                  <a:cubicBezTo>
                    <a:pt x="13320" y="17361"/>
                    <a:pt x="13159" y="17566"/>
                    <a:pt x="12981" y="17798"/>
                  </a:cubicBezTo>
                  <a:cubicBezTo>
                    <a:pt x="12660" y="18208"/>
                    <a:pt x="12339" y="18628"/>
                    <a:pt x="12035" y="19038"/>
                  </a:cubicBezTo>
                  <a:cubicBezTo>
                    <a:pt x="11001" y="20403"/>
                    <a:pt x="9939" y="21821"/>
                    <a:pt x="8592" y="22883"/>
                  </a:cubicBezTo>
                  <a:cubicBezTo>
                    <a:pt x="8217" y="23177"/>
                    <a:pt x="7816" y="23445"/>
                    <a:pt x="7405" y="23677"/>
                  </a:cubicBezTo>
                  <a:cubicBezTo>
                    <a:pt x="6014" y="24454"/>
                    <a:pt x="4457" y="24852"/>
                    <a:pt x="2962" y="24852"/>
                  </a:cubicBezTo>
                  <a:cubicBezTo>
                    <a:pt x="1936" y="24852"/>
                    <a:pt x="939" y="24665"/>
                    <a:pt x="45" y="24283"/>
                  </a:cubicBezTo>
                  <a:lnTo>
                    <a:pt x="1" y="24390"/>
                  </a:lnTo>
                  <a:cubicBezTo>
                    <a:pt x="911" y="24774"/>
                    <a:pt x="1919" y="24970"/>
                    <a:pt x="2963" y="24970"/>
                  </a:cubicBezTo>
                  <a:cubicBezTo>
                    <a:pt x="4470" y="24970"/>
                    <a:pt x="6049" y="24560"/>
                    <a:pt x="7459" y="23775"/>
                  </a:cubicBezTo>
                  <a:cubicBezTo>
                    <a:pt x="7878" y="23534"/>
                    <a:pt x="8289" y="23266"/>
                    <a:pt x="8663" y="22972"/>
                  </a:cubicBezTo>
                  <a:cubicBezTo>
                    <a:pt x="10028" y="21902"/>
                    <a:pt x="11090" y="20483"/>
                    <a:pt x="12125" y="19109"/>
                  </a:cubicBezTo>
                  <a:cubicBezTo>
                    <a:pt x="12428" y="18699"/>
                    <a:pt x="12749" y="18271"/>
                    <a:pt x="13070" y="17869"/>
                  </a:cubicBezTo>
                  <a:cubicBezTo>
                    <a:pt x="13249" y="17637"/>
                    <a:pt x="13409" y="17441"/>
                    <a:pt x="13570" y="17245"/>
                  </a:cubicBezTo>
                  <a:cubicBezTo>
                    <a:pt x="14979" y="15568"/>
                    <a:pt x="17227" y="13569"/>
                    <a:pt x="19939" y="13551"/>
                  </a:cubicBezTo>
                  <a:lnTo>
                    <a:pt x="19975" y="13551"/>
                  </a:lnTo>
                  <a:cubicBezTo>
                    <a:pt x="20947" y="13551"/>
                    <a:pt x="21920" y="13810"/>
                    <a:pt x="22857" y="14051"/>
                  </a:cubicBezTo>
                  <a:cubicBezTo>
                    <a:pt x="23570" y="14238"/>
                    <a:pt x="24311" y="14435"/>
                    <a:pt x="25042" y="14515"/>
                  </a:cubicBezTo>
                  <a:cubicBezTo>
                    <a:pt x="25279" y="14542"/>
                    <a:pt x="25506" y="14555"/>
                    <a:pt x="25726" y="14555"/>
                  </a:cubicBezTo>
                  <a:cubicBezTo>
                    <a:pt x="25945" y="14555"/>
                    <a:pt x="26157" y="14542"/>
                    <a:pt x="26363" y="14515"/>
                  </a:cubicBezTo>
                  <a:cubicBezTo>
                    <a:pt x="28263" y="14292"/>
                    <a:pt x="29690" y="13052"/>
                    <a:pt x="30564" y="12053"/>
                  </a:cubicBezTo>
                  <a:cubicBezTo>
                    <a:pt x="31225" y="11294"/>
                    <a:pt x="31751" y="10483"/>
                    <a:pt x="32313" y="9617"/>
                  </a:cubicBezTo>
                  <a:cubicBezTo>
                    <a:pt x="32634" y="9136"/>
                    <a:pt x="32964" y="8636"/>
                    <a:pt x="33312" y="8145"/>
                  </a:cubicBezTo>
                  <a:cubicBezTo>
                    <a:pt x="33865" y="7378"/>
                    <a:pt x="34499" y="6629"/>
                    <a:pt x="35203" y="5906"/>
                  </a:cubicBezTo>
                  <a:cubicBezTo>
                    <a:pt x="38522" y="2516"/>
                    <a:pt x="42938" y="295"/>
                    <a:pt x="46729" y="116"/>
                  </a:cubicBezTo>
                  <a:lnTo>
                    <a:pt x="46729"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25"/>
            <p:cNvSpPr/>
            <p:nvPr/>
          </p:nvSpPr>
          <p:spPr>
            <a:xfrm>
              <a:off x="709594" y="2714854"/>
              <a:ext cx="2779294" cy="1515062"/>
            </a:xfrm>
            <a:custGeom>
              <a:avLst/>
              <a:gdLst/>
              <a:ahLst/>
              <a:cxnLst/>
              <a:rect l="l" t="t" r="r" b="b"/>
              <a:pathLst>
                <a:path w="46283" h="25230" extrusionOk="0">
                  <a:moveTo>
                    <a:pt x="46265" y="0"/>
                  </a:moveTo>
                  <a:cubicBezTo>
                    <a:pt x="42554" y="411"/>
                    <a:pt x="38334" y="2712"/>
                    <a:pt x="34980" y="6174"/>
                  </a:cubicBezTo>
                  <a:cubicBezTo>
                    <a:pt x="34275" y="6896"/>
                    <a:pt x="33633" y="7655"/>
                    <a:pt x="33071" y="8413"/>
                  </a:cubicBezTo>
                  <a:cubicBezTo>
                    <a:pt x="32741" y="8859"/>
                    <a:pt x="32429" y="9314"/>
                    <a:pt x="32116" y="9760"/>
                  </a:cubicBezTo>
                  <a:cubicBezTo>
                    <a:pt x="31519" y="10634"/>
                    <a:pt x="30957" y="11464"/>
                    <a:pt x="30261" y="12213"/>
                  </a:cubicBezTo>
                  <a:cubicBezTo>
                    <a:pt x="29386" y="13168"/>
                    <a:pt x="27959" y="14345"/>
                    <a:pt x="26104" y="14542"/>
                  </a:cubicBezTo>
                  <a:cubicBezTo>
                    <a:pt x="25908" y="14563"/>
                    <a:pt x="25710" y="14574"/>
                    <a:pt x="25506" y="14574"/>
                  </a:cubicBezTo>
                  <a:cubicBezTo>
                    <a:pt x="25283" y="14574"/>
                    <a:pt x="25052" y="14561"/>
                    <a:pt x="24810" y="14533"/>
                  </a:cubicBezTo>
                  <a:cubicBezTo>
                    <a:pt x="24087" y="14452"/>
                    <a:pt x="23365" y="14256"/>
                    <a:pt x="22660" y="14069"/>
                  </a:cubicBezTo>
                  <a:cubicBezTo>
                    <a:pt x="21705" y="13810"/>
                    <a:pt x="20724" y="13551"/>
                    <a:pt x="19716" y="13551"/>
                  </a:cubicBezTo>
                  <a:cubicBezTo>
                    <a:pt x="16959" y="13560"/>
                    <a:pt x="14694" y="15559"/>
                    <a:pt x="13275" y="17236"/>
                  </a:cubicBezTo>
                  <a:cubicBezTo>
                    <a:pt x="13114" y="17432"/>
                    <a:pt x="12945" y="17637"/>
                    <a:pt x="12775" y="17860"/>
                  </a:cubicBezTo>
                  <a:cubicBezTo>
                    <a:pt x="12419" y="18297"/>
                    <a:pt x="12080" y="18761"/>
                    <a:pt x="11750" y="19207"/>
                  </a:cubicBezTo>
                  <a:cubicBezTo>
                    <a:pt x="10759" y="20537"/>
                    <a:pt x="9733" y="21919"/>
                    <a:pt x="8440" y="22972"/>
                  </a:cubicBezTo>
                  <a:cubicBezTo>
                    <a:pt x="8083" y="23266"/>
                    <a:pt x="7690" y="23543"/>
                    <a:pt x="7289" y="23784"/>
                  </a:cubicBezTo>
                  <a:cubicBezTo>
                    <a:pt x="5814" y="24665"/>
                    <a:pt x="4186" y="25117"/>
                    <a:pt x="2628" y="25117"/>
                  </a:cubicBezTo>
                  <a:cubicBezTo>
                    <a:pt x="1726" y="25117"/>
                    <a:pt x="848" y="24966"/>
                    <a:pt x="36" y="24658"/>
                  </a:cubicBezTo>
                  <a:lnTo>
                    <a:pt x="1" y="24756"/>
                  </a:lnTo>
                  <a:cubicBezTo>
                    <a:pt x="821" y="25068"/>
                    <a:pt x="1713" y="25229"/>
                    <a:pt x="2632" y="25229"/>
                  </a:cubicBezTo>
                  <a:cubicBezTo>
                    <a:pt x="4211" y="25229"/>
                    <a:pt x="5853" y="24765"/>
                    <a:pt x="7343" y="23873"/>
                  </a:cubicBezTo>
                  <a:cubicBezTo>
                    <a:pt x="7753" y="23632"/>
                    <a:pt x="8145" y="23356"/>
                    <a:pt x="8511" y="23052"/>
                  </a:cubicBezTo>
                  <a:cubicBezTo>
                    <a:pt x="9814" y="21991"/>
                    <a:pt x="10840" y="20608"/>
                    <a:pt x="11830" y="19279"/>
                  </a:cubicBezTo>
                  <a:cubicBezTo>
                    <a:pt x="12169" y="18833"/>
                    <a:pt x="12508" y="18369"/>
                    <a:pt x="12856" y="17923"/>
                  </a:cubicBezTo>
                  <a:cubicBezTo>
                    <a:pt x="13034" y="17700"/>
                    <a:pt x="13195" y="17503"/>
                    <a:pt x="13364" y="17307"/>
                  </a:cubicBezTo>
                  <a:cubicBezTo>
                    <a:pt x="14756" y="15648"/>
                    <a:pt x="16995" y="13667"/>
                    <a:pt x="19716" y="13658"/>
                  </a:cubicBezTo>
                  <a:cubicBezTo>
                    <a:pt x="20706" y="13658"/>
                    <a:pt x="21679" y="13917"/>
                    <a:pt x="22633" y="14176"/>
                  </a:cubicBezTo>
                  <a:cubicBezTo>
                    <a:pt x="23338" y="14363"/>
                    <a:pt x="24070" y="14560"/>
                    <a:pt x="24801" y="14640"/>
                  </a:cubicBezTo>
                  <a:cubicBezTo>
                    <a:pt x="25064" y="14670"/>
                    <a:pt x="25316" y="14686"/>
                    <a:pt x="25562" y="14686"/>
                  </a:cubicBezTo>
                  <a:cubicBezTo>
                    <a:pt x="25748" y="14686"/>
                    <a:pt x="25931" y="14677"/>
                    <a:pt x="26112" y="14658"/>
                  </a:cubicBezTo>
                  <a:cubicBezTo>
                    <a:pt x="28004" y="14452"/>
                    <a:pt x="29458" y="13257"/>
                    <a:pt x="30341" y="12294"/>
                  </a:cubicBezTo>
                  <a:cubicBezTo>
                    <a:pt x="31037" y="11526"/>
                    <a:pt x="31608" y="10697"/>
                    <a:pt x="32214" y="9822"/>
                  </a:cubicBezTo>
                  <a:cubicBezTo>
                    <a:pt x="32518" y="9376"/>
                    <a:pt x="32830" y="8921"/>
                    <a:pt x="33160" y="8475"/>
                  </a:cubicBezTo>
                  <a:cubicBezTo>
                    <a:pt x="33722" y="7717"/>
                    <a:pt x="34355" y="6977"/>
                    <a:pt x="35060" y="6254"/>
                  </a:cubicBezTo>
                  <a:cubicBezTo>
                    <a:pt x="38397" y="2811"/>
                    <a:pt x="42590" y="509"/>
                    <a:pt x="46283" y="107"/>
                  </a:cubicBezTo>
                  <a:lnTo>
                    <a:pt x="46265"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25"/>
            <p:cNvSpPr/>
            <p:nvPr/>
          </p:nvSpPr>
          <p:spPr>
            <a:xfrm>
              <a:off x="751929" y="2702004"/>
              <a:ext cx="2752512" cy="1530014"/>
            </a:xfrm>
            <a:custGeom>
              <a:avLst/>
              <a:gdLst/>
              <a:ahLst/>
              <a:cxnLst/>
              <a:rect l="l" t="t" r="r" b="b"/>
              <a:pathLst>
                <a:path w="45837" h="25479" extrusionOk="0">
                  <a:moveTo>
                    <a:pt x="45819" y="0"/>
                  </a:moveTo>
                  <a:cubicBezTo>
                    <a:pt x="42277" y="616"/>
                    <a:pt x="38173" y="3051"/>
                    <a:pt x="34846" y="6513"/>
                  </a:cubicBezTo>
                  <a:cubicBezTo>
                    <a:pt x="34150" y="7235"/>
                    <a:pt x="33499" y="7985"/>
                    <a:pt x="32928" y="8734"/>
                  </a:cubicBezTo>
                  <a:cubicBezTo>
                    <a:pt x="32625" y="9135"/>
                    <a:pt x="32330" y="9546"/>
                    <a:pt x="32045" y="9938"/>
                  </a:cubicBezTo>
                  <a:cubicBezTo>
                    <a:pt x="31402" y="10839"/>
                    <a:pt x="30796" y="11687"/>
                    <a:pt x="30046" y="12445"/>
                  </a:cubicBezTo>
                  <a:cubicBezTo>
                    <a:pt x="29163" y="13364"/>
                    <a:pt x="27709" y="14497"/>
                    <a:pt x="25862" y="14675"/>
                  </a:cubicBezTo>
                  <a:cubicBezTo>
                    <a:pt x="25685" y="14695"/>
                    <a:pt x="25506" y="14704"/>
                    <a:pt x="25323" y="14704"/>
                  </a:cubicBezTo>
                  <a:cubicBezTo>
                    <a:pt x="25083" y="14704"/>
                    <a:pt x="24836" y="14688"/>
                    <a:pt x="24578" y="14658"/>
                  </a:cubicBezTo>
                  <a:cubicBezTo>
                    <a:pt x="23864" y="14568"/>
                    <a:pt x="23141" y="14372"/>
                    <a:pt x="22446" y="14185"/>
                  </a:cubicBezTo>
                  <a:cubicBezTo>
                    <a:pt x="21491" y="13917"/>
                    <a:pt x="20501" y="13649"/>
                    <a:pt x="19502" y="13649"/>
                  </a:cubicBezTo>
                  <a:lnTo>
                    <a:pt x="19493" y="13649"/>
                  </a:lnTo>
                  <a:cubicBezTo>
                    <a:pt x="16736" y="13649"/>
                    <a:pt x="14488" y="15630"/>
                    <a:pt x="13079" y="17289"/>
                  </a:cubicBezTo>
                  <a:cubicBezTo>
                    <a:pt x="12909" y="17485"/>
                    <a:pt x="12748" y="17691"/>
                    <a:pt x="12570" y="17914"/>
                  </a:cubicBezTo>
                  <a:cubicBezTo>
                    <a:pt x="12195" y="18395"/>
                    <a:pt x="11821" y="18895"/>
                    <a:pt x="11464" y="19377"/>
                  </a:cubicBezTo>
                  <a:cubicBezTo>
                    <a:pt x="10509" y="20670"/>
                    <a:pt x="9528" y="22000"/>
                    <a:pt x="8306" y="23043"/>
                  </a:cubicBezTo>
                  <a:cubicBezTo>
                    <a:pt x="7949" y="23356"/>
                    <a:pt x="7574" y="23632"/>
                    <a:pt x="7182" y="23882"/>
                  </a:cubicBezTo>
                  <a:cubicBezTo>
                    <a:pt x="5639" y="24862"/>
                    <a:pt x="3915" y="25374"/>
                    <a:pt x="2279" y="25374"/>
                  </a:cubicBezTo>
                  <a:cubicBezTo>
                    <a:pt x="1502" y="25374"/>
                    <a:pt x="745" y="25259"/>
                    <a:pt x="36" y="25024"/>
                  </a:cubicBezTo>
                  <a:lnTo>
                    <a:pt x="0" y="25122"/>
                  </a:lnTo>
                  <a:cubicBezTo>
                    <a:pt x="723" y="25363"/>
                    <a:pt x="1499" y="25479"/>
                    <a:pt x="2284" y="25479"/>
                  </a:cubicBezTo>
                  <a:cubicBezTo>
                    <a:pt x="3943" y="25479"/>
                    <a:pt x="5683" y="24961"/>
                    <a:pt x="7235" y="23971"/>
                  </a:cubicBezTo>
                  <a:cubicBezTo>
                    <a:pt x="7637" y="23721"/>
                    <a:pt x="8011" y="23436"/>
                    <a:pt x="8377" y="23124"/>
                  </a:cubicBezTo>
                  <a:cubicBezTo>
                    <a:pt x="9599" y="22071"/>
                    <a:pt x="10590" y="20733"/>
                    <a:pt x="11553" y="19439"/>
                  </a:cubicBezTo>
                  <a:cubicBezTo>
                    <a:pt x="11910" y="18957"/>
                    <a:pt x="12276" y="18458"/>
                    <a:pt x="12659" y="17976"/>
                  </a:cubicBezTo>
                  <a:cubicBezTo>
                    <a:pt x="12829" y="17753"/>
                    <a:pt x="12989" y="17557"/>
                    <a:pt x="13159" y="17361"/>
                  </a:cubicBezTo>
                  <a:cubicBezTo>
                    <a:pt x="14551" y="15719"/>
                    <a:pt x="16781" y="13757"/>
                    <a:pt x="19493" y="13757"/>
                  </a:cubicBezTo>
                  <a:lnTo>
                    <a:pt x="19502" y="13757"/>
                  </a:lnTo>
                  <a:cubicBezTo>
                    <a:pt x="20492" y="13757"/>
                    <a:pt x="21464" y="14024"/>
                    <a:pt x="22410" y="14283"/>
                  </a:cubicBezTo>
                  <a:cubicBezTo>
                    <a:pt x="23115" y="14470"/>
                    <a:pt x="23837" y="14666"/>
                    <a:pt x="24560" y="14756"/>
                  </a:cubicBezTo>
                  <a:cubicBezTo>
                    <a:pt x="24838" y="14788"/>
                    <a:pt x="25104" y="14804"/>
                    <a:pt x="25362" y="14804"/>
                  </a:cubicBezTo>
                  <a:cubicBezTo>
                    <a:pt x="25534" y="14804"/>
                    <a:pt x="25704" y="14797"/>
                    <a:pt x="25871" y="14782"/>
                  </a:cubicBezTo>
                  <a:cubicBezTo>
                    <a:pt x="27754" y="14604"/>
                    <a:pt x="29226" y="13453"/>
                    <a:pt x="30127" y="12525"/>
                  </a:cubicBezTo>
                  <a:cubicBezTo>
                    <a:pt x="30867" y="11749"/>
                    <a:pt x="31483" y="10902"/>
                    <a:pt x="32125" y="10001"/>
                  </a:cubicBezTo>
                  <a:cubicBezTo>
                    <a:pt x="32410" y="9608"/>
                    <a:pt x="32705" y="9198"/>
                    <a:pt x="33017" y="8796"/>
                  </a:cubicBezTo>
                  <a:cubicBezTo>
                    <a:pt x="33579" y="8047"/>
                    <a:pt x="34221" y="7307"/>
                    <a:pt x="34917" y="6584"/>
                  </a:cubicBezTo>
                  <a:cubicBezTo>
                    <a:pt x="38236" y="3141"/>
                    <a:pt x="42322" y="714"/>
                    <a:pt x="45837" y="98"/>
                  </a:cubicBezTo>
                  <a:lnTo>
                    <a:pt x="45819"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25"/>
            <p:cNvSpPr/>
            <p:nvPr/>
          </p:nvSpPr>
          <p:spPr>
            <a:xfrm>
              <a:off x="794264" y="2688613"/>
              <a:ext cx="2725730" cy="1546107"/>
            </a:xfrm>
            <a:custGeom>
              <a:avLst/>
              <a:gdLst/>
              <a:ahLst/>
              <a:cxnLst/>
              <a:rect l="l" t="t" r="r" b="b"/>
              <a:pathLst>
                <a:path w="45391" h="25747" extrusionOk="0">
                  <a:moveTo>
                    <a:pt x="45373" y="0"/>
                  </a:moveTo>
                  <a:cubicBezTo>
                    <a:pt x="42009" y="830"/>
                    <a:pt x="38030" y="3390"/>
                    <a:pt x="34712" y="6861"/>
                  </a:cubicBezTo>
                  <a:cubicBezTo>
                    <a:pt x="34016" y="7583"/>
                    <a:pt x="33374" y="8324"/>
                    <a:pt x="32794" y="9055"/>
                  </a:cubicBezTo>
                  <a:cubicBezTo>
                    <a:pt x="32517" y="9412"/>
                    <a:pt x="32241" y="9778"/>
                    <a:pt x="31982" y="10126"/>
                  </a:cubicBezTo>
                  <a:cubicBezTo>
                    <a:pt x="31286" y="11045"/>
                    <a:pt x="30635" y="11919"/>
                    <a:pt x="29841" y="12686"/>
                  </a:cubicBezTo>
                  <a:cubicBezTo>
                    <a:pt x="28931" y="13578"/>
                    <a:pt x="27468" y="14666"/>
                    <a:pt x="25621" y="14818"/>
                  </a:cubicBezTo>
                  <a:cubicBezTo>
                    <a:pt x="25463" y="14832"/>
                    <a:pt x="25304" y="14839"/>
                    <a:pt x="25142" y="14839"/>
                  </a:cubicBezTo>
                  <a:cubicBezTo>
                    <a:pt x="24883" y="14839"/>
                    <a:pt x="24616" y="14821"/>
                    <a:pt x="24337" y="14782"/>
                  </a:cubicBezTo>
                  <a:cubicBezTo>
                    <a:pt x="23632" y="14693"/>
                    <a:pt x="22918" y="14497"/>
                    <a:pt x="22222" y="14301"/>
                  </a:cubicBezTo>
                  <a:cubicBezTo>
                    <a:pt x="21268" y="14042"/>
                    <a:pt x="20287" y="13765"/>
                    <a:pt x="19287" y="13765"/>
                  </a:cubicBezTo>
                  <a:lnTo>
                    <a:pt x="19252" y="13765"/>
                  </a:lnTo>
                  <a:cubicBezTo>
                    <a:pt x="16513" y="13765"/>
                    <a:pt x="14274" y="15719"/>
                    <a:pt x="12882" y="17361"/>
                  </a:cubicBezTo>
                  <a:cubicBezTo>
                    <a:pt x="12713" y="17548"/>
                    <a:pt x="12543" y="17762"/>
                    <a:pt x="12374" y="17976"/>
                  </a:cubicBezTo>
                  <a:cubicBezTo>
                    <a:pt x="11963" y="18494"/>
                    <a:pt x="11571" y="19038"/>
                    <a:pt x="11187" y="19555"/>
                  </a:cubicBezTo>
                  <a:cubicBezTo>
                    <a:pt x="10268" y="20804"/>
                    <a:pt x="9323" y="22098"/>
                    <a:pt x="8172" y="23132"/>
                  </a:cubicBezTo>
                  <a:cubicBezTo>
                    <a:pt x="7824" y="23445"/>
                    <a:pt x="7449" y="23730"/>
                    <a:pt x="7074" y="23998"/>
                  </a:cubicBezTo>
                  <a:cubicBezTo>
                    <a:pt x="5479" y="25079"/>
                    <a:pt x="3666" y="25649"/>
                    <a:pt x="1952" y="25649"/>
                  </a:cubicBezTo>
                  <a:cubicBezTo>
                    <a:pt x="1289" y="25649"/>
                    <a:pt x="641" y="25564"/>
                    <a:pt x="27" y="25389"/>
                  </a:cubicBezTo>
                  <a:lnTo>
                    <a:pt x="0" y="25488"/>
                  </a:lnTo>
                  <a:cubicBezTo>
                    <a:pt x="625" y="25666"/>
                    <a:pt x="1276" y="25746"/>
                    <a:pt x="1945" y="25746"/>
                  </a:cubicBezTo>
                  <a:cubicBezTo>
                    <a:pt x="3676" y="25746"/>
                    <a:pt x="5513" y="25166"/>
                    <a:pt x="7128" y="24078"/>
                  </a:cubicBezTo>
                  <a:cubicBezTo>
                    <a:pt x="7512" y="23810"/>
                    <a:pt x="7886" y="23516"/>
                    <a:pt x="8234" y="23204"/>
                  </a:cubicBezTo>
                  <a:cubicBezTo>
                    <a:pt x="9394" y="22169"/>
                    <a:pt x="10348" y="20867"/>
                    <a:pt x="11267" y="19618"/>
                  </a:cubicBezTo>
                  <a:cubicBezTo>
                    <a:pt x="11651" y="19091"/>
                    <a:pt x="12043" y="18556"/>
                    <a:pt x="12454" y="18039"/>
                  </a:cubicBezTo>
                  <a:cubicBezTo>
                    <a:pt x="12623" y="17816"/>
                    <a:pt x="12793" y="17610"/>
                    <a:pt x="12953" y="17423"/>
                  </a:cubicBezTo>
                  <a:cubicBezTo>
                    <a:pt x="14336" y="15799"/>
                    <a:pt x="16549" y="13864"/>
                    <a:pt x="19252" y="13864"/>
                  </a:cubicBezTo>
                  <a:lnTo>
                    <a:pt x="19278" y="13864"/>
                  </a:lnTo>
                  <a:cubicBezTo>
                    <a:pt x="20269" y="13864"/>
                    <a:pt x="21250" y="14140"/>
                    <a:pt x="22196" y="14399"/>
                  </a:cubicBezTo>
                  <a:cubicBezTo>
                    <a:pt x="22891" y="14595"/>
                    <a:pt x="23614" y="14791"/>
                    <a:pt x="24328" y="14881"/>
                  </a:cubicBezTo>
                  <a:cubicBezTo>
                    <a:pt x="24607" y="14919"/>
                    <a:pt x="24877" y="14937"/>
                    <a:pt x="25141" y="14937"/>
                  </a:cubicBezTo>
                  <a:cubicBezTo>
                    <a:pt x="25306" y="14937"/>
                    <a:pt x="25469" y="14930"/>
                    <a:pt x="25630" y="14916"/>
                  </a:cubicBezTo>
                  <a:cubicBezTo>
                    <a:pt x="27504" y="14765"/>
                    <a:pt x="28993" y="13658"/>
                    <a:pt x="29912" y="12757"/>
                  </a:cubicBezTo>
                  <a:cubicBezTo>
                    <a:pt x="30706" y="11981"/>
                    <a:pt x="31366" y="11107"/>
                    <a:pt x="32062" y="10179"/>
                  </a:cubicBezTo>
                  <a:cubicBezTo>
                    <a:pt x="32321" y="9831"/>
                    <a:pt x="32589" y="9474"/>
                    <a:pt x="32874" y="9118"/>
                  </a:cubicBezTo>
                  <a:cubicBezTo>
                    <a:pt x="33445" y="8386"/>
                    <a:pt x="34087" y="7655"/>
                    <a:pt x="34783" y="6923"/>
                  </a:cubicBezTo>
                  <a:cubicBezTo>
                    <a:pt x="38084" y="3471"/>
                    <a:pt x="42054" y="919"/>
                    <a:pt x="45390" y="98"/>
                  </a:cubicBezTo>
                  <a:lnTo>
                    <a:pt x="45373"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25"/>
            <p:cNvSpPr/>
            <p:nvPr/>
          </p:nvSpPr>
          <p:spPr>
            <a:xfrm>
              <a:off x="837079" y="2675222"/>
              <a:ext cx="2698947" cy="1563762"/>
            </a:xfrm>
            <a:custGeom>
              <a:avLst/>
              <a:gdLst/>
              <a:ahLst/>
              <a:cxnLst/>
              <a:rect l="l" t="t" r="r" b="b"/>
              <a:pathLst>
                <a:path w="44945" h="26041" extrusionOk="0">
                  <a:moveTo>
                    <a:pt x="44918" y="0"/>
                  </a:moveTo>
                  <a:cubicBezTo>
                    <a:pt x="41698" y="1044"/>
                    <a:pt x="37924" y="3667"/>
                    <a:pt x="34570" y="7208"/>
                  </a:cubicBezTo>
                  <a:cubicBezTo>
                    <a:pt x="33874" y="7931"/>
                    <a:pt x="33232" y="8663"/>
                    <a:pt x="32643" y="9385"/>
                  </a:cubicBezTo>
                  <a:cubicBezTo>
                    <a:pt x="32402" y="9688"/>
                    <a:pt x="32161" y="9992"/>
                    <a:pt x="31929" y="10286"/>
                  </a:cubicBezTo>
                  <a:cubicBezTo>
                    <a:pt x="31189" y="11241"/>
                    <a:pt x="30475" y="12142"/>
                    <a:pt x="29628" y="12927"/>
                  </a:cubicBezTo>
                  <a:cubicBezTo>
                    <a:pt x="28298" y="14158"/>
                    <a:pt x="26835" y="14854"/>
                    <a:pt x="25372" y="14961"/>
                  </a:cubicBezTo>
                  <a:cubicBezTo>
                    <a:pt x="25231" y="14973"/>
                    <a:pt x="25090" y="14979"/>
                    <a:pt x="24946" y="14979"/>
                  </a:cubicBezTo>
                  <a:cubicBezTo>
                    <a:pt x="24671" y="14979"/>
                    <a:pt x="24389" y="14957"/>
                    <a:pt x="24096" y="14916"/>
                  </a:cubicBezTo>
                  <a:cubicBezTo>
                    <a:pt x="23392" y="14818"/>
                    <a:pt x="22687" y="14622"/>
                    <a:pt x="22000" y="14426"/>
                  </a:cubicBezTo>
                  <a:cubicBezTo>
                    <a:pt x="21045" y="14158"/>
                    <a:pt x="20064" y="13881"/>
                    <a:pt x="19056" y="13872"/>
                  </a:cubicBezTo>
                  <a:cubicBezTo>
                    <a:pt x="19037" y="13872"/>
                    <a:pt x="19019" y="13872"/>
                    <a:pt x="19000" y="13872"/>
                  </a:cubicBezTo>
                  <a:cubicBezTo>
                    <a:pt x="16278" y="13872"/>
                    <a:pt x="14060" y="15802"/>
                    <a:pt x="12669" y="17423"/>
                  </a:cubicBezTo>
                  <a:cubicBezTo>
                    <a:pt x="12508" y="17619"/>
                    <a:pt x="12339" y="17824"/>
                    <a:pt x="12169" y="18039"/>
                  </a:cubicBezTo>
                  <a:cubicBezTo>
                    <a:pt x="11732" y="18592"/>
                    <a:pt x="11304" y="19180"/>
                    <a:pt x="10893" y="19742"/>
                  </a:cubicBezTo>
                  <a:cubicBezTo>
                    <a:pt x="10019" y="20956"/>
                    <a:pt x="9109" y="22205"/>
                    <a:pt x="8030" y="23222"/>
                  </a:cubicBezTo>
                  <a:cubicBezTo>
                    <a:pt x="7691" y="23534"/>
                    <a:pt x="7325" y="23837"/>
                    <a:pt x="6950" y="24105"/>
                  </a:cubicBezTo>
                  <a:cubicBezTo>
                    <a:pt x="5294" y="25303"/>
                    <a:pt x="3386" y="25944"/>
                    <a:pt x="1600" y="25944"/>
                  </a:cubicBezTo>
                  <a:cubicBezTo>
                    <a:pt x="1058" y="25944"/>
                    <a:pt x="527" y="25885"/>
                    <a:pt x="19" y="25764"/>
                  </a:cubicBezTo>
                  <a:lnTo>
                    <a:pt x="1" y="25853"/>
                  </a:lnTo>
                  <a:cubicBezTo>
                    <a:pt x="509" y="25978"/>
                    <a:pt x="1045" y="26041"/>
                    <a:pt x="1598" y="26041"/>
                  </a:cubicBezTo>
                  <a:cubicBezTo>
                    <a:pt x="3400" y="26041"/>
                    <a:pt x="5336" y="25389"/>
                    <a:pt x="7013" y="24176"/>
                  </a:cubicBezTo>
                  <a:cubicBezTo>
                    <a:pt x="7387" y="23909"/>
                    <a:pt x="7744" y="23605"/>
                    <a:pt x="8092" y="23284"/>
                  </a:cubicBezTo>
                  <a:cubicBezTo>
                    <a:pt x="9181" y="22258"/>
                    <a:pt x="10090" y="21009"/>
                    <a:pt x="10965" y="19805"/>
                  </a:cubicBezTo>
                  <a:cubicBezTo>
                    <a:pt x="11375" y="19234"/>
                    <a:pt x="11803" y="18654"/>
                    <a:pt x="12240" y="18092"/>
                  </a:cubicBezTo>
                  <a:cubicBezTo>
                    <a:pt x="12410" y="17887"/>
                    <a:pt x="12579" y="17682"/>
                    <a:pt x="12740" y="17485"/>
                  </a:cubicBezTo>
                  <a:cubicBezTo>
                    <a:pt x="14114" y="15880"/>
                    <a:pt x="16317" y="13962"/>
                    <a:pt x="19012" y="13962"/>
                  </a:cubicBezTo>
                  <a:lnTo>
                    <a:pt x="19056" y="13962"/>
                  </a:lnTo>
                  <a:cubicBezTo>
                    <a:pt x="20046" y="13979"/>
                    <a:pt x="21028" y="14256"/>
                    <a:pt x="21973" y="14515"/>
                  </a:cubicBezTo>
                  <a:cubicBezTo>
                    <a:pt x="22660" y="14711"/>
                    <a:pt x="23374" y="14916"/>
                    <a:pt x="24079" y="15005"/>
                  </a:cubicBezTo>
                  <a:cubicBezTo>
                    <a:pt x="24403" y="15049"/>
                    <a:pt x="24706" y="15071"/>
                    <a:pt x="25003" y="15071"/>
                  </a:cubicBezTo>
                  <a:cubicBezTo>
                    <a:pt x="25130" y="15071"/>
                    <a:pt x="25255" y="15067"/>
                    <a:pt x="25381" y="15059"/>
                  </a:cubicBezTo>
                  <a:cubicBezTo>
                    <a:pt x="26862" y="14952"/>
                    <a:pt x="28352" y="14238"/>
                    <a:pt x="29690" y="12998"/>
                  </a:cubicBezTo>
                  <a:cubicBezTo>
                    <a:pt x="30546" y="12204"/>
                    <a:pt x="31251" y="11303"/>
                    <a:pt x="32001" y="10349"/>
                  </a:cubicBezTo>
                  <a:cubicBezTo>
                    <a:pt x="32232" y="10054"/>
                    <a:pt x="32473" y="9751"/>
                    <a:pt x="32714" y="9448"/>
                  </a:cubicBezTo>
                  <a:cubicBezTo>
                    <a:pt x="33303" y="8725"/>
                    <a:pt x="33945" y="7994"/>
                    <a:pt x="34632" y="7271"/>
                  </a:cubicBezTo>
                  <a:cubicBezTo>
                    <a:pt x="37987" y="3738"/>
                    <a:pt x="41742" y="1124"/>
                    <a:pt x="44945" y="89"/>
                  </a:cubicBezTo>
                  <a:lnTo>
                    <a:pt x="44918"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25"/>
            <p:cNvSpPr/>
            <p:nvPr/>
          </p:nvSpPr>
          <p:spPr>
            <a:xfrm>
              <a:off x="879413" y="2662371"/>
              <a:ext cx="2672165" cy="1581417"/>
            </a:xfrm>
            <a:custGeom>
              <a:avLst/>
              <a:gdLst/>
              <a:ahLst/>
              <a:cxnLst/>
              <a:rect l="l" t="t" r="r" b="b"/>
              <a:pathLst>
                <a:path w="44499" h="26335" extrusionOk="0">
                  <a:moveTo>
                    <a:pt x="44463" y="0"/>
                  </a:moveTo>
                  <a:cubicBezTo>
                    <a:pt x="41412" y="1240"/>
                    <a:pt x="37853" y="3917"/>
                    <a:pt x="34436" y="7547"/>
                  </a:cubicBezTo>
                  <a:cubicBezTo>
                    <a:pt x="33749" y="8270"/>
                    <a:pt x="33098" y="9001"/>
                    <a:pt x="32509" y="9706"/>
                  </a:cubicBezTo>
                  <a:cubicBezTo>
                    <a:pt x="32304" y="9947"/>
                    <a:pt x="32107" y="10188"/>
                    <a:pt x="31911" y="10429"/>
                  </a:cubicBezTo>
                  <a:cubicBezTo>
                    <a:pt x="31099" y="11419"/>
                    <a:pt x="30341" y="12356"/>
                    <a:pt x="29413" y="13159"/>
                  </a:cubicBezTo>
                  <a:cubicBezTo>
                    <a:pt x="28066" y="14336"/>
                    <a:pt x="26585" y="15005"/>
                    <a:pt x="25131" y="15095"/>
                  </a:cubicBezTo>
                  <a:cubicBezTo>
                    <a:pt x="25008" y="15103"/>
                    <a:pt x="24884" y="15107"/>
                    <a:pt x="24759" y="15107"/>
                  </a:cubicBezTo>
                  <a:cubicBezTo>
                    <a:pt x="24467" y="15107"/>
                    <a:pt x="24168" y="15085"/>
                    <a:pt x="23855" y="15041"/>
                  </a:cubicBezTo>
                  <a:cubicBezTo>
                    <a:pt x="23160" y="14943"/>
                    <a:pt x="22464" y="14738"/>
                    <a:pt x="21786" y="14541"/>
                  </a:cubicBezTo>
                  <a:cubicBezTo>
                    <a:pt x="20831" y="14274"/>
                    <a:pt x="19850" y="13988"/>
                    <a:pt x="18842" y="13979"/>
                  </a:cubicBezTo>
                  <a:cubicBezTo>
                    <a:pt x="18816" y="13979"/>
                    <a:pt x="18791" y="13979"/>
                    <a:pt x="18766" y="13979"/>
                  </a:cubicBezTo>
                  <a:cubicBezTo>
                    <a:pt x="16044" y="13979"/>
                    <a:pt x="13851" y="15877"/>
                    <a:pt x="12472" y="17476"/>
                  </a:cubicBezTo>
                  <a:cubicBezTo>
                    <a:pt x="12312" y="17673"/>
                    <a:pt x="12142" y="17878"/>
                    <a:pt x="11973" y="18092"/>
                  </a:cubicBezTo>
                  <a:cubicBezTo>
                    <a:pt x="11500" y="18690"/>
                    <a:pt x="11045" y="19323"/>
                    <a:pt x="10608" y="19930"/>
                  </a:cubicBezTo>
                  <a:cubicBezTo>
                    <a:pt x="9769" y="21098"/>
                    <a:pt x="8913" y="22294"/>
                    <a:pt x="7887" y="23293"/>
                  </a:cubicBezTo>
                  <a:cubicBezTo>
                    <a:pt x="7557" y="23623"/>
                    <a:pt x="7209" y="23926"/>
                    <a:pt x="6843" y="24203"/>
                  </a:cubicBezTo>
                  <a:cubicBezTo>
                    <a:pt x="5115" y="25533"/>
                    <a:pt x="3152" y="26248"/>
                    <a:pt x="1297" y="26248"/>
                  </a:cubicBezTo>
                  <a:cubicBezTo>
                    <a:pt x="864" y="26248"/>
                    <a:pt x="436" y="26209"/>
                    <a:pt x="18" y="26130"/>
                  </a:cubicBezTo>
                  <a:lnTo>
                    <a:pt x="1" y="26219"/>
                  </a:lnTo>
                  <a:cubicBezTo>
                    <a:pt x="420" y="26299"/>
                    <a:pt x="857" y="26335"/>
                    <a:pt x="1294" y="26335"/>
                  </a:cubicBezTo>
                  <a:cubicBezTo>
                    <a:pt x="3167" y="26335"/>
                    <a:pt x="5148" y="25612"/>
                    <a:pt x="6896" y="24274"/>
                  </a:cubicBezTo>
                  <a:cubicBezTo>
                    <a:pt x="7262" y="23998"/>
                    <a:pt x="7619" y="23685"/>
                    <a:pt x="7949" y="23355"/>
                  </a:cubicBezTo>
                  <a:cubicBezTo>
                    <a:pt x="8975" y="22356"/>
                    <a:pt x="9840" y="21152"/>
                    <a:pt x="10679" y="19983"/>
                  </a:cubicBezTo>
                  <a:cubicBezTo>
                    <a:pt x="11116" y="19377"/>
                    <a:pt x="11562" y="18743"/>
                    <a:pt x="12035" y="18145"/>
                  </a:cubicBezTo>
                  <a:cubicBezTo>
                    <a:pt x="12205" y="17931"/>
                    <a:pt x="12374" y="17726"/>
                    <a:pt x="12535" y="17539"/>
                  </a:cubicBezTo>
                  <a:cubicBezTo>
                    <a:pt x="13900" y="15951"/>
                    <a:pt x="16085" y="14060"/>
                    <a:pt x="18770" y="14060"/>
                  </a:cubicBezTo>
                  <a:lnTo>
                    <a:pt x="18842" y="14060"/>
                  </a:lnTo>
                  <a:cubicBezTo>
                    <a:pt x="19832" y="14078"/>
                    <a:pt x="20813" y="14354"/>
                    <a:pt x="21759" y="14631"/>
                  </a:cubicBezTo>
                  <a:cubicBezTo>
                    <a:pt x="22437" y="14827"/>
                    <a:pt x="23142" y="15023"/>
                    <a:pt x="23846" y="15121"/>
                  </a:cubicBezTo>
                  <a:cubicBezTo>
                    <a:pt x="24169" y="15172"/>
                    <a:pt x="24473" y="15196"/>
                    <a:pt x="24772" y="15196"/>
                  </a:cubicBezTo>
                  <a:cubicBezTo>
                    <a:pt x="24896" y="15196"/>
                    <a:pt x="25018" y="15192"/>
                    <a:pt x="25140" y="15184"/>
                  </a:cubicBezTo>
                  <a:cubicBezTo>
                    <a:pt x="26612" y="15095"/>
                    <a:pt x="28111" y="14417"/>
                    <a:pt x="29476" y="13230"/>
                  </a:cubicBezTo>
                  <a:cubicBezTo>
                    <a:pt x="30403" y="12418"/>
                    <a:pt x="31171" y="11482"/>
                    <a:pt x="31982" y="10491"/>
                  </a:cubicBezTo>
                  <a:cubicBezTo>
                    <a:pt x="32179" y="10250"/>
                    <a:pt x="32375" y="10010"/>
                    <a:pt x="32571" y="9769"/>
                  </a:cubicBezTo>
                  <a:cubicBezTo>
                    <a:pt x="33160" y="9064"/>
                    <a:pt x="33811" y="8332"/>
                    <a:pt x="34498" y="7601"/>
                  </a:cubicBezTo>
                  <a:cubicBezTo>
                    <a:pt x="37906" y="3988"/>
                    <a:pt x="41457" y="1312"/>
                    <a:pt x="44499" y="80"/>
                  </a:cubicBezTo>
                  <a:lnTo>
                    <a:pt x="44463"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25"/>
            <p:cNvSpPr/>
            <p:nvPr/>
          </p:nvSpPr>
          <p:spPr>
            <a:xfrm>
              <a:off x="921748" y="2648980"/>
              <a:ext cx="2645383" cy="1600753"/>
            </a:xfrm>
            <a:custGeom>
              <a:avLst/>
              <a:gdLst/>
              <a:ahLst/>
              <a:cxnLst/>
              <a:rect l="l" t="t" r="r" b="b"/>
              <a:pathLst>
                <a:path w="44053" h="26657" extrusionOk="0">
                  <a:moveTo>
                    <a:pt x="44017" y="0"/>
                  </a:moveTo>
                  <a:cubicBezTo>
                    <a:pt x="40413" y="1793"/>
                    <a:pt x="36746" y="5281"/>
                    <a:pt x="34302" y="7886"/>
                  </a:cubicBezTo>
                  <a:cubicBezTo>
                    <a:pt x="33606" y="8627"/>
                    <a:pt x="32964" y="9349"/>
                    <a:pt x="32366" y="10036"/>
                  </a:cubicBezTo>
                  <a:cubicBezTo>
                    <a:pt x="32214" y="10215"/>
                    <a:pt x="32071" y="10393"/>
                    <a:pt x="31920" y="10563"/>
                  </a:cubicBezTo>
                  <a:cubicBezTo>
                    <a:pt x="31037" y="11597"/>
                    <a:pt x="30207" y="12579"/>
                    <a:pt x="29208" y="13399"/>
                  </a:cubicBezTo>
                  <a:cubicBezTo>
                    <a:pt x="27843" y="14532"/>
                    <a:pt x="26344" y="15166"/>
                    <a:pt x="24890" y="15237"/>
                  </a:cubicBezTo>
                  <a:cubicBezTo>
                    <a:pt x="24795" y="15241"/>
                    <a:pt x="24699" y="15244"/>
                    <a:pt x="24601" y="15244"/>
                  </a:cubicBezTo>
                  <a:cubicBezTo>
                    <a:pt x="24285" y="15244"/>
                    <a:pt x="23955" y="15220"/>
                    <a:pt x="23614" y="15166"/>
                  </a:cubicBezTo>
                  <a:cubicBezTo>
                    <a:pt x="22927" y="15068"/>
                    <a:pt x="22240" y="14863"/>
                    <a:pt x="21562" y="14666"/>
                  </a:cubicBezTo>
                  <a:cubicBezTo>
                    <a:pt x="20617" y="14390"/>
                    <a:pt x="19627" y="14104"/>
                    <a:pt x="18627" y="14086"/>
                  </a:cubicBezTo>
                  <a:lnTo>
                    <a:pt x="18529" y="14086"/>
                  </a:lnTo>
                  <a:cubicBezTo>
                    <a:pt x="15826" y="14086"/>
                    <a:pt x="13641" y="15960"/>
                    <a:pt x="12276" y="17548"/>
                  </a:cubicBezTo>
                  <a:cubicBezTo>
                    <a:pt x="12106" y="17735"/>
                    <a:pt x="11937" y="17940"/>
                    <a:pt x="11776" y="18154"/>
                  </a:cubicBezTo>
                  <a:cubicBezTo>
                    <a:pt x="11259" y="18797"/>
                    <a:pt x="10786" y="19475"/>
                    <a:pt x="10313" y="20135"/>
                  </a:cubicBezTo>
                  <a:cubicBezTo>
                    <a:pt x="9528" y="21250"/>
                    <a:pt x="8707" y="22401"/>
                    <a:pt x="7753" y="23382"/>
                  </a:cubicBezTo>
                  <a:cubicBezTo>
                    <a:pt x="7432" y="23712"/>
                    <a:pt x="7093" y="24024"/>
                    <a:pt x="6736" y="24310"/>
                  </a:cubicBezTo>
                  <a:cubicBezTo>
                    <a:pt x="4946" y="25778"/>
                    <a:pt x="2895" y="26571"/>
                    <a:pt x="969" y="26571"/>
                  </a:cubicBezTo>
                  <a:cubicBezTo>
                    <a:pt x="648" y="26571"/>
                    <a:pt x="330" y="26549"/>
                    <a:pt x="18" y="26504"/>
                  </a:cubicBezTo>
                  <a:lnTo>
                    <a:pt x="0" y="26585"/>
                  </a:lnTo>
                  <a:cubicBezTo>
                    <a:pt x="321" y="26629"/>
                    <a:pt x="643" y="26656"/>
                    <a:pt x="964" y="26656"/>
                  </a:cubicBezTo>
                  <a:cubicBezTo>
                    <a:pt x="2909" y="26656"/>
                    <a:pt x="4987" y="25853"/>
                    <a:pt x="6789" y="24381"/>
                  </a:cubicBezTo>
                  <a:cubicBezTo>
                    <a:pt x="7146" y="24087"/>
                    <a:pt x="7485" y="23775"/>
                    <a:pt x="7815" y="23436"/>
                  </a:cubicBezTo>
                  <a:cubicBezTo>
                    <a:pt x="8770" y="22454"/>
                    <a:pt x="9590" y="21303"/>
                    <a:pt x="10384" y="20179"/>
                  </a:cubicBezTo>
                  <a:cubicBezTo>
                    <a:pt x="10848" y="19528"/>
                    <a:pt x="11330" y="18850"/>
                    <a:pt x="11839" y="18208"/>
                  </a:cubicBezTo>
                  <a:cubicBezTo>
                    <a:pt x="11999" y="17994"/>
                    <a:pt x="12169" y="17789"/>
                    <a:pt x="12338" y="17601"/>
                  </a:cubicBezTo>
                  <a:cubicBezTo>
                    <a:pt x="13687" y="16023"/>
                    <a:pt x="15855" y="14166"/>
                    <a:pt x="18533" y="14166"/>
                  </a:cubicBezTo>
                  <a:cubicBezTo>
                    <a:pt x="18564" y="14166"/>
                    <a:pt x="18596" y="14166"/>
                    <a:pt x="18627" y="14167"/>
                  </a:cubicBezTo>
                  <a:cubicBezTo>
                    <a:pt x="19618" y="14185"/>
                    <a:pt x="20599" y="14470"/>
                    <a:pt x="21545" y="14747"/>
                  </a:cubicBezTo>
                  <a:cubicBezTo>
                    <a:pt x="22214" y="14943"/>
                    <a:pt x="22910" y="15148"/>
                    <a:pt x="23605" y="15246"/>
                  </a:cubicBezTo>
                  <a:cubicBezTo>
                    <a:pt x="23937" y="15299"/>
                    <a:pt x="24265" y="15328"/>
                    <a:pt x="24580" y="15328"/>
                  </a:cubicBezTo>
                  <a:cubicBezTo>
                    <a:pt x="24688" y="15328"/>
                    <a:pt x="24794" y="15324"/>
                    <a:pt x="24899" y="15318"/>
                  </a:cubicBezTo>
                  <a:cubicBezTo>
                    <a:pt x="26371" y="15246"/>
                    <a:pt x="27879" y="14604"/>
                    <a:pt x="29261" y="13462"/>
                  </a:cubicBezTo>
                  <a:cubicBezTo>
                    <a:pt x="30260" y="12641"/>
                    <a:pt x="31099" y="11660"/>
                    <a:pt x="31982" y="10616"/>
                  </a:cubicBezTo>
                  <a:cubicBezTo>
                    <a:pt x="32134" y="10447"/>
                    <a:pt x="32277" y="10268"/>
                    <a:pt x="32428" y="10090"/>
                  </a:cubicBezTo>
                  <a:cubicBezTo>
                    <a:pt x="33017" y="9403"/>
                    <a:pt x="33668" y="8680"/>
                    <a:pt x="34364" y="7949"/>
                  </a:cubicBezTo>
                  <a:cubicBezTo>
                    <a:pt x="36800" y="5344"/>
                    <a:pt x="40457" y="1856"/>
                    <a:pt x="44052" y="72"/>
                  </a:cubicBezTo>
                  <a:lnTo>
                    <a:pt x="44017"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25"/>
            <p:cNvSpPr/>
            <p:nvPr/>
          </p:nvSpPr>
          <p:spPr>
            <a:xfrm>
              <a:off x="964563" y="2635589"/>
              <a:ext cx="2618120" cy="1620569"/>
            </a:xfrm>
            <a:custGeom>
              <a:avLst/>
              <a:gdLst/>
              <a:ahLst/>
              <a:cxnLst/>
              <a:rect l="l" t="t" r="r" b="b"/>
              <a:pathLst>
                <a:path w="43599" h="26987" extrusionOk="0">
                  <a:moveTo>
                    <a:pt x="43562" y="0"/>
                  </a:moveTo>
                  <a:cubicBezTo>
                    <a:pt x="40957" y="1552"/>
                    <a:pt x="37791" y="4327"/>
                    <a:pt x="34160" y="8234"/>
                  </a:cubicBezTo>
                  <a:cubicBezTo>
                    <a:pt x="33464" y="8984"/>
                    <a:pt x="32804" y="9706"/>
                    <a:pt x="32224" y="10366"/>
                  </a:cubicBezTo>
                  <a:lnTo>
                    <a:pt x="31956" y="10670"/>
                  </a:lnTo>
                  <a:cubicBezTo>
                    <a:pt x="30993" y="11767"/>
                    <a:pt x="30083" y="12793"/>
                    <a:pt x="28994" y="13640"/>
                  </a:cubicBezTo>
                  <a:cubicBezTo>
                    <a:pt x="27585" y="14747"/>
                    <a:pt x="26122" y="15326"/>
                    <a:pt x="24641" y="15380"/>
                  </a:cubicBezTo>
                  <a:cubicBezTo>
                    <a:pt x="24561" y="15383"/>
                    <a:pt x="24479" y="15385"/>
                    <a:pt x="24397" y="15385"/>
                  </a:cubicBezTo>
                  <a:cubicBezTo>
                    <a:pt x="24068" y="15385"/>
                    <a:pt x="23724" y="15357"/>
                    <a:pt x="23374" y="15300"/>
                  </a:cubicBezTo>
                  <a:cubicBezTo>
                    <a:pt x="22687" y="15193"/>
                    <a:pt x="22000" y="14987"/>
                    <a:pt x="21340" y="14791"/>
                  </a:cubicBezTo>
                  <a:cubicBezTo>
                    <a:pt x="20394" y="14515"/>
                    <a:pt x="19404" y="14220"/>
                    <a:pt x="18405" y="14193"/>
                  </a:cubicBezTo>
                  <a:cubicBezTo>
                    <a:pt x="18367" y="14193"/>
                    <a:pt x="18329" y="14192"/>
                    <a:pt x="18291" y="14192"/>
                  </a:cubicBezTo>
                  <a:cubicBezTo>
                    <a:pt x="16184" y="14192"/>
                    <a:pt x="13972" y="15402"/>
                    <a:pt x="12062" y="17610"/>
                  </a:cubicBezTo>
                  <a:cubicBezTo>
                    <a:pt x="11902" y="17798"/>
                    <a:pt x="11732" y="18003"/>
                    <a:pt x="11563" y="18217"/>
                  </a:cubicBezTo>
                  <a:cubicBezTo>
                    <a:pt x="11018" y="18904"/>
                    <a:pt x="10510" y="19635"/>
                    <a:pt x="10019" y="20340"/>
                  </a:cubicBezTo>
                  <a:cubicBezTo>
                    <a:pt x="9270" y="21411"/>
                    <a:pt x="8494" y="22517"/>
                    <a:pt x="7611" y="23462"/>
                  </a:cubicBezTo>
                  <a:cubicBezTo>
                    <a:pt x="7289" y="23810"/>
                    <a:pt x="6959" y="24131"/>
                    <a:pt x="6620" y="24426"/>
                  </a:cubicBezTo>
                  <a:cubicBezTo>
                    <a:pt x="4778" y="26025"/>
                    <a:pt x="2622" y="26908"/>
                    <a:pt x="628" y="26908"/>
                  </a:cubicBezTo>
                  <a:cubicBezTo>
                    <a:pt x="420" y="26908"/>
                    <a:pt x="214" y="26898"/>
                    <a:pt x="10" y="26879"/>
                  </a:cubicBezTo>
                  <a:lnTo>
                    <a:pt x="1" y="26950"/>
                  </a:lnTo>
                  <a:cubicBezTo>
                    <a:pt x="206" y="26977"/>
                    <a:pt x="420" y="26986"/>
                    <a:pt x="634" y="26986"/>
                  </a:cubicBezTo>
                  <a:cubicBezTo>
                    <a:pt x="2651" y="26986"/>
                    <a:pt x="4818" y="26094"/>
                    <a:pt x="6674" y="24479"/>
                  </a:cubicBezTo>
                  <a:cubicBezTo>
                    <a:pt x="7013" y="24185"/>
                    <a:pt x="7352" y="23864"/>
                    <a:pt x="7664" y="23516"/>
                  </a:cubicBezTo>
                  <a:cubicBezTo>
                    <a:pt x="8556" y="22561"/>
                    <a:pt x="9332" y="21455"/>
                    <a:pt x="10082" y="20385"/>
                  </a:cubicBezTo>
                  <a:cubicBezTo>
                    <a:pt x="10572" y="19680"/>
                    <a:pt x="11081" y="18948"/>
                    <a:pt x="11625" y="18261"/>
                  </a:cubicBezTo>
                  <a:cubicBezTo>
                    <a:pt x="11795" y="18056"/>
                    <a:pt x="11955" y="17851"/>
                    <a:pt x="12125" y="17664"/>
                  </a:cubicBezTo>
                  <a:cubicBezTo>
                    <a:pt x="14016" y="15469"/>
                    <a:pt x="16202" y="14274"/>
                    <a:pt x="18289" y="14274"/>
                  </a:cubicBezTo>
                  <a:lnTo>
                    <a:pt x="18396" y="14274"/>
                  </a:lnTo>
                  <a:cubicBezTo>
                    <a:pt x="19395" y="14300"/>
                    <a:pt x="20377" y="14586"/>
                    <a:pt x="21322" y="14863"/>
                  </a:cubicBezTo>
                  <a:cubicBezTo>
                    <a:pt x="21982" y="15068"/>
                    <a:pt x="22678" y="15264"/>
                    <a:pt x="23365" y="15380"/>
                  </a:cubicBezTo>
                  <a:cubicBezTo>
                    <a:pt x="23726" y="15431"/>
                    <a:pt x="24087" y="15465"/>
                    <a:pt x="24433" y="15465"/>
                  </a:cubicBezTo>
                  <a:cubicBezTo>
                    <a:pt x="24506" y="15465"/>
                    <a:pt x="24578" y="15463"/>
                    <a:pt x="24650" y="15460"/>
                  </a:cubicBezTo>
                  <a:cubicBezTo>
                    <a:pt x="26140" y="15407"/>
                    <a:pt x="27612" y="14818"/>
                    <a:pt x="29039" y="13703"/>
                  </a:cubicBezTo>
                  <a:cubicBezTo>
                    <a:pt x="30136" y="12855"/>
                    <a:pt x="31046" y="11820"/>
                    <a:pt x="32010" y="10723"/>
                  </a:cubicBezTo>
                  <a:lnTo>
                    <a:pt x="32277" y="10420"/>
                  </a:lnTo>
                  <a:cubicBezTo>
                    <a:pt x="32866" y="9760"/>
                    <a:pt x="33517" y="9037"/>
                    <a:pt x="34213" y="8288"/>
                  </a:cubicBezTo>
                  <a:cubicBezTo>
                    <a:pt x="37844" y="4380"/>
                    <a:pt x="41002" y="1615"/>
                    <a:pt x="43598" y="72"/>
                  </a:cubicBezTo>
                  <a:lnTo>
                    <a:pt x="43562"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25"/>
            <p:cNvSpPr/>
            <p:nvPr/>
          </p:nvSpPr>
          <p:spPr>
            <a:xfrm>
              <a:off x="1006898" y="2622739"/>
              <a:ext cx="2591818" cy="1640926"/>
            </a:xfrm>
            <a:custGeom>
              <a:avLst/>
              <a:gdLst/>
              <a:ahLst/>
              <a:cxnLst/>
              <a:rect l="l" t="t" r="r" b="b"/>
              <a:pathLst>
                <a:path w="43161" h="27326" extrusionOk="0">
                  <a:moveTo>
                    <a:pt x="43116" y="0"/>
                  </a:moveTo>
                  <a:cubicBezTo>
                    <a:pt x="40145" y="2088"/>
                    <a:pt x="36854" y="5504"/>
                    <a:pt x="34026" y="8573"/>
                  </a:cubicBezTo>
                  <a:cubicBezTo>
                    <a:pt x="33437" y="9215"/>
                    <a:pt x="32750" y="9956"/>
                    <a:pt x="32081" y="10687"/>
                  </a:cubicBezTo>
                  <a:lnTo>
                    <a:pt x="32036" y="10732"/>
                  </a:lnTo>
                  <a:cubicBezTo>
                    <a:pt x="30984" y="11901"/>
                    <a:pt x="29975" y="12998"/>
                    <a:pt x="28780" y="13881"/>
                  </a:cubicBezTo>
                  <a:cubicBezTo>
                    <a:pt x="27353" y="14925"/>
                    <a:pt x="25881" y="15478"/>
                    <a:pt x="24400" y="15514"/>
                  </a:cubicBezTo>
                  <a:cubicBezTo>
                    <a:pt x="24350" y="15515"/>
                    <a:pt x="24301" y="15515"/>
                    <a:pt x="24250" y="15515"/>
                  </a:cubicBezTo>
                  <a:cubicBezTo>
                    <a:pt x="23893" y="15515"/>
                    <a:pt x="23516" y="15487"/>
                    <a:pt x="23133" y="15424"/>
                  </a:cubicBezTo>
                  <a:cubicBezTo>
                    <a:pt x="22464" y="15308"/>
                    <a:pt x="21777" y="15103"/>
                    <a:pt x="21126" y="14907"/>
                  </a:cubicBezTo>
                  <a:cubicBezTo>
                    <a:pt x="20171" y="14622"/>
                    <a:pt x="19190" y="14327"/>
                    <a:pt x="18182" y="14300"/>
                  </a:cubicBezTo>
                  <a:cubicBezTo>
                    <a:pt x="18135" y="14299"/>
                    <a:pt x="18088" y="14299"/>
                    <a:pt x="18042" y="14299"/>
                  </a:cubicBezTo>
                  <a:cubicBezTo>
                    <a:pt x="15226" y="14299"/>
                    <a:pt x="12972" y="16400"/>
                    <a:pt x="11866" y="17664"/>
                  </a:cubicBezTo>
                  <a:cubicBezTo>
                    <a:pt x="11696" y="17860"/>
                    <a:pt x="11536" y="18056"/>
                    <a:pt x="11366" y="18270"/>
                  </a:cubicBezTo>
                  <a:cubicBezTo>
                    <a:pt x="10786" y="19011"/>
                    <a:pt x="10242" y="19796"/>
                    <a:pt x="9716" y="20554"/>
                  </a:cubicBezTo>
                  <a:cubicBezTo>
                    <a:pt x="9020" y="21571"/>
                    <a:pt x="8288" y="22624"/>
                    <a:pt x="7477" y="23543"/>
                  </a:cubicBezTo>
                  <a:cubicBezTo>
                    <a:pt x="7164" y="23890"/>
                    <a:pt x="6843" y="24221"/>
                    <a:pt x="6513" y="24524"/>
                  </a:cubicBezTo>
                  <a:cubicBezTo>
                    <a:pt x="4598" y="26295"/>
                    <a:pt x="2410" y="27253"/>
                    <a:pt x="330" y="27253"/>
                  </a:cubicBezTo>
                  <a:cubicBezTo>
                    <a:pt x="220" y="27253"/>
                    <a:pt x="110" y="27250"/>
                    <a:pt x="1" y="27245"/>
                  </a:cubicBezTo>
                  <a:lnTo>
                    <a:pt x="1" y="27316"/>
                  </a:lnTo>
                  <a:cubicBezTo>
                    <a:pt x="117" y="27316"/>
                    <a:pt x="233" y="27325"/>
                    <a:pt x="340" y="27325"/>
                  </a:cubicBezTo>
                  <a:cubicBezTo>
                    <a:pt x="2436" y="27325"/>
                    <a:pt x="4631" y="26353"/>
                    <a:pt x="6558" y="24577"/>
                  </a:cubicBezTo>
                  <a:cubicBezTo>
                    <a:pt x="6888" y="24274"/>
                    <a:pt x="7218" y="23935"/>
                    <a:pt x="7530" y="23587"/>
                  </a:cubicBezTo>
                  <a:cubicBezTo>
                    <a:pt x="8351" y="22668"/>
                    <a:pt x="9073" y="21607"/>
                    <a:pt x="9778" y="20590"/>
                  </a:cubicBezTo>
                  <a:cubicBezTo>
                    <a:pt x="10296" y="19831"/>
                    <a:pt x="10840" y="19046"/>
                    <a:pt x="11420" y="18315"/>
                  </a:cubicBezTo>
                  <a:cubicBezTo>
                    <a:pt x="11589" y="18101"/>
                    <a:pt x="11759" y="17904"/>
                    <a:pt x="11919" y="17717"/>
                  </a:cubicBezTo>
                  <a:cubicBezTo>
                    <a:pt x="13016" y="16454"/>
                    <a:pt x="15252" y="14370"/>
                    <a:pt x="18042" y="14370"/>
                  </a:cubicBezTo>
                  <a:cubicBezTo>
                    <a:pt x="18088" y="14370"/>
                    <a:pt x="18135" y="14371"/>
                    <a:pt x="18182" y="14372"/>
                  </a:cubicBezTo>
                  <a:cubicBezTo>
                    <a:pt x="19181" y="14399"/>
                    <a:pt x="20162" y="14693"/>
                    <a:pt x="21108" y="14978"/>
                  </a:cubicBezTo>
                  <a:cubicBezTo>
                    <a:pt x="21759" y="15175"/>
                    <a:pt x="22446" y="15380"/>
                    <a:pt x="23124" y="15496"/>
                  </a:cubicBezTo>
                  <a:cubicBezTo>
                    <a:pt x="23507" y="15558"/>
                    <a:pt x="23891" y="15587"/>
                    <a:pt x="24250" y="15587"/>
                  </a:cubicBezTo>
                  <a:cubicBezTo>
                    <a:pt x="24300" y="15587"/>
                    <a:pt x="24350" y="15586"/>
                    <a:pt x="24400" y="15585"/>
                  </a:cubicBezTo>
                  <a:cubicBezTo>
                    <a:pt x="25890" y="15549"/>
                    <a:pt x="27379" y="14996"/>
                    <a:pt x="28825" y="13935"/>
                  </a:cubicBezTo>
                  <a:cubicBezTo>
                    <a:pt x="30029" y="13051"/>
                    <a:pt x="31028" y="11945"/>
                    <a:pt x="32090" y="10786"/>
                  </a:cubicBezTo>
                  <a:lnTo>
                    <a:pt x="32134" y="10732"/>
                  </a:lnTo>
                  <a:cubicBezTo>
                    <a:pt x="32794" y="10009"/>
                    <a:pt x="33481" y="9260"/>
                    <a:pt x="34079" y="8618"/>
                  </a:cubicBezTo>
                  <a:cubicBezTo>
                    <a:pt x="36907" y="5558"/>
                    <a:pt x="40190" y="2141"/>
                    <a:pt x="43161" y="54"/>
                  </a:cubicBezTo>
                  <a:lnTo>
                    <a:pt x="43116"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25"/>
            <p:cNvSpPr/>
            <p:nvPr/>
          </p:nvSpPr>
          <p:spPr>
            <a:xfrm>
              <a:off x="1049233" y="2609348"/>
              <a:ext cx="2565036" cy="1662304"/>
            </a:xfrm>
            <a:custGeom>
              <a:avLst/>
              <a:gdLst/>
              <a:ahLst/>
              <a:cxnLst/>
              <a:rect l="l" t="t" r="r" b="b"/>
              <a:pathLst>
                <a:path w="42715" h="27682" extrusionOk="0">
                  <a:moveTo>
                    <a:pt x="42670" y="0"/>
                  </a:moveTo>
                  <a:cubicBezTo>
                    <a:pt x="40154" y="2070"/>
                    <a:pt x="37415" y="5067"/>
                    <a:pt x="34516" y="8234"/>
                  </a:cubicBezTo>
                  <a:lnTo>
                    <a:pt x="33892" y="8921"/>
                  </a:lnTo>
                  <a:cubicBezTo>
                    <a:pt x="33312" y="9554"/>
                    <a:pt x="32669" y="10241"/>
                    <a:pt x="31947" y="11017"/>
                  </a:cubicBezTo>
                  <a:cubicBezTo>
                    <a:pt x="30823" y="12213"/>
                    <a:pt x="29788" y="13274"/>
                    <a:pt x="28575" y="14122"/>
                  </a:cubicBezTo>
                  <a:cubicBezTo>
                    <a:pt x="27120" y="15121"/>
                    <a:pt x="25640" y="15639"/>
                    <a:pt x="24159" y="15656"/>
                  </a:cubicBezTo>
                  <a:cubicBezTo>
                    <a:pt x="24118" y="15657"/>
                    <a:pt x="24077" y="15658"/>
                    <a:pt x="24036" y="15658"/>
                  </a:cubicBezTo>
                  <a:cubicBezTo>
                    <a:pt x="23671" y="15658"/>
                    <a:pt x="23286" y="15622"/>
                    <a:pt x="22901" y="15558"/>
                  </a:cubicBezTo>
                  <a:cubicBezTo>
                    <a:pt x="22232" y="15442"/>
                    <a:pt x="21554" y="15228"/>
                    <a:pt x="20911" y="15032"/>
                  </a:cubicBezTo>
                  <a:cubicBezTo>
                    <a:pt x="19957" y="14746"/>
                    <a:pt x="18976" y="14443"/>
                    <a:pt x="17967" y="14407"/>
                  </a:cubicBezTo>
                  <a:lnTo>
                    <a:pt x="17798" y="14407"/>
                  </a:lnTo>
                  <a:cubicBezTo>
                    <a:pt x="14997" y="14407"/>
                    <a:pt x="12758" y="16477"/>
                    <a:pt x="11669" y="17735"/>
                  </a:cubicBezTo>
                  <a:cubicBezTo>
                    <a:pt x="11500" y="17922"/>
                    <a:pt x="11330" y="18127"/>
                    <a:pt x="11170" y="18333"/>
                  </a:cubicBezTo>
                  <a:cubicBezTo>
                    <a:pt x="10545" y="19118"/>
                    <a:pt x="9974" y="19965"/>
                    <a:pt x="9421" y="20777"/>
                  </a:cubicBezTo>
                  <a:cubicBezTo>
                    <a:pt x="8770" y="21740"/>
                    <a:pt x="8092" y="22740"/>
                    <a:pt x="7334" y="23632"/>
                  </a:cubicBezTo>
                  <a:cubicBezTo>
                    <a:pt x="7039" y="23980"/>
                    <a:pt x="6727" y="24319"/>
                    <a:pt x="6406" y="24631"/>
                  </a:cubicBezTo>
                  <a:cubicBezTo>
                    <a:pt x="4443" y="26558"/>
                    <a:pt x="2186" y="27619"/>
                    <a:pt x="36" y="27619"/>
                  </a:cubicBezTo>
                  <a:lnTo>
                    <a:pt x="0" y="27619"/>
                  </a:lnTo>
                  <a:lnTo>
                    <a:pt x="0" y="27682"/>
                  </a:lnTo>
                  <a:lnTo>
                    <a:pt x="36" y="27682"/>
                  </a:lnTo>
                  <a:cubicBezTo>
                    <a:pt x="2204" y="27682"/>
                    <a:pt x="4479" y="26620"/>
                    <a:pt x="6450" y="24684"/>
                  </a:cubicBezTo>
                  <a:cubicBezTo>
                    <a:pt x="6772" y="24363"/>
                    <a:pt x="7084" y="24024"/>
                    <a:pt x="7387" y="23667"/>
                  </a:cubicBezTo>
                  <a:cubicBezTo>
                    <a:pt x="8145" y="22775"/>
                    <a:pt x="8823" y="21776"/>
                    <a:pt x="9475" y="20813"/>
                  </a:cubicBezTo>
                  <a:cubicBezTo>
                    <a:pt x="10028" y="20001"/>
                    <a:pt x="10599" y="19162"/>
                    <a:pt x="11223" y="18368"/>
                  </a:cubicBezTo>
                  <a:cubicBezTo>
                    <a:pt x="11384" y="18163"/>
                    <a:pt x="11553" y="17967"/>
                    <a:pt x="11714" y="17771"/>
                  </a:cubicBezTo>
                  <a:cubicBezTo>
                    <a:pt x="12797" y="16530"/>
                    <a:pt x="15019" y="14476"/>
                    <a:pt x="17792" y="14476"/>
                  </a:cubicBezTo>
                  <a:cubicBezTo>
                    <a:pt x="17850" y="14476"/>
                    <a:pt x="17909" y="14477"/>
                    <a:pt x="17967" y="14479"/>
                  </a:cubicBezTo>
                  <a:cubicBezTo>
                    <a:pt x="18967" y="14506"/>
                    <a:pt x="19939" y="14809"/>
                    <a:pt x="20894" y="15094"/>
                  </a:cubicBezTo>
                  <a:cubicBezTo>
                    <a:pt x="21545" y="15300"/>
                    <a:pt x="22214" y="15505"/>
                    <a:pt x="22892" y="15621"/>
                  </a:cubicBezTo>
                  <a:cubicBezTo>
                    <a:pt x="23320" y="15692"/>
                    <a:pt x="23748" y="15728"/>
                    <a:pt x="24159" y="15728"/>
                  </a:cubicBezTo>
                  <a:cubicBezTo>
                    <a:pt x="25648" y="15710"/>
                    <a:pt x="27147" y="15184"/>
                    <a:pt x="28610" y="14175"/>
                  </a:cubicBezTo>
                  <a:cubicBezTo>
                    <a:pt x="29832" y="13328"/>
                    <a:pt x="30867" y="12266"/>
                    <a:pt x="31991" y="11062"/>
                  </a:cubicBezTo>
                  <a:cubicBezTo>
                    <a:pt x="32723" y="10286"/>
                    <a:pt x="33356" y="9599"/>
                    <a:pt x="33936" y="8966"/>
                  </a:cubicBezTo>
                  <a:lnTo>
                    <a:pt x="34570" y="8279"/>
                  </a:lnTo>
                  <a:cubicBezTo>
                    <a:pt x="37460" y="5112"/>
                    <a:pt x="40199" y="2114"/>
                    <a:pt x="42714" y="54"/>
                  </a:cubicBezTo>
                  <a:lnTo>
                    <a:pt x="42670"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25"/>
            <p:cNvSpPr/>
            <p:nvPr/>
          </p:nvSpPr>
          <p:spPr>
            <a:xfrm>
              <a:off x="1091567" y="2596437"/>
              <a:ext cx="2538253" cy="1683802"/>
            </a:xfrm>
            <a:custGeom>
              <a:avLst/>
              <a:gdLst/>
              <a:ahLst/>
              <a:cxnLst/>
              <a:rect l="l" t="t" r="r" b="b"/>
              <a:pathLst>
                <a:path w="42269" h="28040" extrusionOk="0">
                  <a:moveTo>
                    <a:pt x="42224" y="1"/>
                  </a:moveTo>
                  <a:cubicBezTo>
                    <a:pt x="40484" y="1651"/>
                    <a:pt x="38619" y="3774"/>
                    <a:pt x="36639" y="6014"/>
                  </a:cubicBezTo>
                  <a:cubicBezTo>
                    <a:pt x="35711" y="7075"/>
                    <a:pt x="34748" y="8173"/>
                    <a:pt x="33757" y="9261"/>
                  </a:cubicBezTo>
                  <a:cubicBezTo>
                    <a:pt x="33142" y="9939"/>
                    <a:pt x="32482" y="10635"/>
                    <a:pt x="31804" y="11339"/>
                  </a:cubicBezTo>
                  <a:cubicBezTo>
                    <a:pt x="30831" y="12348"/>
                    <a:pt x="29681" y="13498"/>
                    <a:pt x="28369" y="14355"/>
                  </a:cubicBezTo>
                  <a:cubicBezTo>
                    <a:pt x="26897" y="15309"/>
                    <a:pt x="25398" y="15791"/>
                    <a:pt x="23918" y="15791"/>
                  </a:cubicBezTo>
                  <a:cubicBezTo>
                    <a:pt x="23516" y="15791"/>
                    <a:pt x="23088" y="15755"/>
                    <a:pt x="22660" y="15675"/>
                  </a:cubicBezTo>
                  <a:cubicBezTo>
                    <a:pt x="22000" y="15559"/>
                    <a:pt x="21330" y="15354"/>
                    <a:pt x="20688" y="15149"/>
                  </a:cubicBezTo>
                  <a:cubicBezTo>
                    <a:pt x="19743" y="14854"/>
                    <a:pt x="18761" y="14551"/>
                    <a:pt x="17753" y="14515"/>
                  </a:cubicBezTo>
                  <a:lnTo>
                    <a:pt x="17557" y="14515"/>
                  </a:lnTo>
                  <a:cubicBezTo>
                    <a:pt x="14765" y="14515"/>
                    <a:pt x="12552" y="16549"/>
                    <a:pt x="11464" y="17789"/>
                  </a:cubicBezTo>
                  <a:cubicBezTo>
                    <a:pt x="11303" y="17977"/>
                    <a:pt x="11134" y="18182"/>
                    <a:pt x="10973" y="18387"/>
                  </a:cubicBezTo>
                  <a:cubicBezTo>
                    <a:pt x="10304" y="19226"/>
                    <a:pt x="9697" y="20136"/>
                    <a:pt x="9118" y="21010"/>
                  </a:cubicBezTo>
                  <a:cubicBezTo>
                    <a:pt x="8511" y="21920"/>
                    <a:pt x="7886" y="22856"/>
                    <a:pt x="7200" y="23704"/>
                  </a:cubicBezTo>
                  <a:cubicBezTo>
                    <a:pt x="6905" y="24070"/>
                    <a:pt x="6602" y="24418"/>
                    <a:pt x="6299" y="24739"/>
                  </a:cubicBezTo>
                  <a:cubicBezTo>
                    <a:pt x="4372" y="26746"/>
                    <a:pt x="2132" y="27897"/>
                    <a:pt x="0" y="27986"/>
                  </a:cubicBezTo>
                  <a:lnTo>
                    <a:pt x="0" y="28040"/>
                  </a:lnTo>
                  <a:cubicBezTo>
                    <a:pt x="2150" y="27959"/>
                    <a:pt x="4407" y="26800"/>
                    <a:pt x="6343" y="24775"/>
                  </a:cubicBezTo>
                  <a:cubicBezTo>
                    <a:pt x="6646" y="24453"/>
                    <a:pt x="6950" y="24105"/>
                    <a:pt x="7244" y="23740"/>
                  </a:cubicBezTo>
                  <a:cubicBezTo>
                    <a:pt x="7940" y="22892"/>
                    <a:pt x="8564" y="21947"/>
                    <a:pt x="9171" y="21037"/>
                  </a:cubicBezTo>
                  <a:cubicBezTo>
                    <a:pt x="9751" y="20162"/>
                    <a:pt x="10349" y="19261"/>
                    <a:pt x="11018" y="18423"/>
                  </a:cubicBezTo>
                  <a:cubicBezTo>
                    <a:pt x="11178" y="18218"/>
                    <a:pt x="11348" y="18021"/>
                    <a:pt x="11508" y="17825"/>
                  </a:cubicBezTo>
                  <a:cubicBezTo>
                    <a:pt x="12588" y="16603"/>
                    <a:pt x="14791" y="14569"/>
                    <a:pt x="17557" y="14569"/>
                  </a:cubicBezTo>
                  <a:cubicBezTo>
                    <a:pt x="17619" y="14569"/>
                    <a:pt x="17682" y="14569"/>
                    <a:pt x="17753" y="14578"/>
                  </a:cubicBezTo>
                  <a:cubicBezTo>
                    <a:pt x="18752" y="14605"/>
                    <a:pt x="19725" y="14917"/>
                    <a:pt x="20670" y="15211"/>
                  </a:cubicBezTo>
                  <a:cubicBezTo>
                    <a:pt x="21322" y="15407"/>
                    <a:pt x="21982" y="15613"/>
                    <a:pt x="22651" y="15738"/>
                  </a:cubicBezTo>
                  <a:cubicBezTo>
                    <a:pt x="23088" y="15818"/>
                    <a:pt x="23507" y="15854"/>
                    <a:pt x="23918" y="15854"/>
                  </a:cubicBezTo>
                  <a:cubicBezTo>
                    <a:pt x="25407" y="15854"/>
                    <a:pt x="26915" y="15363"/>
                    <a:pt x="28396" y="14399"/>
                  </a:cubicBezTo>
                  <a:cubicBezTo>
                    <a:pt x="29716" y="13543"/>
                    <a:pt x="30867" y="12392"/>
                    <a:pt x="31848" y="11375"/>
                  </a:cubicBezTo>
                  <a:cubicBezTo>
                    <a:pt x="32526" y="10679"/>
                    <a:pt x="33187" y="9975"/>
                    <a:pt x="33802" y="9297"/>
                  </a:cubicBezTo>
                  <a:cubicBezTo>
                    <a:pt x="34792" y="8208"/>
                    <a:pt x="35756" y="7111"/>
                    <a:pt x="36684" y="6058"/>
                  </a:cubicBezTo>
                  <a:cubicBezTo>
                    <a:pt x="38664" y="3810"/>
                    <a:pt x="40529" y="1696"/>
                    <a:pt x="42268" y="37"/>
                  </a:cubicBezTo>
                  <a:lnTo>
                    <a:pt x="42224"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25"/>
            <p:cNvSpPr/>
            <p:nvPr/>
          </p:nvSpPr>
          <p:spPr>
            <a:xfrm>
              <a:off x="1133902" y="2583046"/>
              <a:ext cx="2511411" cy="1705780"/>
            </a:xfrm>
            <a:custGeom>
              <a:avLst/>
              <a:gdLst/>
              <a:ahLst/>
              <a:cxnLst/>
              <a:rect l="l" t="t" r="r" b="b"/>
              <a:pathLst>
                <a:path w="41822" h="28406" extrusionOk="0">
                  <a:moveTo>
                    <a:pt x="41777" y="1"/>
                  </a:moveTo>
                  <a:cubicBezTo>
                    <a:pt x="40591" y="1294"/>
                    <a:pt x="39351" y="2802"/>
                    <a:pt x="38039" y="4399"/>
                  </a:cubicBezTo>
                  <a:cubicBezTo>
                    <a:pt x="36639" y="6103"/>
                    <a:pt x="35194" y="7860"/>
                    <a:pt x="33623" y="9600"/>
                  </a:cubicBezTo>
                  <a:cubicBezTo>
                    <a:pt x="32999" y="10296"/>
                    <a:pt x="32339" y="10992"/>
                    <a:pt x="31670" y="11670"/>
                  </a:cubicBezTo>
                  <a:cubicBezTo>
                    <a:pt x="30688" y="12651"/>
                    <a:pt x="29502" y="13775"/>
                    <a:pt x="28155" y="14596"/>
                  </a:cubicBezTo>
                  <a:cubicBezTo>
                    <a:pt x="26692" y="15488"/>
                    <a:pt x="25220" y="15934"/>
                    <a:pt x="23766" y="15934"/>
                  </a:cubicBezTo>
                  <a:lnTo>
                    <a:pt x="23676" y="15934"/>
                  </a:lnTo>
                  <a:cubicBezTo>
                    <a:pt x="23275" y="15934"/>
                    <a:pt x="22847" y="15889"/>
                    <a:pt x="22428" y="15809"/>
                  </a:cubicBezTo>
                  <a:cubicBezTo>
                    <a:pt x="21767" y="15684"/>
                    <a:pt x="21107" y="15479"/>
                    <a:pt x="20474" y="15274"/>
                  </a:cubicBezTo>
                  <a:cubicBezTo>
                    <a:pt x="19528" y="14979"/>
                    <a:pt x="18547" y="14667"/>
                    <a:pt x="17539" y="14622"/>
                  </a:cubicBezTo>
                  <a:lnTo>
                    <a:pt x="17316" y="14622"/>
                  </a:lnTo>
                  <a:cubicBezTo>
                    <a:pt x="14541" y="14622"/>
                    <a:pt x="12347" y="16630"/>
                    <a:pt x="11267" y="17852"/>
                  </a:cubicBezTo>
                  <a:cubicBezTo>
                    <a:pt x="11098" y="18048"/>
                    <a:pt x="10937" y="18244"/>
                    <a:pt x="10768" y="18449"/>
                  </a:cubicBezTo>
                  <a:cubicBezTo>
                    <a:pt x="10063" y="19342"/>
                    <a:pt x="9430" y="20314"/>
                    <a:pt x="8814" y="21251"/>
                  </a:cubicBezTo>
                  <a:cubicBezTo>
                    <a:pt x="8261" y="22107"/>
                    <a:pt x="7690" y="22981"/>
                    <a:pt x="7065" y="23793"/>
                  </a:cubicBezTo>
                  <a:cubicBezTo>
                    <a:pt x="6780" y="24168"/>
                    <a:pt x="6486" y="24516"/>
                    <a:pt x="6191" y="24846"/>
                  </a:cubicBezTo>
                  <a:cubicBezTo>
                    <a:pt x="4862" y="26318"/>
                    <a:pt x="2703" y="28129"/>
                    <a:pt x="0" y="28352"/>
                  </a:cubicBezTo>
                  <a:lnTo>
                    <a:pt x="9" y="28405"/>
                  </a:lnTo>
                  <a:cubicBezTo>
                    <a:pt x="2730" y="28173"/>
                    <a:pt x="4889" y="26362"/>
                    <a:pt x="6227" y="24882"/>
                  </a:cubicBezTo>
                  <a:cubicBezTo>
                    <a:pt x="6530" y="24551"/>
                    <a:pt x="6825" y="24195"/>
                    <a:pt x="7110" y="23820"/>
                  </a:cubicBezTo>
                  <a:cubicBezTo>
                    <a:pt x="7735" y="23017"/>
                    <a:pt x="8306" y="22134"/>
                    <a:pt x="8859" y="21286"/>
                  </a:cubicBezTo>
                  <a:cubicBezTo>
                    <a:pt x="9474" y="20350"/>
                    <a:pt x="10108" y="19377"/>
                    <a:pt x="10812" y="18485"/>
                  </a:cubicBezTo>
                  <a:cubicBezTo>
                    <a:pt x="10973" y="18280"/>
                    <a:pt x="11142" y="18075"/>
                    <a:pt x="11312" y="17887"/>
                  </a:cubicBezTo>
                  <a:cubicBezTo>
                    <a:pt x="12382" y="16678"/>
                    <a:pt x="14563" y="14672"/>
                    <a:pt x="17318" y="14672"/>
                  </a:cubicBezTo>
                  <a:cubicBezTo>
                    <a:pt x="17388" y="14672"/>
                    <a:pt x="17459" y="14673"/>
                    <a:pt x="17530" y="14676"/>
                  </a:cubicBezTo>
                  <a:cubicBezTo>
                    <a:pt x="18538" y="14721"/>
                    <a:pt x="19510" y="15024"/>
                    <a:pt x="20456" y="15327"/>
                  </a:cubicBezTo>
                  <a:cubicBezTo>
                    <a:pt x="21098" y="15532"/>
                    <a:pt x="21758" y="15738"/>
                    <a:pt x="22419" y="15862"/>
                  </a:cubicBezTo>
                  <a:cubicBezTo>
                    <a:pt x="22847" y="15943"/>
                    <a:pt x="23266" y="15987"/>
                    <a:pt x="23676" y="15987"/>
                  </a:cubicBezTo>
                  <a:cubicBezTo>
                    <a:pt x="23705" y="15988"/>
                    <a:pt x="23733" y="15988"/>
                    <a:pt x="23761" y="15988"/>
                  </a:cubicBezTo>
                  <a:cubicBezTo>
                    <a:pt x="25224" y="15988"/>
                    <a:pt x="26711" y="15533"/>
                    <a:pt x="28182" y="14640"/>
                  </a:cubicBezTo>
                  <a:cubicBezTo>
                    <a:pt x="29538" y="13819"/>
                    <a:pt x="30724" y="12695"/>
                    <a:pt x="31705" y="11705"/>
                  </a:cubicBezTo>
                  <a:cubicBezTo>
                    <a:pt x="32383" y="11027"/>
                    <a:pt x="33044" y="10331"/>
                    <a:pt x="33668" y="9636"/>
                  </a:cubicBezTo>
                  <a:cubicBezTo>
                    <a:pt x="35229" y="7896"/>
                    <a:pt x="36683" y="6139"/>
                    <a:pt x="38084" y="4435"/>
                  </a:cubicBezTo>
                  <a:cubicBezTo>
                    <a:pt x="39395" y="2838"/>
                    <a:pt x="40635" y="1330"/>
                    <a:pt x="41822" y="37"/>
                  </a:cubicBezTo>
                  <a:lnTo>
                    <a:pt x="41777"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25"/>
            <p:cNvSpPr/>
            <p:nvPr/>
          </p:nvSpPr>
          <p:spPr>
            <a:xfrm>
              <a:off x="1176177" y="2569655"/>
              <a:ext cx="2484148" cy="1728239"/>
            </a:xfrm>
            <a:custGeom>
              <a:avLst/>
              <a:gdLst/>
              <a:ahLst/>
              <a:cxnLst/>
              <a:rect l="l" t="t" r="r" b="b"/>
              <a:pathLst>
                <a:path w="41368" h="28780" extrusionOk="0">
                  <a:moveTo>
                    <a:pt x="41332" y="1"/>
                  </a:moveTo>
                  <a:cubicBezTo>
                    <a:pt x="40556" y="973"/>
                    <a:pt x="39771" y="2035"/>
                    <a:pt x="38923" y="3150"/>
                  </a:cubicBezTo>
                  <a:cubicBezTo>
                    <a:pt x="37326" y="5282"/>
                    <a:pt x="35507" y="7700"/>
                    <a:pt x="33490" y="9948"/>
                  </a:cubicBezTo>
                  <a:cubicBezTo>
                    <a:pt x="32866" y="10644"/>
                    <a:pt x="32206" y="11339"/>
                    <a:pt x="31528" y="12000"/>
                  </a:cubicBezTo>
                  <a:cubicBezTo>
                    <a:pt x="30172" y="13320"/>
                    <a:pt x="29074" y="14194"/>
                    <a:pt x="27950" y="14836"/>
                  </a:cubicBezTo>
                  <a:cubicBezTo>
                    <a:pt x="26505" y="15666"/>
                    <a:pt x="25042" y="16085"/>
                    <a:pt x="23624" y="16085"/>
                  </a:cubicBezTo>
                  <a:cubicBezTo>
                    <a:pt x="23561" y="16085"/>
                    <a:pt x="23499" y="16076"/>
                    <a:pt x="23436" y="16076"/>
                  </a:cubicBezTo>
                  <a:cubicBezTo>
                    <a:pt x="23035" y="16068"/>
                    <a:pt x="22616" y="16023"/>
                    <a:pt x="22187" y="15943"/>
                  </a:cubicBezTo>
                  <a:cubicBezTo>
                    <a:pt x="21536" y="15809"/>
                    <a:pt x="20885" y="15604"/>
                    <a:pt x="20260" y="15398"/>
                  </a:cubicBezTo>
                  <a:cubicBezTo>
                    <a:pt x="19315" y="15095"/>
                    <a:pt x="18334" y="14783"/>
                    <a:pt x="17317" y="14738"/>
                  </a:cubicBezTo>
                  <a:cubicBezTo>
                    <a:pt x="17233" y="14735"/>
                    <a:pt x="17150" y="14733"/>
                    <a:pt x="17067" y="14733"/>
                  </a:cubicBezTo>
                  <a:cubicBezTo>
                    <a:pt x="14312" y="14733"/>
                    <a:pt x="12137" y="16711"/>
                    <a:pt x="11072" y="17923"/>
                  </a:cubicBezTo>
                  <a:cubicBezTo>
                    <a:pt x="10902" y="18110"/>
                    <a:pt x="10733" y="18307"/>
                    <a:pt x="10572" y="18512"/>
                  </a:cubicBezTo>
                  <a:cubicBezTo>
                    <a:pt x="9814" y="19466"/>
                    <a:pt x="9154" y="20510"/>
                    <a:pt x="8511" y="21518"/>
                  </a:cubicBezTo>
                  <a:cubicBezTo>
                    <a:pt x="8003" y="22303"/>
                    <a:pt x="7486" y="23115"/>
                    <a:pt x="6932" y="23873"/>
                  </a:cubicBezTo>
                  <a:cubicBezTo>
                    <a:pt x="6656" y="24257"/>
                    <a:pt x="6370" y="24623"/>
                    <a:pt x="6085" y="24953"/>
                  </a:cubicBezTo>
                  <a:cubicBezTo>
                    <a:pt x="4782" y="26487"/>
                    <a:pt x="2677" y="28379"/>
                    <a:pt x="1" y="28726"/>
                  </a:cubicBezTo>
                  <a:lnTo>
                    <a:pt x="10" y="28780"/>
                  </a:lnTo>
                  <a:cubicBezTo>
                    <a:pt x="2695" y="28432"/>
                    <a:pt x="4818" y="26523"/>
                    <a:pt x="6121" y="24989"/>
                  </a:cubicBezTo>
                  <a:cubicBezTo>
                    <a:pt x="6406" y="24650"/>
                    <a:pt x="6692" y="24284"/>
                    <a:pt x="6968" y="23900"/>
                  </a:cubicBezTo>
                  <a:cubicBezTo>
                    <a:pt x="7530" y="23142"/>
                    <a:pt x="8048" y="22330"/>
                    <a:pt x="8547" y="21536"/>
                  </a:cubicBezTo>
                  <a:cubicBezTo>
                    <a:pt x="9189" y="20537"/>
                    <a:pt x="9859" y="19493"/>
                    <a:pt x="10608" y="18539"/>
                  </a:cubicBezTo>
                  <a:cubicBezTo>
                    <a:pt x="10768" y="18342"/>
                    <a:pt x="10938" y="18137"/>
                    <a:pt x="11107" y="17950"/>
                  </a:cubicBezTo>
                  <a:cubicBezTo>
                    <a:pt x="12169" y="16754"/>
                    <a:pt x="14328" y="14783"/>
                    <a:pt x="17076" y="14783"/>
                  </a:cubicBezTo>
                  <a:lnTo>
                    <a:pt x="17317" y="14783"/>
                  </a:lnTo>
                  <a:cubicBezTo>
                    <a:pt x="18325" y="14828"/>
                    <a:pt x="19297" y="15140"/>
                    <a:pt x="20243" y="15443"/>
                  </a:cubicBezTo>
                  <a:cubicBezTo>
                    <a:pt x="20876" y="15648"/>
                    <a:pt x="21527" y="15862"/>
                    <a:pt x="22178" y="15987"/>
                  </a:cubicBezTo>
                  <a:cubicBezTo>
                    <a:pt x="22607" y="16068"/>
                    <a:pt x="23026" y="16121"/>
                    <a:pt x="23436" y="16130"/>
                  </a:cubicBezTo>
                  <a:cubicBezTo>
                    <a:pt x="23495" y="16131"/>
                    <a:pt x="23554" y="16132"/>
                    <a:pt x="23613" y="16132"/>
                  </a:cubicBezTo>
                  <a:cubicBezTo>
                    <a:pt x="25055" y="16132"/>
                    <a:pt x="26520" y="15712"/>
                    <a:pt x="27968" y="14881"/>
                  </a:cubicBezTo>
                  <a:cubicBezTo>
                    <a:pt x="29101" y="14230"/>
                    <a:pt x="30207" y="13356"/>
                    <a:pt x="31563" y="12035"/>
                  </a:cubicBezTo>
                  <a:cubicBezTo>
                    <a:pt x="32241" y="11366"/>
                    <a:pt x="32902" y="10679"/>
                    <a:pt x="33526" y="9983"/>
                  </a:cubicBezTo>
                  <a:cubicBezTo>
                    <a:pt x="35542" y="7726"/>
                    <a:pt x="37362" y="5309"/>
                    <a:pt x="38968" y="3177"/>
                  </a:cubicBezTo>
                  <a:cubicBezTo>
                    <a:pt x="39806" y="2062"/>
                    <a:pt x="40600" y="1009"/>
                    <a:pt x="41368" y="37"/>
                  </a:cubicBezTo>
                  <a:lnTo>
                    <a:pt x="4133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25"/>
            <p:cNvSpPr/>
            <p:nvPr/>
          </p:nvSpPr>
          <p:spPr>
            <a:xfrm>
              <a:off x="1218511" y="2556805"/>
              <a:ext cx="2457366" cy="1749677"/>
            </a:xfrm>
            <a:custGeom>
              <a:avLst/>
              <a:gdLst/>
              <a:ahLst/>
              <a:cxnLst/>
              <a:rect l="l" t="t" r="r" b="b"/>
              <a:pathLst>
                <a:path w="40922" h="29137" extrusionOk="0">
                  <a:moveTo>
                    <a:pt x="40886" y="1"/>
                  </a:moveTo>
                  <a:cubicBezTo>
                    <a:pt x="40413" y="688"/>
                    <a:pt x="39931" y="1392"/>
                    <a:pt x="39423" y="2151"/>
                  </a:cubicBezTo>
                  <a:cubicBezTo>
                    <a:pt x="37683" y="4720"/>
                    <a:pt x="35711" y="7637"/>
                    <a:pt x="33356" y="10287"/>
                  </a:cubicBezTo>
                  <a:cubicBezTo>
                    <a:pt x="32732" y="10991"/>
                    <a:pt x="32072" y="11669"/>
                    <a:pt x="31394" y="12321"/>
                  </a:cubicBezTo>
                  <a:cubicBezTo>
                    <a:pt x="30064" y="13570"/>
                    <a:pt x="28905" y="14444"/>
                    <a:pt x="27736" y="15068"/>
                  </a:cubicBezTo>
                  <a:cubicBezTo>
                    <a:pt x="26304" y="15830"/>
                    <a:pt x="24872" y="16215"/>
                    <a:pt x="23469" y="16215"/>
                  </a:cubicBezTo>
                  <a:cubicBezTo>
                    <a:pt x="23378" y="16215"/>
                    <a:pt x="23287" y="16213"/>
                    <a:pt x="23195" y="16210"/>
                  </a:cubicBezTo>
                  <a:cubicBezTo>
                    <a:pt x="22794" y="16201"/>
                    <a:pt x="22375" y="16148"/>
                    <a:pt x="21955" y="16059"/>
                  </a:cubicBezTo>
                  <a:cubicBezTo>
                    <a:pt x="21304" y="15934"/>
                    <a:pt x="20662" y="15720"/>
                    <a:pt x="20046" y="15514"/>
                  </a:cubicBezTo>
                  <a:cubicBezTo>
                    <a:pt x="19092" y="15211"/>
                    <a:pt x="18110" y="14890"/>
                    <a:pt x="17102" y="14836"/>
                  </a:cubicBezTo>
                  <a:cubicBezTo>
                    <a:pt x="17012" y="14832"/>
                    <a:pt x="16922" y="14830"/>
                    <a:pt x="16833" y="14830"/>
                  </a:cubicBezTo>
                  <a:cubicBezTo>
                    <a:pt x="14088" y="14830"/>
                    <a:pt x="11929" y="16784"/>
                    <a:pt x="10866" y="17977"/>
                  </a:cubicBezTo>
                  <a:cubicBezTo>
                    <a:pt x="10706" y="18164"/>
                    <a:pt x="10536" y="18360"/>
                    <a:pt x="10376" y="18565"/>
                  </a:cubicBezTo>
                  <a:cubicBezTo>
                    <a:pt x="9564" y="19582"/>
                    <a:pt x="8877" y="20697"/>
                    <a:pt x="8199" y="21777"/>
                  </a:cubicBezTo>
                  <a:cubicBezTo>
                    <a:pt x="7753" y="22499"/>
                    <a:pt x="7289" y="23249"/>
                    <a:pt x="6798" y="23954"/>
                  </a:cubicBezTo>
                  <a:cubicBezTo>
                    <a:pt x="6522" y="24346"/>
                    <a:pt x="6245" y="24712"/>
                    <a:pt x="5978" y="25051"/>
                  </a:cubicBezTo>
                  <a:cubicBezTo>
                    <a:pt x="4158" y="27335"/>
                    <a:pt x="2088" y="28726"/>
                    <a:pt x="1" y="29092"/>
                  </a:cubicBezTo>
                  <a:lnTo>
                    <a:pt x="9" y="29137"/>
                  </a:lnTo>
                  <a:cubicBezTo>
                    <a:pt x="2106" y="28771"/>
                    <a:pt x="4185" y="27370"/>
                    <a:pt x="6013" y="25078"/>
                  </a:cubicBezTo>
                  <a:cubicBezTo>
                    <a:pt x="6281" y="24739"/>
                    <a:pt x="6558" y="24364"/>
                    <a:pt x="6834" y="23980"/>
                  </a:cubicBezTo>
                  <a:cubicBezTo>
                    <a:pt x="7325" y="23276"/>
                    <a:pt x="7789" y="22526"/>
                    <a:pt x="8235" y="21804"/>
                  </a:cubicBezTo>
                  <a:cubicBezTo>
                    <a:pt x="8913" y="20724"/>
                    <a:pt x="9600" y="19609"/>
                    <a:pt x="10411" y="18592"/>
                  </a:cubicBezTo>
                  <a:cubicBezTo>
                    <a:pt x="10572" y="18387"/>
                    <a:pt x="10733" y="18191"/>
                    <a:pt x="10902" y="18003"/>
                  </a:cubicBezTo>
                  <a:cubicBezTo>
                    <a:pt x="11956" y="16820"/>
                    <a:pt x="14106" y="14875"/>
                    <a:pt x="16834" y="14875"/>
                  </a:cubicBezTo>
                  <a:cubicBezTo>
                    <a:pt x="16923" y="14875"/>
                    <a:pt x="17012" y="14877"/>
                    <a:pt x="17102" y="14881"/>
                  </a:cubicBezTo>
                  <a:cubicBezTo>
                    <a:pt x="18110" y="14934"/>
                    <a:pt x="19083" y="15247"/>
                    <a:pt x="20028" y="15559"/>
                  </a:cubicBezTo>
                  <a:cubicBezTo>
                    <a:pt x="20653" y="15764"/>
                    <a:pt x="21295" y="15969"/>
                    <a:pt x="21946" y="16103"/>
                  </a:cubicBezTo>
                  <a:cubicBezTo>
                    <a:pt x="22366" y="16192"/>
                    <a:pt x="22785" y="16237"/>
                    <a:pt x="23195" y="16255"/>
                  </a:cubicBezTo>
                  <a:cubicBezTo>
                    <a:pt x="23287" y="16258"/>
                    <a:pt x="23379" y="16260"/>
                    <a:pt x="23471" y="16260"/>
                  </a:cubicBezTo>
                  <a:cubicBezTo>
                    <a:pt x="24882" y="16260"/>
                    <a:pt x="26322" y="15874"/>
                    <a:pt x="27763" y="15104"/>
                  </a:cubicBezTo>
                  <a:cubicBezTo>
                    <a:pt x="28931" y="14480"/>
                    <a:pt x="30091" y="13605"/>
                    <a:pt x="31420" y="12347"/>
                  </a:cubicBezTo>
                  <a:cubicBezTo>
                    <a:pt x="32107" y="11696"/>
                    <a:pt x="32768" y="11018"/>
                    <a:pt x="33392" y="10313"/>
                  </a:cubicBezTo>
                  <a:cubicBezTo>
                    <a:pt x="35738" y="7664"/>
                    <a:pt x="37719" y="4747"/>
                    <a:pt x="39458" y="2177"/>
                  </a:cubicBezTo>
                  <a:cubicBezTo>
                    <a:pt x="39967" y="1419"/>
                    <a:pt x="40449" y="714"/>
                    <a:pt x="40921" y="19"/>
                  </a:cubicBezTo>
                  <a:lnTo>
                    <a:pt x="40886"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25"/>
            <p:cNvSpPr/>
            <p:nvPr/>
          </p:nvSpPr>
          <p:spPr>
            <a:xfrm>
              <a:off x="1260846" y="2543414"/>
              <a:ext cx="2430584" cy="1771655"/>
            </a:xfrm>
            <a:custGeom>
              <a:avLst/>
              <a:gdLst/>
              <a:ahLst/>
              <a:cxnLst/>
              <a:rect l="l" t="t" r="r" b="b"/>
              <a:pathLst>
                <a:path w="40476" h="29503" extrusionOk="0">
                  <a:moveTo>
                    <a:pt x="40448" y="1"/>
                  </a:moveTo>
                  <a:cubicBezTo>
                    <a:pt x="40172" y="447"/>
                    <a:pt x="39904" y="893"/>
                    <a:pt x="39619" y="1375"/>
                  </a:cubicBezTo>
                  <a:cubicBezTo>
                    <a:pt x="37834" y="4336"/>
                    <a:pt x="35818" y="7691"/>
                    <a:pt x="33222" y="10635"/>
                  </a:cubicBezTo>
                  <a:cubicBezTo>
                    <a:pt x="32607" y="11330"/>
                    <a:pt x="31938" y="12008"/>
                    <a:pt x="31251" y="12651"/>
                  </a:cubicBezTo>
                  <a:cubicBezTo>
                    <a:pt x="29957" y="13837"/>
                    <a:pt x="28744" y="14703"/>
                    <a:pt x="27531" y="15309"/>
                  </a:cubicBezTo>
                  <a:cubicBezTo>
                    <a:pt x="26129" y="16006"/>
                    <a:pt x="24736" y="16364"/>
                    <a:pt x="23369" y="16364"/>
                  </a:cubicBezTo>
                  <a:cubicBezTo>
                    <a:pt x="23231" y="16364"/>
                    <a:pt x="23092" y="16360"/>
                    <a:pt x="22954" y="16353"/>
                  </a:cubicBezTo>
                  <a:cubicBezTo>
                    <a:pt x="22553" y="16335"/>
                    <a:pt x="22133" y="16282"/>
                    <a:pt x="21714" y="16192"/>
                  </a:cubicBezTo>
                  <a:cubicBezTo>
                    <a:pt x="21081" y="16059"/>
                    <a:pt x="20438" y="15844"/>
                    <a:pt x="19832" y="15639"/>
                  </a:cubicBezTo>
                  <a:cubicBezTo>
                    <a:pt x="18877" y="15327"/>
                    <a:pt x="17896" y="15006"/>
                    <a:pt x="16888" y="14952"/>
                  </a:cubicBezTo>
                  <a:cubicBezTo>
                    <a:pt x="16785" y="14947"/>
                    <a:pt x="16683" y="14944"/>
                    <a:pt x="16582" y="14944"/>
                  </a:cubicBezTo>
                  <a:cubicBezTo>
                    <a:pt x="13856" y="14944"/>
                    <a:pt x="11719" y="16869"/>
                    <a:pt x="10670" y="18039"/>
                  </a:cubicBezTo>
                  <a:cubicBezTo>
                    <a:pt x="10500" y="18226"/>
                    <a:pt x="10340" y="18432"/>
                    <a:pt x="10179" y="18628"/>
                  </a:cubicBezTo>
                  <a:cubicBezTo>
                    <a:pt x="9314" y="19707"/>
                    <a:pt x="8591" y="20912"/>
                    <a:pt x="7887" y="22062"/>
                  </a:cubicBezTo>
                  <a:cubicBezTo>
                    <a:pt x="7494" y="22722"/>
                    <a:pt x="7084" y="23392"/>
                    <a:pt x="6664" y="24034"/>
                  </a:cubicBezTo>
                  <a:cubicBezTo>
                    <a:pt x="6388" y="24444"/>
                    <a:pt x="6129" y="24810"/>
                    <a:pt x="5870" y="25167"/>
                  </a:cubicBezTo>
                  <a:cubicBezTo>
                    <a:pt x="4068" y="27567"/>
                    <a:pt x="2097" y="29012"/>
                    <a:pt x="0" y="29467"/>
                  </a:cubicBezTo>
                  <a:lnTo>
                    <a:pt x="9" y="29502"/>
                  </a:lnTo>
                  <a:cubicBezTo>
                    <a:pt x="2115" y="29047"/>
                    <a:pt x="4095" y="27593"/>
                    <a:pt x="5897" y="25185"/>
                  </a:cubicBezTo>
                  <a:cubicBezTo>
                    <a:pt x="6165" y="24837"/>
                    <a:pt x="6423" y="24462"/>
                    <a:pt x="6691" y="24061"/>
                  </a:cubicBezTo>
                  <a:cubicBezTo>
                    <a:pt x="7119" y="23418"/>
                    <a:pt x="7530" y="22740"/>
                    <a:pt x="7922" y="22089"/>
                  </a:cubicBezTo>
                  <a:cubicBezTo>
                    <a:pt x="8627" y="20929"/>
                    <a:pt x="9350" y="19734"/>
                    <a:pt x="10206" y="18655"/>
                  </a:cubicBezTo>
                  <a:cubicBezTo>
                    <a:pt x="10367" y="18449"/>
                    <a:pt x="10527" y="18253"/>
                    <a:pt x="10697" y="18066"/>
                  </a:cubicBezTo>
                  <a:cubicBezTo>
                    <a:pt x="11746" y="16896"/>
                    <a:pt x="13865" y="14980"/>
                    <a:pt x="16582" y="14980"/>
                  </a:cubicBezTo>
                  <a:cubicBezTo>
                    <a:pt x="16683" y="14980"/>
                    <a:pt x="16785" y="14983"/>
                    <a:pt x="16888" y="14988"/>
                  </a:cubicBezTo>
                  <a:cubicBezTo>
                    <a:pt x="17896" y="15042"/>
                    <a:pt x="18868" y="15363"/>
                    <a:pt x="19814" y="15675"/>
                  </a:cubicBezTo>
                  <a:cubicBezTo>
                    <a:pt x="20429" y="15880"/>
                    <a:pt x="21072" y="16094"/>
                    <a:pt x="21705" y="16228"/>
                  </a:cubicBezTo>
                  <a:cubicBezTo>
                    <a:pt x="22124" y="16317"/>
                    <a:pt x="22544" y="16371"/>
                    <a:pt x="22954" y="16389"/>
                  </a:cubicBezTo>
                  <a:cubicBezTo>
                    <a:pt x="23092" y="16396"/>
                    <a:pt x="23231" y="16400"/>
                    <a:pt x="23369" y="16400"/>
                  </a:cubicBezTo>
                  <a:cubicBezTo>
                    <a:pt x="24737" y="16400"/>
                    <a:pt x="26139" y="16041"/>
                    <a:pt x="27548" y="15345"/>
                  </a:cubicBezTo>
                  <a:cubicBezTo>
                    <a:pt x="28762" y="14738"/>
                    <a:pt x="29984" y="13864"/>
                    <a:pt x="31277" y="12677"/>
                  </a:cubicBezTo>
                  <a:cubicBezTo>
                    <a:pt x="31964" y="12035"/>
                    <a:pt x="32633" y="11357"/>
                    <a:pt x="33249" y="10661"/>
                  </a:cubicBezTo>
                  <a:cubicBezTo>
                    <a:pt x="35854" y="7708"/>
                    <a:pt x="37870" y="4354"/>
                    <a:pt x="39645" y="1392"/>
                  </a:cubicBezTo>
                  <a:cubicBezTo>
                    <a:pt x="39931" y="920"/>
                    <a:pt x="40207" y="465"/>
                    <a:pt x="40475" y="19"/>
                  </a:cubicBezTo>
                  <a:lnTo>
                    <a:pt x="40448"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25"/>
            <p:cNvSpPr/>
            <p:nvPr/>
          </p:nvSpPr>
          <p:spPr>
            <a:xfrm>
              <a:off x="1303181" y="2530023"/>
              <a:ext cx="2403741" cy="1794174"/>
            </a:xfrm>
            <a:custGeom>
              <a:avLst/>
              <a:gdLst/>
              <a:ahLst/>
              <a:cxnLst/>
              <a:rect l="l" t="t" r="r" b="b"/>
              <a:pathLst>
                <a:path w="40029" h="29878" extrusionOk="0">
                  <a:moveTo>
                    <a:pt x="40002" y="1"/>
                  </a:moveTo>
                  <a:cubicBezTo>
                    <a:pt x="39868" y="259"/>
                    <a:pt x="39725" y="518"/>
                    <a:pt x="39592" y="777"/>
                  </a:cubicBezTo>
                  <a:cubicBezTo>
                    <a:pt x="37843" y="4078"/>
                    <a:pt x="35854" y="7815"/>
                    <a:pt x="33088" y="10982"/>
                  </a:cubicBezTo>
                  <a:cubicBezTo>
                    <a:pt x="32473" y="11678"/>
                    <a:pt x="31813" y="12356"/>
                    <a:pt x="31108" y="12981"/>
                  </a:cubicBezTo>
                  <a:cubicBezTo>
                    <a:pt x="29841" y="14114"/>
                    <a:pt x="28592" y="14952"/>
                    <a:pt x="27316" y="15550"/>
                  </a:cubicBezTo>
                  <a:cubicBezTo>
                    <a:pt x="25938" y="16188"/>
                    <a:pt x="24574" y="16513"/>
                    <a:pt x="23242" y="16513"/>
                  </a:cubicBezTo>
                  <a:cubicBezTo>
                    <a:pt x="23065" y="16513"/>
                    <a:pt x="22889" y="16507"/>
                    <a:pt x="22713" y="16496"/>
                  </a:cubicBezTo>
                  <a:cubicBezTo>
                    <a:pt x="22303" y="16469"/>
                    <a:pt x="21892" y="16415"/>
                    <a:pt x="21473" y="16326"/>
                  </a:cubicBezTo>
                  <a:cubicBezTo>
                    <a:pt x="20849" y="16183"/>
                    <a:pt x="20215" y="15978"/>
                    <a:pt x="19609" y="15773"/>
                  </a:cubicBezTo>
                  <a:cubicBezTo>
                    <a:pt x="18663" y="15452"/>
                    <a:pt x="17682" y="15122"/>
                    <a:pt x="16673" y="15059"/>
                  </a:cubicBezTo>
                  <a:cubicBezTo>
                    <a:pt x="16567" y="15053"/>
                    <a:pt x="16461" y="15050"/>
                    <a:pt x="16354" y="15050"/>
                  </a:cubicBezTo>
                  <a:cubicBezTo>
                    <a:pt x="15333" y="15050"/>
                    <a:pt x="14300" y="15321"/>
                    <a:pt x="13275" y="15862"/>
                  </a:cubicBezTo>
                  <a:cubicBezTo>
                    <a:pt x="12293" y="16380"/>
                    <a:pt x="11321" y="17156"/>
                    <a:pt x="10473" y="18110"/>
                  </a:cubicBezTo>
                  <a:cubicBezTo>
                    <a:pt x="10304" y="18298"/>
                    <a:pt x="10134" y="18494"/>
                    <a:pt x="9974" y="18690"/>
                  </a:cubicBezTo>
                  <a:cubicBezTo>
                    <a:pt x="9064" y="19841"/>
                    <a:pt x="8306" y="21126"/>
                    <a:pt x="7574" y="22375"/>
                  </a:cubicBezTo>
                  <a:cubicBezTo>
                    <a:pt x="7235" y="22954"/>
                    <a:pt x="6887" y="23552"/>
                    <a:pt x="6521" y="24123"/>
                  </a:cubicBezTo>
                  <a:cubicBezTo>
                    <a:pt x="6263" y="24542"/>
                    <a:pt x="6013" y="24917"/>
                    <a:pt x="5763" y="25274"/>
                  </a:cubicBezTo>
                  <a:cubicBezTo>
                    <a:pt x="4015" y="27763"/>
                    <a:pt x="2070" y="29297"/>
                    <a:pt x="0" y="29841"/>
                  </a:cubicBezTo>
                  <a:lnTo>
                    <a:pt x="9" y="29877"/>
                  </a:lnTo>
                  <a:cubicBezTo>
                    <a:pt x="2088" y="29333"/>
                    <a:pt x="4032" y="27790"/>
                    <a:pt x="5790" y="25292"/>
                  </a:cubicBezTo>
                  <a:cubicBezTo>
                    <a:pt x="6040" y="24935"/>
                    <a:pt x="6289" y="24560"/>
                    <a:pt x="6548" y="24141"/>
                  </a:cubicBezTo>
                  <a:cubicBezTo>
                    <a:pt x="6914" y="23561"/>
                    <a:pt x="7262" y="22963"/>
                    <a:pt x="7601" y="22383"/>
                  </a:cubicBezTo>
                  <a:cubicBezTo>
                    <a:pt x="8332" y="21143"/>
                    <a:pt x="9091" y="19859"/>
                    <a:pt x="10001" y="18708"/>
                  </a:cubicBezTo>
                  <a:cubicBezTo>
                    <a:pt x="10161" y="18512"/>
                    <a:pt x="10331" y="18316"/>
                    <a:pt x="10491" y="18128"/>
                  </a:cubicBezTo>
                  <a:cubicBezTo>
                    <a:pt x="11529" y="16970"/>
                    <a:pt x="13640" y="15086"/>
                    <a:pt x="16347" y="15086"/>
                  </a:cubicBezTo>
                  <a:cubicBezTo>
                    <a:pt x="16455" y="15086"/>
                    <a:pt x="16564" y="15089"/>
                    <a:pt x="16673" y="15095"/>
                  </a:cubicBezTo>
                  <a:cubicBezTo>
                    <a:pt x="17682" y="15149"/>
                    <a:pt x="18654" y="15479"/>
                    <a:pt x="19600" y="15800"/>
                  </a:cubicBezTo>
                  <a:cubicBezTo>
                    <a:pt x="20206" y="16005"/>
                    <a:pt x="20840" y="16219"/>
                    <a:pt x="21473" y="16353"/>
                  </a:cubicBezTo>
                  <a:cubicBezTo>
                    <a:pt x="21883" y="16442"/>
                    <a:pt x="22303" y="16505"/>
                    <a:pt x="22713" y="16531"/>
                  </a:cubicBezTo>
                  <a:cubicBezTo>
                    <a:pt x="22879" y="16541"/>
                    <a:pt x="23046" y="16546"/>
                    <a:pt x="23213" y="16546"/>
                  </a:cubicBezTo>
                  <a:cubicBezTo>
                    <a:pt x="24556" y="16546"/>
                    <a:pt x="25938" y="16227"/>
                    <a:pt x="27334" y="15577"/>
                  </a:cubicBezTo>
                  <a:cubicBezTo>
                    <a:pt x="28610" y="14979"/>
                    <a:pt x="29859" y="14140"/>
                    <a:pt x="31135" y="12999"/>
                  </a:cubicBezTo>
                  <a:cubicBezTo>
                    <a:pt x="31830" y="12374"/>
                    <a:pt x="32499" y="11705"/>
                    <a:pt x="33115" y="11000"/>
                  </a:cubicBezTo>
                  <a:cubicBezTo>
                    <a:pt x="35881" y="7833"/>
                    <a:pt x="37870" y="4095"/>
                    <a:pt x="39618" y="795"/>
                  </a:cubicBezTo>
                  <a:cubicBezTo>
                    <a:pt x="39752" y="527"/>
                    <a:pt x="39895" y="268"/>
                    <a:pt x="40029" y="19"/>
                  </a:cubicBezTo>
                  <a:lnTo>
                    <a:pt x="4000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25"/>
            <p:cNvSpPr/>
            <p:nvPr/>
          </p:nvSpPr>
          <p:spPr>
            <a:xfrm>
              <a:off x="1345456" y="2516632"/>
              <a:ext cx="2377019" cy="1816092"/>
            </a:xfrm>
            <a:custGeom>
              <a:avLst/>
              <a:gdLst/>
              <a:ahLst/>
              <a:cxnLst/>
              <a:rect l="l" t="t" r="r" b="b"/>
              <a:pathLst>
                <a:path w="39584" h="30243" extrusionOk="0">
                  <a:moveTo>
                    <a:pt x="39557" y="1"/>
                  </a:moveTo>
                  <a:lnTo>
                    <a:pt x="39405" y="340"/>
                  </a:lnTo>
                  <a:cubicBezTo>
                    <a:pt x="37648" y="4113"/>
                    <a:pt x="35828" y="8012"/>
                    <a:pt x="32955" y="11321"/>
                  </a:cubicBezTo>
                  <a:cubicBezTo>
                    <a:pt x="32349" y="12026"/>
                    <a:pt x="31679" y="12695"/>
                    <a:pt x="30975" y="13302"/>
                  </a:cubicBezTo>
                  <a:cubicBezTo>
                    <a:pt x="29717" y="14390"/>
                    <a:pt x="28423" y="15229"/>
                    <a:pt x="27112" y="15791"/>
                  </a:cubicBezTo>
                  <a:cubicBezTo>
                    <a:pt x="25761" y="16371"/>
                    <a:pt x="24430" y="16663"/>
                    <a:pt x="23130" y="16663"/>
                  </a:cubicBezTo>
                  <a:cubicBezTo>
                    <a:pt x="22910" y="16663"/>
                    <a:pt x="22691" y="16655"/>
                    <a:pt x="22473" y="16638"/>
                  </a:cubicBezTo>
                  <a:cubicBezTo>
                    <a:pt x="22063" y="16612"/>
                    <a:pt x="21652" y="16549"/>
                    <a:pt x="21242" y="16451"/>
                  </a:cubicBezTo>
                  <a:cubicBezTo>
                    <a:pt x="20617" y="16317"/>
                    <a:pt x="19993" y="16103"/>
                    <a:pt x="19395" y="15898"/>
                  </a:cubicBezTo>
                  <a:cubicBezTo>
                    <a:pt x="18450" y="15568"/>
                    <a:pt x="17468" y="15238"/>
                    <a:pt x="16451" y="15175"/>
                  </a:cubicBezTo>
                  <a:cubicBezTo>
                    <a:pt x="16331" y="15168"/>
                    <a:pt x="16210" y="15164"/>
                    <a:pt x="16089" y="15164"/>
                  </a:cubicBezTo>
                  <a:cubicBezTo>
                    <a:pt x="15091" y="15164"/>
                    <a:pt x="14081" y="15426"/>
                    <a:pt x="13070" y="15951"/>
                  </a:cubicBezTo>
                  <a:cubicBezTo>
                    <a:pt x="12089" y="16469"/>
                    <a:pt x="11116" y="17236"/>
                    <a:pt x="10269" y="18173"/>
                  </a:cubicBezTo>
                  <a:cubicBezTo>
                    <a:pt x="10108" y="18360"/>
                    <a:pt x="9939" y="18556"/>
                    <a:pt x="9778" y="18753"/>
                  </a:cubicBezTo>
                  <a:cubicBezTo>
                    <a:pt x="8806" y="19975"/>
                    <a:pt x="8021" y="21358"/>
                    <a:pt x="7263" y="22696"/>
                  </a:cubicBezTo>
                  <a:cubicBezTo>
                    <a:pt x="6977" y="23195"/>
                    <a:pt x="6692" y="23704"/>
                    <a:pt x="6388" y="24203"/>
                  </a:cubicBezTo>
                  <a:cubicBezTo>
                    <a:pt x="6130" y="24640"/>
                    <a:pt x="5889" y="25024"/>
                    <a:pt x="5657" y="25381"/>
                  </a:cubicBezTo>
                  <a:cubicBezTo>
                    <a:pt x="3926" y="28004"/>
                    <a:pt x="2079" y="29583"/>
                    <a:pt x="1" y="30216"/>
                  </a:cubicBezTo>
                  <a:lnTo>
                    <a:pt x="10" y="30243"/>
                  </a:lnTo>
                  <a:cubicBezTo>
                    <a:pt x="1125" y="29904"/>
                    <a:pt x="2204" y="29262"/>
                    <a:pt x="3212" y="28343"/>
                  </a:cubicBezTo>
                  <a:cubicBezTo>
                    <a:pt x="4069" y="27575"/>
                    <a:pt x="4898" y="26585"/>
                    <a:pt x="5675" y="25399"/>
                  </a:cubicBezTo>
                  <a:cubicBezTo>
                    <a:pt x="5915" y="25042"/>
                    <a:pt x="6156" y="24658"/>
                    <a:pt x="6415" y="24221"/>
                  </a:cubicBezTo>
                  <a:cubicBezTo>
                    <a:pt x="6709" y="23722"/>
                    <a:pt x="7004" y="23204"/>
                    <a:pt x="7289" y="22705"/>
                  </a:cubicBezTo>
                  <a:cubicBezTo>
                    <a:pt x="8048" y="21375"/>
                    <a:pt x="8824" y="19993"/>
                    <a:pt x="9796" y="18770"/>
                  </a:cubicBezTo>
                  <a:cubicBezTo>
                    <a:pt x="9957" y="18574"/>
                    <a:pt x="10126" y="18378"/>
                    <a:pt x="10296" y="18191"/>
                  </a:cubicBezTo>
                  <a:cubicBezTo>
                    <a:pt x="12024" y="16276"/>
                    <a:pt x="14120" y="15191"/>
                    <a:pt x="16107" y="15191"/>
                  </a:cubicBezTo>
                  <a:cubicBezTo>
                    <a:pt x="16222" y="15191"/>
                    <a:pt x="16337" y="15195"/>
                    <a:pt x="16451" y="15202"/>
                  </a:cubicBezTo>
                  <a:cubicBezTo>
                    <a:pt x="17468" y="15264"/>
                    <a:pt x="18441" y="15595"/>
                    <a:pt x="19386" y="15916"/>
                  </a:cubicBezTo>
                  <a:cubicBezTo>
                    <a:pt x="19993" y="16130"/>
                    <a:pt x="20608" y="16335"/>
                    <a:pt x="21233" y="16478"/>
                  </a:cubicBezTo>
                  <a:cubicBezTo>
                    <a:pt x="21643" y="16576"/>
                    <a:pt x="22063" y="16638"/>
                    <a:pt x="22473" y="16665"/>
                  </a:cubicBezTo>
                  <a:cubicBezTo>
                    <a:pt x="22691" y="16682"/>
                    <a:pt x="22910" y="16690"/>
                    <a:pt x="23131" y="16690"/>
                  </a:cubicBezTo>
                  <a:cubicBezTo>
                    <a:pt x="24433" y="16690"/>
                    <a:pt x="25770" y="16398"/>
                    <a:pt x="27121" y="15818"/>
                  </a:cubicBezTo>
                  <a:cubicBezTo>
                    <a:pt x="28432" y="15247"/>
                    <a:pt x="29735" y="14408"/>
                    <a:pt x="30993" y="13329"/>
                  </a:cubicBezTo>
                  <a:cubicBezTo>
                    <a:pt x="31697" y="12713"/>
                    <a:pt x="32366" y="12044"/>
                    <a:pt x="32982" y="11339"/>
                  </a:cubicBezTo>
                  <a:cubicBezTo>
                    <a:pt x="35855" y="8030"/>
                    <a:pt x="37665" y="4122"/>
                    <a:pt x="39423" y="349"/>
                  </a:cubicBezTo>
                  <a:lnTo>
                    <a:pt x="39584" y="10"/>
                  </a:lnTo>
                  <a:lnTo>
                    <a:pt x="39557"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25"/>
            <p:cNvSpPr/>
            <p:nvPr/>
          </p:nvSpPr>
          <p:spPr>
            <a:xfrm>
              <a:off x="1387790" y="2503241"/>
              <a:ext cx="2350237" cy="1838070"/>
            </a:xfrm>
            <a:custGeom>
              <a:avLst/>
              <a:gdLst/>
              <a:ahLst/>
              <a:cxnLst/>
              <a:rect l="l" t="t" r="r" b="b"/>
              <a:pathLst>
                <a:path w="39138" h="30609" extrusionOk="0">
                  <a:moveTo>
                    <a:pt x="39110" y="1"/>
                  </a:moveTo>
                  <a:lnTo>
                    <a:pt x="39102" y="27"/>
                  </a:lnTo>
                  <a:cubicBezTo>
                    <a:pt x="37460" y="4078"/>
                    <a:pt x="35756" y="8261"/>
                    <a:pt x="32821" y="11669"/>
                  </a:cubicBezTo>
                  <a:cubicBezTo>
                    <a:pt x="32214" y="12374"/>
                    <a:pt x="31545" y="13034"/>
                    <a:pt x="30832" y="13632"/>
                  </a:cubicBezTo>
                  <a:cubicBezTo>
                    <a:pt x="29583" y="14685"/>
                    <a:pt x="28262" y="15496"/>
                    <a:pt x="26898" y="16041"/>
                  </a:cubicBezTo>
                  <a:cubicBezTo>
                    <a:pt x="25594" y="16556"/>
                    <a:pt x="24298" y="16816"/>
                    <a:pt x="23032" y="16816"/>
                  </a:cubicBezTo>
                  <a:cubicBezTo>
                    <a:pt x="22764" y="16816"/>
                    <a:pt x="22497" y="16804"/>
                    <a:pt x="22232" y="16781"/>
                  </a:cubicBezTo>
                  <a:cubicBezTo>
                    <a:pt x="21821" y="16745"/>
                    <a:pt x="21411" y="16683"/>
                    <a:pt x="21001" y="16585"/>
                  </a:cubicBezTo>
                  <a:cubicBezTo>
                    <a:pt x="20385" y="16442"/>
                    <a:pt x="19770" y="16228"/>
                    <a:pt x="19181" y="16023"/>
                  </a:cubicBezTo>
                  <a:cubicBezTo>
                    <a:pt x="18235" y="15693"/>
                    <a:pt x="17254" y="15354"/>
                    <a:pt x="16237" y="15282"/>
                  </a:cubicBezTo>
                  <a:cubicBezTo>
                    <a:pt x="16116" y="15275"/>
                    <a:pt x="15995" y="15271"/>
                    <a:pt x="15874" y="15271"/>
                  </a:cubicBezTo>
                  <a:cubicBezTo>
                    <a:pt x="14876" y="15271"/>
                    <a:pt x="13868" y="15532"/>
                    <a:pt x="12874" y="16041"/>
                  </a:cubicBezTo>
                  <a:cubicBezTo>
                    <a:pt x="11883" y="16549"/>
                    <a:pt x="10920" y="17307"/>
                    <a:pt x="10072" y="18235"/>
                  </a:cubicBezTo>
                  <a:cubicBezTo>
                    <a:pt x="9903" y="18423"/>
                    <a:pt x="9742" y="18619"/>
                    <a:pt x="9582" y="18815"/>
                  </a:cubicBezTo>
                  <a:cubicBezTo>
                    <a:pt x="8547" y="20117"/>
                    <a:pt x="7735" y="21598"/>
                    <a:pt x="6950" y="23035"/>
                  </a:cubicBezTo>
                  <a:cubicBezTo>
                    <a:pt x="6727" y="23454"/>
                    <a:pt x="6486" y="23873"/>
                    <a:pt x="6254" y="24293"/>
                  </a:cubicBezTo>
                  <a:cubicBezTo>
                    <a:pt x="6004" y="24739"/>
                    <a:pt x="5773" y="25131"/>
                    <a:pt x="5549" y="25488"/>
                  </a:cubicBezTo>
                  <a:cubicBezTo>
                    <a:pt x="3872" y="28209"/>
                    <a:pt x="2052" y="29877"/>
                    <a:pt x="1" y="30591"/>
                  </a:cubicBezTo>
                  <a:lnTo>
                    <a:pt x="10" y="30609"/>
                  </a:lnTo>
                  <a:cubicBezTo>
                    <a:pt x="2070" y="29895"/>
                    <a:pt x="3881" y="28218"/>
                    <a:pt x="5567" y="25497"/>
                  </a:cubicBezTo>
                  <a:cubicBezTo>
                    <a:pt x="5790" y="25140"/>
                    <a:pt x="6022" y="24747"/>
                    <a:pt x="6272" y="24301"/>
                  </a:cubicBezTo>
                  <a:cubicBezTo>
                    <a:pt x="6504" y="23882"/>
                    <a:pt x="6745" y="23463"/>
                    <a:pt x="6968" y="23044"/>
                  </a:cubicBezTo>
                  <a:cubicBezTo>
                    <a:pt x="7753" y="21616"/>
                    <a:pt x="8565" y="20126"/>
                    <a:pt x="9600" y="18833"/>
                  </a:cubicBezTo>
                  <a:cubicBezTo>
                    <a:pt x="9751" y="18637"/>
                    <a:pt x="9921" y="18440"/>
                    <a:pt x="10090" y="18253"/>
                  </a:cubicBezTo>
                  <a:cubicBezTo>
                    <a:pt x="11809" y="16357"/>
                    <a:pt x="13902" y="15289"/>
                    <a:pt x="15888" y="15289"/>
                  </a:cubicBezTo>
                  <a:cubicBezTo>
                    <a:pt x="16005" y="15289"/>
                    <a:pt x="16121" y="15293"/>
                    <a:pt x="16237" y="15300"/>
                  </a:cubicBezTo>
                  <a:cubicBezTo>
                    <a:pt x="17254" y="15372"/>
                    <a:pt x="18226" y="15711"/>
                    <a:pt x="19172" y="16041"/>
                  </a:cubicBezTo>
                  <a:cubicBezTo>
                    <a:pt x="19770" y="16246"/>
                    <a:pt x="20385" y="16460"/>
                    <a:pt x="21001" y="16603"/>
                  </a:cubicBezTo>
                  <a:cubicBezTo>
                    <a:pt x="21402" y="16701"/>
                    <a:pt x="21821" y="16772"/>
                    <a:pt x="22232" y="16808"/>
                  </a:cubicBezTo>
                  <a:cubicBezTo>
                    <a:pt x="22492" y="16831"/>
                    <a:pt x="22753" y="16842"/>
                    <a:pt x="23016" y="16842"/>
                  </a:cubicBezTo>
                  <a:cubicBezTo>
                    <a:pt x="24287" y="16842"/>
                    <a:pt x="25591" y="16576"/>
                    <a:pt x="26906" y="16058"/>
                  </a:cubicBezTo>
                  <a:cubicBezTo>
                    <a:pt x="28271" y="15514"/>
                    <a:pt x="29592" y="14702"/>
                    <a:pt x="30850" y="13650"/>
                  </a:cubicBezTo>
                  <a:cubicBezTo>
                    <a:pt x="31563" y="13052"/>
                    <a:pt x="32232" y="12392"/>
                    <a:pt x="32839" y="11687"/>
                  </a:cubicBezTo>
                  <a:cubicBezTo>
                    <a:pt x="35774" y="8270"/>
                    <a:pt x="37478" y="4086"/>
                    <a:pt x="39119" y="36"/>
                  </a:cubicBezTo>
                  <a:lnTo>
                    <a:pt x="39137" y="10"/>
                  </a:lnTo>
                  <a:lnTo>
                    <a:pt x="39110"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25"/>
            <p:cNvSpPr/>
            <p:nvPr/>
          </p:nvSpPr>
          <p:spPr>
            <a:xfrm>
              <a:off x="1430125" y="2489850"/>
              <a:ext cx="2322854" cy="1860049"/>
            </a:xfrm>
            <a:custGeom>
              <a:avLst/>
              <a:gdLst/>
              <a:ahLst/>
              <a:cxnLst/>
              <a:rect l="l" t="t" r="r" b="b"/>
              <a:pathLst>
                <a:path w="38682" h="30975" extrusionOk="0">
                  <a:moveTo>
                    <a:pt x="38673" y="1"/>
                  </a:moveTo>
                  <a:cubicBezTo>
                    <a:pt x="37255" y="4015"/>
                    <a:pt x="35649" y="8556"/>
                    <a:pt x="32687" y="12017"/>
                  </a:cubicBezTo>
                  <a:cubicBezTo>
                    <a:pt x="30004" y="15163"/>
                    <a:pt x="26352" y="16971"/>
                    <a:pt x="22924" y="16971"/>
                  </a:cubicBezTo>
                  <a:cubicBezTo>
                    <a:pt x="22191" y="16971"/>
                    <a:pt x="21469" y="16888"/>
                    <a:pt x="20769" y="16719"/>
                  </a:cubicBezTo>
                  <a:cubicBezTo>
                    <a:pt x="20153" y="16567"/>
                    <a:pt x="19546" y="16353"/>
                    <a:pt x="18966" y="16148"/>
                  </a:cubicBezTo>
                  <a:cubicBezTo>
                    <a:pt x="18021" y="15809"/>
                    <a:pt x="17040" y="15470"/>
                    <a:pt x="16023" y="15398"/>
                  </a:cubicBezTo>
                  <a:cubicBezTo>
                    <a:pt x="15884" y="15388"/>
                    <a:pt x="15745" y="15383"/>
                    <a:pt x="15605" y="15383"/>
                  </a:cubicBezTo>
                  <a:cubicBezTo>
                    <a:pt x="14519" y="15383"/>
                    <a:pt x="13421" y="15691"/>
                    <a:pt x="12338" y="16308"/>
                  </a:cubicBezTo>
                  <a:cubicBezTo>
                    <a:pt x="11259" y="16915"/>
                    <a:pt x="10242" y="17807"/>
                    <a:pt x="9385" y="18877"/>
                  </a:cubicBezTo>
                  <a:cubicBezTo>
                    <a:pt x="8279" y="20260"/>
                    <a:pt x="7441" y="21857"/>
                    <a:pt x="6638" y="23400"/>
                  </a:cubicBezTo>
                  <a:cubicBezTo>
                    <a:pt x="6254" y="24123"/>
                    <a:pt x="5861" y="24881"/>
                    <a:pt x="5442" y="25595"/>
                  </a:cubicBezTo>
                  <a:cubicBezTo>
                    <a:pt x="3810" y="28414"/>
                    <a:pt x="2034" y="30171"/>
                    <a:pt x="0" y="30965"/>
                  </a:cubicBezTo>
                  <a:lnTo>
                    <a:pt x="9" y="30974"/>
                  </a:lnTo>
                  <a:cubicBezTo>
                    <a:pt x="1124" y="30537"/>
                    <a:pt x="2186" y="29806"/>
                    <a:pt x="3149" y="28780"/>
                  </a:cubicBezTo>
                  <a:cubicBezTo>
                    <a:pt x="3952" y="27932"/>
                    <a:pt x="4711" y="26897"/>
                    <a:pt x="5460" y="25604"/>
                  </a:cubicBezTo>
                  <a:cubicBezTo>
                    <a:pt x="5870" y="24881"/>
                    <a:pt x="6263" y="24132"/>
                    <a:pt x="6647" y="23409"/>
                  </a:cubicBezTo>
                  <a:cubicBezTo>
                    <a:pt x="7458" y="21866"/>
                    <a:pt x="8297" y="20269"/>
                    <a:pt x="9394" y="18886"/>
                  </a:cubicBezTo>
                  <a:cubicBezTo>
                    <a:pt x="11152" y="16683"/>
                    <a:pt x="13462" y="15398"/>
                    <a:pt x="15639" y="15398"/>
                  </a:cubicBezTo>
                  <a:cubicBezTo>
                    <a:pt x="15764" y="15398"/>
                    <a:pt x="15898" y="15398"/>
                    <a:pt x="16023" y="15407"/>
                  </a:cubicBezTo>
                  <a:cubicBezTo>
                    <a:pt x="17040" y="15479"/>
                    <a:pt x="18012" y="15826"/>
                    <a:pt x="18958" y="16165"/>
                  </a:cubicBezTo>
                  <a:cubicBezTo>
                    <a:pt x="19546" y="16371"/>
                    <a:pt x="20153" y="16585"/>
                    <a:pt x="20760" y="16727"/>
                  </a:cubicBezTo>
                  <a:cubicBezTo>
                    <a:pt x="21468" y="16899"/>
                    <a:pt x="22198" y="16984"/>
                    <a:pt x="22941" y="16984"/>
                  </a:cubicBezTo>
                  <a:cubicBezTo>
                    <a:pt x="24361" y="16984"/>
                    <a:pt x="25829" y="16673"/>
                    <a:pt x="27281" y="16058"/>
                  </a:cubicBezTo>
                  <a:cubicBezTo>
                    <a:pt x="28298" y="15630"/>
                    <a:pt x="29288" y="15059"/>
                    <a:pt x="30216" y="14355"/>
                  </a:cubicBezTo>
                  <a:cubicBezTo>
                    <a:pt x="31126" y="13677"/>
                    <a:pt x="31964" y="12891"/>
                    <a:pt x="32705" y="12026"/>
                  </a:cubicBezTo>
                  <a:cubicBezTo>
                    <a:pt x="34016" y="10492"/>
                    <a:pt x="35167" y="8627"/>
                    <a:pt x="36229" y="6326"/>
                  </a:cubicBezTo>
                  <a:cubicBezTo>
                    <a:pt x="37192" y="4229"/>
                    <a:pt x="37986" y="1990"/>
                    <a:pt x="38682" y="10"/>
                  </a:cubicBezTo>
                  <a:lnTo>
                    <a:pt x="38673"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42" name="Google Shape;3142;p25"/>
          <p:cNvSpPr/>
          <p:nvPr/>
        </p:nvSpPr>
        <p:spPr>
          <a:xfrm>
            <a:off x="-895000" y="45549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25"/>
          <p:cNvSpPr/>
          <p:nvPr/>
        </p:nvSpPr>
        <p:spPr>
          <a:xfrm>
            <a:off x="3230363" y="44960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25"/>
          <p:cNvSpPr/>
          <p:nvPr/>
        </p:nvSpPr>
        <p:spPr>
          <a:xfrm>
            <a:off x="1088638" y="42758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25"/>
          <p:cNvSpPr/>
          <p:nvPr/>
        </p:nvSpPr>
        <p:spPr>
          <a:xfrm>
            <a:off x="5990238" y="48479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25"/>
          <p:cNvSpPr/>
          <p:nvPr/>
        </p:nvSpPr>
        <p:spPr>
          <a:xfrm>
            <a:off x="7733625" y="42510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25"/>
          <p:cNvSpPr/>
          <p:nvPr/>
        </p:nvSpPr>
        <p:spPr>
          <a:xfrm>
            <a:off x="1448925" y="48526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25"/>
          <p:cNvSpPr/>
          <p:nvPr/>
        </p:nvSpPr>
        <p:spPr>
          <a:xfrm>
            <a:off x="4385063" y="49442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49" name="Google Shape;3149;p25"/>
          <p:cNvGrpSpPr/>
          <p:nvPr/>
        </p:nvGrpSpPr>
        <p:grpSpPr>
          <a:xfrm>
            <a:off x="367100" y="3395913"/>
            <a:ext cx="37200" cy="2435125"/>
            <a:chOff x="367100" y="2392375"/>
            <a:chExt cx="37200" cy="2435125"/>
          </a:xfrm>
        </p:grpSpPr>
        <p:sp>
          <p:nvSpPr>
            <p:cNvPr id="3150" name="Google Shape;3150;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52" name="Google Shape;3152;p25"/>
          <p:cNvGrpSpPr/>
          <p:nvPr/>
        </p:nvGrpSpPr>
        <p:grpSpPr>
          <a:xfrm>
            <a:off x="1496950" y="4733550"/>
            <a:ext cx="37200" cy="833425"/>
            <a:chOff x="367100" y="2392375"/>
            <a:chExt cx="37200" cy="833425"/>
          </a:xfrm>
        </p:grpSpPr>
        <p:sp>
          <p:nvSpPr>
            <p:cNvPr id="3153" name="Google Shape;3153;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55" name="Google Shape;3155;p25"/>
          <p:cNvGrpSpPr/>
          <p:nvPr/>
        </p:nvGrpSpPr>
        <p:grpSpPr>
          <a:xfrm>
            <a:off x="995688" y="4724625"/>
            <a:ext cx="37200" cy="1232425"/>
            <a:chOff x="367100" y="2392375"/>
            <a:chExt cx="37200" cy="1232425"/>
          </a:xfrm>
        </p:grpSpPr>
        <p:sp>
          <p:nvSpPr>
            <p:cNvPr id="3156" name="Google Shape;3156;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58" name="Google Shape;3158;p25"/>
          <p:cNvGrpSpPr/>
          <p:nvPr/>
        </p:nvGrpSpPr>
        <p:grpSpPr>
          <a:xfrm>
            <a:off x="1733350" y="4695513"/>
            <a:ext cx="37200" cy="833425"/>
            <a:chOff x="367100" y="2392375"/>
            <a:chExt cx="37200" cy="833425"/>
          </a:xfrm>
        </p:grpSpPr>
        <p:sp>
          <p:nvSpPr>
            <p:cNvPr id="3159" name="Google Shape;3159;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1" name="Google Shape;3161;p25"/>
          <p:cNvGrpSpPr/>
          <p:nvPr/>
        </p:nvGrpSpPr>
        <p:grpSpPr>
          <a:xfrm>
            <a:off x="8607850" y="3557063"/>
            <a:ext cx="37200" cy="2435125"/>
            <a:chOff x="367100" y="2392375"/>
            <a:chExt cx="37200" cy="2435125"/>
          </a:xfrm>
        </p:grpSpPr>
        <p:sp>
          <p:nvSpPr>
            <p:cNvPr id="3162" name="Google Shape;3162;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4" name="Google Shape;3164;p25"/>
          <p:cNvGrpSpPr/>
          <p:nvPr/>
        </p:nvGrpSpPr>
        <p:grpSpPr>
          <a:xfrm>
            <a:off x="658425" y="4576075"/>
            <a:ext cx="37200" cy="1232425"/>
            <a:chOff x="367100" y="2392375"/>
            <a:chExt cx="37200" cy="1232425"/>
          </a:xfrm>
        </p:grpSpPr>
        <p:sp>
          <p:nvSpPr>
            <p:cNvPr id="3165" name="Google Shape;3165;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7" name="Google Shape;3167;p25"/>
          <p:cNvGrpSpPr/>
          <p:nvPr/>
        </p:nvGrpSpPr>
        <p:grpSpPr>
          <a:xfrm>
            <a:off x="3527900" y="5000325"/>
            <a:ext cx="37200" cy="833425"/>
            <a:chOff x="367100" y="2392375"/>
            <a:chExt cx="37200" cy="833425"/>
          </a:xfrm>
        </p:grpSpPr>
        <p:sp>
          <p:nvSpPr>
            <p:cNvPr id="3168" name="Google Shape;3168;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70" name="Google Shape;3170;p25"/>
          <p:cNvGrpSpPr/>
          <p:nvPr/>
        </p:nvGrpSpPr>
        <p:grpSpPr>
          <a:xfrm>
            <a:off x="2347800" y="4836313"/>
            <a:ext cx="37200" cy="833425"/>
            <a:chOff x="367100" y="2392375"/>
            <a:chExt cx="37200" cy="833425"/>
          </a:xfrm>
        </p:grpSpPr>
        <p:sp>
          <p:nvSpPr>
            <p:cNvPr id="3171" name="Google Shape;3171;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73" name="Google Shape;3173;p25"/>
          <p:cNvGrpSpPr/>
          <p:nvPr/>
        </p:nvGrpSpPr>
        <p:grpSpPr>
          <a:xfrm>
            <a:off x="7259438" y="4961888"/>
            <a:ext cx="37200" cy="833425"/>
            <a:chOff x="367100" y="2392375"/>
            <a:chExt cx="37200" cy="833425"/>
          </a:xfrm>
        </p:grpSpPr>
        <p:sp>
          <p:nvSpPr>
            <p:cNvPr id="3174" name="Google Shape;3174;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76" name="Google Shape;3176;p25"/>
          <p:cNvGrpSpPr/>
          <p:nvPr/>
        </p:nvGrpSpPr>
        <p:grpSpPr>
          <a:xfrm>
            <a:off x="5876450" y="5025588"/>
            <a:ext cx="37200" cy="833425"/>
            <a:chOff x="367100" y="2392375"/>
            <a:chExt cx="37200" cy="833425"/>
          </a:xfrm>
        </p:grpSpPr>
        <p:sp>
          <p:nvSpPr>
            <p:cNvPr id="3177" name="Google Shape;3177;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79" name="Google Shape;3179;p25"/>
          <p:cNvGrpSpPr/>
          <p:nvPr/>
        </p:nvGrpSpPr>
        <p:grpSpPr>
          <a:xfrm>
            <a:off x="5087700" y="4924113"/>
            <a:ext cx="37200" cy="833425"/>
            <a:chOff x="367100" y="2392375"/>
            <a:chExt cx="37200" cy="833425"/>
          </a:xfrm>
        </p:grpSpPr>
        <p:sp>
          <p:nvSpPr>
            <p:cNvPr id="3180" name="Google Shape;3180;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2" name="Google Shape;3182;p25"/>
          <p:cNvGrpSpPr/>
          <p:nvPr/>
        </p:nvGrpSpPr>
        <p:grpSpPr>
          <a:xfrm>
            <a:off x="6722900" y="5003300"/>
            <a:ext cx="37200" cy="1232425"/>
            <a:chOff x="367100" y="2392375"/>
            <a:chExt cx="37200" cy="1232425"/>
          </a:xfrm>
        </p:grpSpPr>
        <p:sp>
          <p:nvSpPr>
            <p:cNvPr id="3183" name="Google Shape;3183;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5" name="Google Shape;3185;p25"/>
          <p:cNvGrpSpPr/>
          <p:nvPr/>
        </p:nvGrpSpPr>
        <p:grpSpPr>
          <a:xfrm>
            <a:off x="7961675" y="4576075"/>
            <a:ext cx="37200" cy="833425"/>
            <a:chOff x="367100" y="2392375"/>
            <a:chExt cx="37200" cy="833425"/>
          </a:xfrm>
        </p:grpSpPr>
        <p:sp>
          <p:nvSpPr>
            <p:cNvPr id="3186" name="Google Shape;3186;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8" name="Google Shape;3188;p25"/>
          <p:cNvGrpSpPr/>
          <p:nvPr/>
        </p:nvGrpSpPr>
        <p:grpSpPr>
          <a:xfrm>
            <a:off x="8312775" y="4639538"/>
            <a:ext cx="37200" cy="833425"/>
            <a:chOff x="367100" y="2392375"/>
            <a:chExt cx="37200" cy="833425"/>
          </a:xfrm>
        </p:grpSpPr>
        <p:sp>
          <p:nvSpPr>
            <p:cNvPr id="3189" name="Google Shape;3189;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91" name="Google Shape;3191;p25"/>
          <p:cNvGrpSpPr/>
          <p:nvPr/>
        </p:nvGrpSpPr>
        <p:grpSpPr>
          <a:xfrm>
            <a:off x="8994688" y="4376575"/>
            <a:ext cx="37200" cy="1232425"/>
            <a:chOff x="367100" y="2392375"/>
            <a:chExt cx="37200" cy="1232425"/>
          </a:xfrm>
        </p:grpSpPr>
        <p:sp>
          <p:nvSpPr>
            <p:cNvPr id="3192" name="Google Shape;3192;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94" name="Google Shape;3194;p25"/>
          <p:cNvGrpSpPr/>
          <p:nvPr/>
        </p:nvGrpSpPr>
        <p:grpSpPr>
          <a:xfrm>
            <a:off x="179163" y="4158425"/>
            <a:ext cx="37200" cy="1232425"/>
            <a:chOff x="367100" y="2392375"/>
            <a:chExt cx="37200" cy="1232425"/>
          </a:xfrm>
        </p:grpSpPr>
        <p:sp>
          <p:nvSpPr>
            <p:cNvPr id="3195" name="Google Shape;3195;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97" name="Google Shape;3197;p25"/>
          <p:cNvGrpSpPr/>
          <p:nvPr/>
        </p:nvGrpSpPr>
        <p:grpSpPr>
          <a:xfrm>
            <a:off x="4435463" y="5076500"/>
            <a:ext cx="37200" cy="833425"/>
            <a:chOff x="367100" y="2392375"/>
            <a:chExt cx="37200" cy="833425"/>
          </a:xfrm>
        </p:grpSpPr>
        <p:sp>
          <p:nvSpPr>
            <p:cNvPr id="3198" name="Google Shape;3198;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00" name="Google Shape;3200;p25"/>
          <p:cNvGrpSpPr/>
          <p:nvPr/>
        </p:nvGrpSpPr>
        <p:grpSpPr>
          <a:xfrm>
            <a:off x="3121763" y="4496025"/>
            <a:ext cx="37200" cy="1232425"/>
            <a:chOff x="367100" y="2392375"/>
            <a:chExt cx="37200" cy="1232425"/>
          </a:xfrm>
        </p:grpSpPr>
        <p:sp>
          <p:nvSpPr>
            <p:cNvPr id="3201" name="Google Shape;3201;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03" name="Google Shape;3203;p25"/>
          <p:cNvGrpSpPr/>
          <p:nvPr/>
        </p:nvGrpSpPr>
        <p:grpSpPr>
          <a:xfrm>
            <a:off x="542463" y="3775225"/>
            <a:ext cx="37200" cy="2435125"/>
            <a:chOff x="367100" y="2392375"/>
            <a:chExt cx="37200" cy="2435125"/>
          </a:xfrm>
        </p:grpSpPr>
        <p:sp>
          <p:nvSpPr>
            <p:cNvPr id="3204" name="Google Shape;3204;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06" name="Google Shape;3206;p25"/>
          <p:cNvGrpSpPr/>
          <p:nvPr/>
        </p:nvGrpSpPr>
        <p:grpSpPr>
          <a:xfrm>
            <a:off x="5937800" y="4199463"/>
            <a:ext cx="37200" cy="2435125"/>
            <a:chOff x="367100" y="2392375"/>
            <a:chExt cx="37200" cy="2435125"/>
          </a:xfrm>
        </p:grpSpPr>
        <p:sp>
          <p:nvSpPr>
            <p:cNvPr id="3207" name="Google Shape;3207;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09" name="Google Shape;3209;p25"/>
          <p:cNvSpPr/>
          <p:nvPr/>
        </p:nvSpPr>
        <p:spPr>
          <a:xfrm>
            <a:off x="2148550" y="46484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10" name="Google Shape;3210;p25"/>
          <p:cNvGrpSpPr/>
          <p:nvPr/>
        </p:nvGrpSpPr>
        <p:grpSpPr>
          <a:xfrm>
            <a:off x="8743938" y="3932700"/>
            <a:ext cx="37200" cy="2435125"/>
            <a:chOff x="367100" y="2392375"/>
            <a:chExt cx="37200" cy="2435125"/>
          </a:xfrm>
        </p:grpSpPr>
        <p:sp>
          <p:nvSpPr>
            <p:cNvPr id="3211" name="Google Shape;3211;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13" name="Google Shape;3213;p25"/>
          <p:cNvGrpSpPr/>
          <p:nvPr/>
        </p:nvGrpSpPr>
        <p:grpSpPr>
          <a:xfrm>
            <a:off x="8880050" y="3093813"/>
            <a:ext cx="37200" cy="2435125"/>
            <a:chOff x="367100" y="2392375"/>
            <a:chExt cx="37200" cy="2435125"/>
          </a:xfrm>
        </p:grpSpPr>
        <p:sp>
          <p:nvSpPr>
            <p:cNvPr id="3214" name="Google Shape;3214;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16" name="Google Shape;3216;p25"/>
          <p:cNvGrpSpPr/>
          <p:nvPr/>
        </p:nvGrpSpPr>
        <p:grpSpPr>
          <a:xfrm>
            <a:off x="3407038" y="4060475"/>
            <a:ext cx="37200" cy="2435125"/>
            <a:chOff x="367100" y="2392375"/>
            <a:chExt cx="37200" cy="2435125"/>
          </a:xfrm>
        </p:grpSpPr>
        <p:sp>
          <p:nvSpPr>
            <p:cNvPr id="3217" name="Google Shape;3217;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19" name="Google Shape;3219;p25"/>
          <p:cNvGrpSpPr/>
          <p:nvPr/>
        </p:nvGrpSpPr>
        <p:grpSpPr>
          <a:xfrm>
            <a:off x="5684350" y="4024275"/>
            <a:ext cx="37200" cy="2435125"/>
            <a:chOff x="367100" y="2392375"/>
            <a:chExt cx="37200" cy="2435125"/>
          </a:xfrm>
        </p:grpSpPr>
        <p:sp>
          <p:nvSpPr>
            <p:cNvPr id="3220" name="Google Shape;3220;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2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22" name="Google Shape;3222;p25"/>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25"/>
          <p:cNvSpPr txBox="1"/>
          <p:nvPr>
            <p:ph type="title"/>
          </p:nvPr>
        </p:nvSpPr>
        <p:spPr>
          <a:xfrm>
            <a:off x="720075"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24" name="Google Shape;3224;p25"/>
          <p:cNvSpPr txBox="1"/>
          <p:nvPr>
            <p:ph type="title" idx="2"/>
          </p:nvPr>
        </p:nvSpPr>
        <p:spPr>
          <a:xfrm>
            <a:off x="905750" y="3310787"/>
            <a:ext cx="2239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3225" name="Google Shape;3225;p25"/>
          <p:cNvSpPr txBox="1"/>
          <p:nvPr>
            <p:ph type="subTitle" idx="1"/>
          </p:nvPr>
        </p:nvSpPr>
        <p:spPr>
          <a:xfrm>
            <a:off x="905750" y="3666740"/>
            <a:ext cx="22392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226" name="Google Shape;3226;p25"/>
          <p:cNvSpPr txBox="1"/>
          <p:nvPr>
            <p:ph type="title" idx="3"/>
          </p:nvPr>
        </p:nvSpPr>
        <p:spPr>
          <a:xfrm>
            <a:off x="3452462" y="3310787"/>
            <a:ext cx="2239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3227" name="Google Shape;3227;p25"/>
          <p:cNvSpPr txBox="1"/>
          <p:nvPr>
            <p:ph type="subTitle" idx="4"/>
          </p:nvPr>
        </p:nvSpPr>
        <p:spPr>
          <a:xfrm>
            <a:off x="3452452" y="3666740"/>
            <a:ext cx="22392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228" name="Google Shape;3228;p25"/>
          <p:cNvSpPr txBox="1"/>
          <p:nvPr>
            <p:ph type="title" idx="5"/>
          </p:nvPr>
        </p:nvSpPr>
        <p:spPr>
          <a:xfrm>
            <a:off x="5999175" y="3310787"/>
            <a:ext cx="2239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3229" name="Google Shape;3229;p25"/>
          <p:cNvSpPr txBox="1"/>
          <p:nvPr>
            <p:ph type="subTitle" idx="6"/>
          </p:nvPr>
        </p:nvSpPr>
        <p:spPr>
          <a:xfrm>
            <a:off x="5999180" y="3666740"/>
            <a:ext cx="22392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230" name="Google Shape;3230;p25"/>
          <p:cNvSpPr txBox="1"/>
          <p:nvPr>
            <p:ph type="title" idx="7" hasCustomPrompt="1"/>
          </p:nvPr>
        </p:nvSpPr>
        <p:spPr>
          <a:xfrm>
            <a:off x="1436850" y="2659450"/>
            <a:ext cx="1176900" cy="441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26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231" name="Google Shape;3231;p25"/>
          <p:cNvSpPr txBox="1"/>
          <p:nvPr>
            <p:ph type="title" idx="8" hasCustomPrompt="1"/>
          </p:nvPr>
        </p:nvSpPr>
        <p:spPr>
          <a:xfrm>
            <a:off x="3981875" y="2659525"/>
            <a:ext cx="1176900" cy="441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26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232" name="Google Shape;3232;p25"/>
          <p:cNvSpPr txBox="1"/>
          <p:nvPr>
            <p:ph type="title" idx="9" hasCustomPrompt="1"/>
          </p:nvPr>
        </p:nvSpPr>
        <p:spPr>
          <a:xfrm>
            <a:off x="6526900" y="2659525"/>
            <a:ext cx="1176900" cy="441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26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2">
  <p:cSld name="CUSTOM_14_1">
    <p:spTree>
      <p:nvGrpSpPr>
        <p:cNvPr id="3233" name="Shape 3233"/>
        <p:cNvGrpSpPr/>
        <p:nvPr/>
      </p:nvGrpSpPr>
      <p:grpSpPr>
        <a:xfrm>
          <a:off x="0" y="0"/>
          <a:ext cx="0" cy="0"/>
          <a:chOff x="0" y="0"/>
          <a:chExt cx="0" cy="0"/>
        </a:xfrm>
      </p:grpSpPr>
      <p:grpSp>
        <p:nvGrpSpPr>
          <p:cNvPr id="3234" name="Google Shape;3234;p26"/>
          <p:cNvGrpSpPr/>
          <p:nvPr/>
        </p:nvGrpSpPr>
        <p:grpSpPr>
          <a:xfrm rot="-10307579">
            <a:off x="-7971919" y="3607753"/>
            <a:ext cx="12403428" cy="1705735"/>
            <a:chOff x="862259" y="3765588"/>
            <a:chExt cx="7268444" cy="1159289"/>
          </a:xfrm>
        </p:grpSpPr>
        <p:sp>
          <p:nvSpPr>
            <p:cNvPr id="3235" name="Google Shape;3235;p26"/>
            <p:cNvSpPr/>
            <p:nvPr/>
          </p:nvSpPr>
          <p:spPr>
            <a:xfrm>
              <a:off x="1224575" y="3765588"/>
              <a:ext cx="6492810" cy="610067"/>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26"/>
            <p:cNvSpPr/>
            <p:nvPr/>
          </p:nvSpPr>
          <p:spPr>
            <a:xfrm>
              <a:off x="1200537" y="3784469"/>
              <a:ext cx="6544455" cy="621649"/>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26"/>
            <p:cNvSpPr/>
            <p:nvPr/>
          </p:nvSpPr>
          <p:spPr>
            <a:xfrm>
              <a:off x="1176499" y="3803033"/>
              <a:ext cx="6596101" cy="63704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26"/>
            <p:cNvSpPr/>
            <p:nvPr/>
          </p:nvSpPr>
          <p:spPr>
            <a:xfrm>
              <a:off x="1152381" y="3822152"/>
              <a:ext cx="6647826" cy="653303"/>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26"/>
            <p:cNvSpPr/>
            <p:nvPr/>
          </p:nvSpPr>
          <p:spPr>
            <a:xfrm>
              <a:off x="1128343" y="3840637"/>
              <a:ext cx="6699471" cy="670201"/>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26"/>
            <p:cNvSpPr/>
            <p:nvPr/>
          </p:nvSpPr>
          <p:spPr>
            <a:xfrm>
              <a:off x="1103591" y="3858408"/>
              <a:ext cx="6751830" cy="689241"/>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26"/>
            <p:cNvSpPr/>
            <p:nvPr/>
          </p:nvSpPr>
          <p:spPr>
            <a:xfrm>
              <a:off x="1079553" y="3876813"/>
              <a:ext cx="6803476" cy="707646"/>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26"/>
            <p:cNvSpPr/>
            <p:nvPr/>
          </p:nvSpPr>
          <p:spPr>
            <a:xfrm>
              <a:off x="1055436" y="3894980"/>
              <a:ext cx="6854487" cy="727003"/>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26"/>
            <p:cNvSpPr/>
            <p:nvPr/>
          </p:nvSpPr>
          <p:spPr>
            <a:xfrm>
              <a:off x="1031398" y="3913306"/>
              <a:ext cx="6906132" cy="746201"/>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26"/>
            <p:cNvSpPr/>
            <p:nvPr/>
          </p:nvSpPr>
          <p:spPr>
            <a:xfrm>
              <a:off x="1007360" y="3931632"/>
              <a:ext cx="6957698" cy="7654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26"/>
            <p:cNvSpPr/>
            <p:nvPr/>
          </p:nvSpPr>
          <p:spPr>
            <a:xfrm>
              <a:off x="983242" y="3949482"/>
              <a:ext cx="7009423" cy="78499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26"/>
            <p:cNvSpPr/>
            <p:nvPr/>
          </p:nvSpPr>
          <p:spPr>
            <a:xfrm>
              <a:off x="959204" y="3967571"/>
              <a:ext cx="7061068" cy="805146"/>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26"/>
            <p:cNvSpPr/>
            <p:nvPr/>
          </p:nvSpPr>
          <p:spPr>
            <a:xfrm>
              <a:off x="935166" y="3985341"/>
              <a:ext cx="7112714" cy="824899"/>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26"/>
            <p:cNvSpPr/>
            <p:nvPr/>
          </p:nvSpPr>
          <p:spPr>
            <a:xfrm>
              <a:off x="910335" y="4002874"/>
              <a:ext cx="7165153" cy="84560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26"/>
            <p:cNvSpPr/>
            <p:nvPr/>
          </p:nvSpPr>
          <p:spPr>
            <a:xfrm>
              <a:off x="886297" y="4017233"/>
              <a:ext cx="7216798" cy="870119"/>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26"/>
            <p:cNvSpPr/>
            <p:nvPr/>
          </p:nvSpPr>
          <p:spPr>
            <a:xfrm>
              <a:off x="862259" y="4011204"/>
              <a:ext cx="7268444" cy="913672"/>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51" name="Google Shape;3251;p26"/>
          <p:cNvGrpSpPr/>
          <p:nvPr/>
        </p:nvGrpSpPr>
        <p:grpSpPr>
          <a:xfrm rot="-475727">
            <a:off x="3070135" y="4205377"/>
            <a:ext cx="12403699" cy="1705744"/>
            <a:chOff x="862259" y="3765588"/>
            <a:chExt cx="7268444" cy="1159289"/>
          </a:xfrm>
        </p:grpSpPr>
        <p:sp>
          <p:nvSpPr>
            <p:cNvPr id="3252" name="Google Shape;3252;p26"/>
            <p:cNvSpPr/>
            <p:nvPr/>
          </p:nvSpPr>
          <p:spPr>
            <a:xfrm>
              <a:off x="1224575" y="3765588"/>
              <a:ext cx="6492810" cy="610067"/>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26"/>
            <p:cNvSpPr/>
            <p:nvPr/>
          </p:nvSpPr>
          <p:spPr>
            <a:xfrm>
              <a:off x="1200537" y="3784469"/>
              <a:ext cx="6544455" cy="621649"/>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26"/>
            <p:cNvSpPr/>
            <p:nvPr/>
          </p:nvSpPr>
          <p:spPr>
            <a:xfrm>
              <a:off x="1176499" y="3803033"/>
              <a:ext cx="6596101" cy="63704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26"/>
            <p:cNvSpPr/>
            <p:nvPr/>
          </p:nvSpPr>
          <p:spPr>
            <a:xfrm>
              <a:off x="1152381" y="3822152"/>
              <a:ext cx="6647826" cy="653303"/>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26"/>
            <p:cNvSpPr/>
            <p:nvPr/>
          </p:nvSpPr>
          <p:spPr>
            <a:xfrm>
              <a:off x="1128343" y="3840637"/>
              <a:ext cx="6699471" cy="670201"/>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26"/>
            <p:cNvSpPr/>
            <p:nvPr/>
          </p:nvSpPr>
          <p:spPr>
            <a:xfrm>
              <a:off x="1103591" y="3858408"/>
              <a:ext cx="6751830" cy="689241"/>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26"/>
            <p:cNvSpPr/>
            <p:nvPr/>
          </p:nvSpPr>
          <p:spPr>
            <a:xfrm>
              <a:off x="1079553" y="3876813"/>
              <a:ext cx="6803476" cy="707646"/>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26"/>
            <p:cNvSpPr/>
            <p:nvPr/>
          </p:nvSpPr>
          <p:spPr>
            <a:xfrm>
              <a:off x="1055436" y="3894980"/>
              <a:ext cx="6854487" cy="727003"/>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26"/>
            <p:cNvSpPr/>
            <p:nvPr/>
          </p:nvSpPr>
          <p:spPr>
            <a:xfrm>
              <a:off x="1031398" y="3913306"/>
              <a:ext cx="6906132" cy="746201"/>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26"/>
            <p:cNvSpPr/>
            <p:nvPr/>
          </p:nvSpPr>
          <p:spPr>
            <a:xfrm>
              <a:off x="1007360" y="3931632"/>
              <a:ext cx="6957698" cy="7654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26"/>
            <p:cNvSpPr/>
            <p:nvPr/>
          </p:nvSpPr>
          <p:spPr>
            <a:xfrm>
              <a:off x="983242" y="3949482"/>
              <a:ext cx="7009423" cy="78499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26"/>
            <p:cNvSpPr/>
            <p:nvPr/>
          </p:nvSpPr>
          <p:spPr>
            <a:xfrm>
              <a:off x="959204" y="3967571"/>
              <a:ext cx="7061068" cy="805146"/>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26"/>
            <p:cNvSpPr/>
            <p:nvPr/>
          </p:nvSpPr>
          <p:spPr>
            <a:xfrm>
              <a:off x="935166" y="3985341"/>
              <a:ext cx="7112714" cy="824899"/>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26"/>
            <p:cNvSpPr/>
            <p:nvPr/>
          </p:nvSpPr>
          <p:spPr>
            <a:xfrm>
              <a:off x="910335" y="4002874"/>
              <a:ext cx="7165153" cy="84560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26"/>
            <p:cNvSpPr/>
            <p:nvPr/>
          </p:nvSpPr>
          <p:spPr>
            <a:xfrm>
              <a:off x="886297" y="4017233"/>
              <a:ext cx="7216798" cy="870119"/>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26"/>
            <p:cNvSpPr/>
            <p:nvPr/>
          </p:nvSpPr>
          <p:spPr>
            <a:xfrm>
              <a:off x="862259" y="4011204"/>
              <a:ext cx="7268444" cy="913672"/>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68" name="Google Shape;3268;p26"/>
          <p:cNvSpPr/>
          <p:nvPr/>
        </p:nvSpPr>
        <p:spPr>
          <a:xfrm>
            <a:off x="-895000" y="44787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26"/>
          <p:cNvSpPr/>
          <p:nvPr/>
        </p:nvSpPr>
        <p:spPr>
          <a:xfrm>
            <a:off x="3630925"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26"/>
          <p:cNvSpPr/>
          <p:nvPr/>
        </p:nvSpPr>
        <p:spPr>
          <a:xfrm>
            <a:off x="370250" y="46445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26"/>
          <p:cNvSpPr/>
          <p:nvPr/>
        </p:nvSpPr>
        <p:spPr>
          <a:xfrm>
            <a:off x="5990238"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26"/>
          <p:cNvSpPr/>
          <p:nvPr/>
        </p:nvSpPr>
        <p:spPr>
          <a:xfrm>
            <a:off x="7733625" y="39462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26"/>
          <p:cNvSpPr/>
          <p:nvPr/>
        </p:nvSpPr>
        <p:spPr>
          <a:xfrm>
            <a:off x="1448925" y="47764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26"/>
          <p:cNvSpPr/>
          <p:nvPr/>
        </p:nvSpPr>
        <p:spPr>
          <a:xfrm>
            <a:off x="4385063" y="48680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75" name="Google Shape;3275;p26"/>
          <p:cNvGrpSpPr/>
          <p:nvPr/>
        </p:nvGrpSpPr>
        <p:grpSpPr>
          <a:xfrm>
            <a:off x="367100" y="3091113"/>
            <a:ext cx="37200" cy="2435125"/>
            <a:chOff x="367100" y="2392375"/>
            <a:chExt cx="37200" cy="2435125"/>
          </a:xfrm>
        </p:grpSpPr>
        <p:sp>
          <p:nvSpPr>
            <p:cNvPr id="3276" name="Google Shape;3276;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8" name="Google Shape;3278;p26"/>
          <p:cNvGrpSpPr/>
          <p:nvPr/>
        </p:nvGrpSpPr>
        <p:grpSpPr>
          <a:xfrm>
            <a:off x="1496950" y="4657350"/>
            <a:ext cx="37200" cy="833425"/>
            <a:chOff x="367100" y="2392375"/>
            <a:chExt cx="37200" cy="833425"/>
          </a:xfrm>
        </p:grpSpPr>
        <p:sp>
          <p:nvSpPr>
            <p:cNvPr id="3279" name="Google Shape;3279;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1" name="Google Shape;3281;p26"/>
          <p:cNvGrpSpPr/>
          <p:nvPr/>
        </p:nvGrpSpPr>
        <p:grpSpPr>
          <a:xfrm>
            <a:off x="2734775" y="4698500"/>
            <a:ext cx="37200" cy="1232425"/>
            <a:chOff x="367100" y="2392375"/>
            <a:chExt cx="37200" cy="1232425"/>
          </a:xfrm>
        </p:grpSpPr>
        <p:sp>
          <p:nvSpPr>
            <p:cNvPr id="3282" name="Google Shape;3282;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4" name="Google Shape;3284;p26"/>
          <p:cNvGrpSpPr/>
          <p:nvPr/>
        </p:nvGrpSpPr>
        <p:grpSpPr>
          <a:xfrm>
            <a:off x="1733350" y="4619313"/>
            <a:ext cx="37200" cy="833425"/>
            <a:chOff x="367100" y="2392375"/>
            <a:chExt cx="37200" cy="833425"/>
          </a:xfrm>
        </p:grpSpPr>
        <p:sp>
          <p:nvSpPr>
            <p:cNvPr id="3285" name="Google Shape;3285;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7" name="Google Shape;3287;p26"/>
          <p:cNvGrpSpPr/>
          <p:nvPr/>
        </p:nvGrpSpPr>
        <p:grpSpPr>
          <a:xfrm>
            <a:off x="8607850" y="3252263"/>
            <a:ext cx="37200" cy="2435125"/>
            <a:chOff x="367100" y="2392375"/>
            <a:chExt cx="37200" cy="2435125"/>
          </a:xfrm>
        </p:grpSpPr>
        <p:sp>
          <p:nvSpPr>
            <p:cNvPr id="3288" name="Google Shape;3288;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0" name="Google Shape;3290;p26"/>
          <p:cNvGrpSpPr/>
          <p:nvPr/>
        </p:nvGrpSpPr>
        <p:grpSpPr>
          <a:xfrm>
            <a:off x="1050225" y="4724625"/>
            <a:ext cx="37200" cy="1232425"/>
            <a:chOff x="367100" y="2392375"/>
            <a:chExt cx="37200" cy="1232425"/>
          </a:xfrm>
        </p:grpSpPr>
        <p:sp>
          <p:nvSpPr>
            <p:cNvPr id="3291" name="Google Shape;3291;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3" name="Google Shape;3293;p26"/>
          <p:cNvGrpSpPr/>
          <p:nvPr/>
        </p:nvGrpSpPr>
        <p:grpSpPr>
          <a:xfrm>
            <a:off x="3527900" y="4695525"/>
            <a:ext cx="37200" cy="833425"/>
            <a:chOff x="367100" y="2392375"/>
            <a:chExt cx="37200" cy="833425"/>
          </a:xfrm>
        </p:grpSpPr>
        <p:sp>
          <p:nvSpPr>
            <p:cNvPr id="3294" name="Google Shape;3294;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6" name="Google Shape;3296;p26"/>
          <p:cNvGrpSpPr/>
          <p:nvPr/>
        </p:nvGrpSpPr>
        <p:grpSpPr>
          <a:xfrm>
            <a:off x="2347800" y="4760113"/>
            <a:ext cx="37200" cy="833425"/>
            <a:chOff x="367100" y="2392375"/>
            <a:chExt cx="37200" cy="833425"/>
          </a:xfrm>
        </p:grpSpPr>
        <p:sp>
          <p:nvSpPr>
            <p:cNvPr id="3297" name="Google Shape;3297;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99" name="Google Shape;3299;p26"/>
          <p:cNvGrpSpPr/>
          <p:nvPr/>
        </p:nvGrpSpPr>
        <p:grpSpPr>
          <a:xfrm>
            <a:off x="7259438" y="4657088"/>
            <a:ext cx="37200" cy="833425"/>
            <a:chOff x="367100" y="2392375"/>
            <a:chExt cx="37200" cy="833425"/>
          </a:xfrm>
        </p:grpSpPr>
        <p:sp>
          <p:nvSpPr>
            <p:cNvPr id="3300" name="Google Shape;3300;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2" name="Google Shape;3302;p26"/>
          <p:cNvGrpSpPr/>
          <p:nvPr/>
        </p:nvGrpSpPr>
        <p:grpSpPr>
          <a:xfrm>
            <a:off x="5876450" y="4720788"/>
            <a:ext cx="37200" cy="833425"/>
            <a:chOff x="367100" y="2392375"/>
            <a:chExt cx="37200" cy="833425"/>
          </a:xfrm>
        </p:grpSpPr>
        <p:sp>
          <p:nvSpPr>
            <p:cNvPr id="3303" name="Google Shape;3303;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5" name="Google Shape;3305;p26"/>
          <p:cNvGrpSpPr/>
          <p:nvPr/>
        </p:nvGrpSpPr>
        <p:grpSpPr>
          <a:xfrm>
            <a:off x="5087700" y="4847913"/>
            <a:ext cx="37200" cy="833425"/>
            <a:chOff x="367100" y="2392375"/>
            <a:chExt cx="37200" cy="833425"/>
          </a:xfrm>
        </p:grpSpPr>
        <p:sp>
          <p:nvSpPr>
            <p:cNvPr id="3306" name="Google Shape;3306;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8" name="Google Shape;3308;p26"/>
          <p:cNvGrpSpPr/>
          <p:nvPr/>
        </p:nvGrpSpPr>
        <p:grpSpPr>
          <a:xfrm>
            <a:off x="6722900" y="4698500"/>
            <a:ext cx="37200" cy="1232425"/>
            <a:chOff x="367100" y="2392375"/>
            <a:chExt cx="37200" cy="1232425"/>
          </a:xfrm>
        </p:grpSpPr>
        <p:sp>
          <p:nvSpPr>
            <p:cNvPr id="3309" name="Google Shape;3309;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1" name="Google Shape;3311;p26"/>
          <p:cNvGrpSpPr/>
          <p:nvPr/>
        </p:nvGrpSpPr>
        <p:grpSpPr>
          <a:xfrm>
            <a:off x="8077550" y="4695525"/>
            <a:ext cx="37200" cy="833425"/>
            <a:chOff x="367100" y="2392375"/>
            <a:chExt cx="37200" cy="833425"/>
          </a:xfrm>
        </p:grpSpPr>
        <p:sp>
          <p:nvSpPr>
            <p:cNvPr id="3312" name="Google Shape;3312;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4" name="Google Shape;3314;p26"/>
          <p:cNvGrpSpPr/>
          <p:nvPr/>
        </p:nvGrpSpPr>
        <p:grpSpPr>
          <a:xfrm>
            <a:off x="8743950" y="4499863"/>
            <a:ext cx="37200" cy="833425"/>
            <a:chOff x="367100" y="2392375"/>
            <a:chExt cx="37200" cy="833425"/>
          </a:xfrm>
        </p:grpSpPr>
        <p:sp>
          <p:nvSpPr>
            <p:cNvPr id="3315" name="Google Shape;3315;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7" name="Google Shape;3317;p26"/>
          <p:cNvGrpSpPr/>
          <p:nvPr/>
        </p:nvGrpSpPr>
        <p:grpSpPr>
          <a:xfrm>
            <a:off x="8994688" y="4071775"/>
            <a:ext cx="37200" cy="1232425"/>
            <a:chOff x="367100" y="2392375"/>
            <a:chExt cx="37200" cy="1232425"/>
          </a:xfrm>
        </p:grpSpPr>
        <p:sp>
          <p:nvSpPr>
            <p:cNvPr id="3318" name="Google Shape;3318;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20" name="Google Shape;3320;p26"/>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21" name="Google Shape;3321;p26"/>
          <p:cNvGrpSpPr/>
          <p:nvPr/>
        </p:nvGrpSpPr>
        <p:grpSpPr>
          <a:xfrm>
            <a:off x="179163" y="3853625"/>
            <a:ext cx="37200" cy="1232425"/>
            <a:chOff x="367100" y="2392375"/>
            <a:chExt cx="37200" cy="1232425"/>
          </a:xfrm>
        </p:grpSpPr>
        <p:sp>
          <p:nvSpPr>
            <p:cNvPr id="3322" name="Google Shape;3322;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4" name="Google Shape;3324;p26"/>
          <p:cNvGrpSpPr/>
          <p:nvPr/>
        </p:nvGrpSpPr>
        <p:grpSpPr>
          <a:xfrm>
            <a:off x="4435463" y="4771700"/>
            <a:ext cx="37200" cy="833425"/>
            <a:chOff x="367100" y="2392375"/>
            <a:chExt cx="37200" cy="833425"/>
          </a:xfrm>
        </p:grpSpPr>
        <p:sp>
          <p:nvSpPr>
            <p:cNvPr id="3325" name="Google Shape;3325;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7" name="Google Shape;3327;p26"/>
          <p:cNvGrpSpPr/>
          <p:nvPr/>
        </p:nvGrpSpPr>
        <p:grpSpPr>
          <a:xfrm>
            <a:off x="3121763" y="4724625"/>
            <a:ext cx="37200" cy="1232425"/>
            <a:chOff x="367100" y="2392375"/>
            <a:chExt cx="37200" cy="1232425"/>
          </a:xfrm>
        </p:grpSpPr>
        <p:sp>
          <p:nvSpPr>
            <p:cNvPr id="3328" name="Google Shape;3328;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0" name="Google Shape;3330;p26"/>
          <p:cNvGrpSpPr/>
          <p:nvPr/>
        </p:nvGrpSpPr>
        <p:grpSpPr>
          <a:xfrm>
            <a:off x="512763" y="4227475"/>
            <a:ext cx="37200" cy="2435125"/>
            <a:chOff x="367100" y="2392375"/>
            <a:chExt cx="37200" cy="2435125"/>
          </a:xfrm>
        </p:grpSpPr>
        <p:sp>
          <p:nvSpPr>
            <p:cNvPr id="3331" name="Google Shape;3331;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33" name="Google Shape;3333;p26"/>
          <p:cNvGrpSpPr/>
          <p:nvPr/>
        </p:nvGrpSpPr>
        <p:grpSpPr>
          <a:xfrm>
            <a:off x="6400500" y="4846838"/>
            <a:ext cx="37200" cy="2435125"/>
            <a:chOff x="367100" y="2392375"/>
            <a:chExt cx="37200" cy="2435125"/>
          </a:xfrm>
        </p:grpSpPr>
        <p:sp>
          <p:nvSpPr>
            <p:cNvPr id="3334" name="Google Shape;3334;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36" name="Google Shape;3336;p26"/>
          <p:cNvSpPr/>
          <p:nvPr/>
        </p:nvSpPr>
        <p:spPr>
          <a:xfrm>
            <a:off x="2148550" y="48770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37" name="Google Shape;3337;p26"/>
          <p:cNvGrpSpPr/>
          <p:nvPr/>
        </p:nvGrpSpPr>
        <p:grpSpPr>
          <a:xfrm>
            <a:off x="7679063" y="4681925"/>
            <a:ext cx="37200" cy="2435125"/>
            <a:chOff x="367100" y="2392375"/>
            <a:chExt cx="37200" cy="2435125"/>
          </a:xfrm>
        </p:grpSpPr>
        <p:sp>
          <p:nvSpPr>
            <p:cNvPr id="3338" name="Google Shape;3338;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0" name="Google Shape;3340;p26"/>
          <p:cNvGrpSpPr/>
          <p:nvPr/>
        </p:nvGrpSpPr>
        <p:grpSpPr>
          <a:xfrm>
            <a:off x="8880050" y="2789013"/>
            <a:ext cx="37200" cy="2435125"/>
            <a:chOff x="367100" y="2392375"/>
            <a:chExt cx="37200" cy="2435125"/>
          </a:xfrm>
        </p:grpSpPr>
        <p:sp>
          <p:nvSpPr>
            <p:cNvPr id="3341" name="Google Shape;3341;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2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43" name="Google Shape;3343;p26"/>
          <p:cNvSpPr txBox="1"/>
          <p:nvPr>
            <p:ph type="title"/>
          </p:nvPr>
        </p:nvSpPr>
        <p:spPr>
          <a:xfrm>
            <a:off x="720075"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44" name="Google Shape;3344;p26"/>
          <p:cNvSpPr txBox="1"/>
          <p:nvPr>
            <p:ph type="title" idx="2"/>
          </p:nvPr>
        </p:nvSpPr>
        <p:spPr>
          <a:xfrm>
            <a:off x="753350" y="3181938"/>
            <a:ext cx="2239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3345" name="Google Shape;3345;p26"/>
          <p:cNvSpPr txBox="1"/>
          <p:nvPr>
            <p:ph type="subTitle" idx="1"/>
          </p:nvPr>
        </p:nvSpPr>
        <p:spPr>
          <a:xfrm>
            <a:off x="753350" y="2331160"/>
            <a:ext cx="22392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346" name="Google Shape;3346;p26"/>
          <p:cNvSpPr txBox="1"/>
          <p:nvPr>
            <p:ph type="title" idx="3"/>
          </p:nvPr>
        </p:nvSpPr>
        <p:spPr>
          <a:xfrm>
            <a:off x="3452449" y="3181938"/>
            <a:ext cx="2239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3347" name="Google Shape;3347;p26"/>
          <p:cNvSpPr txBox="1"/>
          <p:nvPr>
            <p:ph type="subTitle" idx="4"/>
          </p:nvPr>
        </p:nvSpPr>
        <p:spPr>
          <a:xfrm>
            <a:off x="3452464" y="2331160"/>
            <a:ext cx="22392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348" name="Google Shape;3348;p26"/>
          <p:cNvSpPr txBox="1"/>
          <p:nvPr>
            <p:ph type="title" idx="5"/>
          </p:nvPr>
        </p:nvSpPr>
        <p:spPr>
          <a:xfrm>
            <a:off x="6151576" y="3181938"/>
            <a:ext cx="2239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3349" name="Google Shape;3349;p26"/>
          <p:cNvSpPr txBox="1"/>
          <p:nvPr>
            <p:ph type="subTitle" idx="6"/>
          </p:nvPr>
        </p:nvSpPr>
        <p:spPr>
          <a:xfrm>
            <a:off x="6151577" y="2331160"/>
            <a:ext cx="2239200" cy="7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350" name="Google Shape;3350;p26"/>
          <p:cNvSpPr txBox="1"/>
          <p:nvPr>
            <p:ph type="title" idx="7" hasCustomPrompt="1"/>
          </p:nvPr>
        </p:nvSpPr>
        <p:spPr>
          <a:xfrm>
            <a:off x="753325" y="4010025"/>
            <a:ext cx="2239200" cy="441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351" name="Google Shape;3351;p26"/>
          <p:cNvSpPr txBox="1"/>
          <p:nvPr>
            <p:ph type="title" idx="8" hasCustomPrompt="1"/>
          </p:nvPr>
        </p:nvSpPr>
        <p:spPr>
          <a:xfrm>
            <a:off x="3450725" y="4010100"/>
            <a:ext cx="2239200" cy="441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352" name="Google Shape;3352;p26"/>
          <p:cNvSpPr txBox="1"/>
          <p:nvPr>
            <p:ph type="title" idx="9" hasCustomPrompt="1"/>
          </p:nvPr>
        </p:nvSpPr>
        <p:spPr>
          <a:xfrm>
            <a:off x="6151574" y="4010100"/>
            <a:ext cx="2239200" cy="4416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3353" name="Shape 3353"/>
        <p:cNvGrpSpPr/>
        <p:nvPr/>
      </p:nvGrpSpPr>
      <p:grpSpPr>
        <a:xfrm>
          <a:off x="0" y="0"/>
          <a:ext cx="0" cy="0"/>
          <a:chOff x="0" y="0"/>
          <a:chExt cx="0" cy="0"/>
        </a:xfrm>
      </p:grpSpPr>
      <p:grpSp>
        <p:nvGrpSpPr>
          <p:cNvPr id="3354" name="Google Shape;3354;p27"/>
          <p:cNvGrpSpPr/>
          <p:nvPr/>
        </p:nvGrpSpPr>
        <p:grpSpPr>
          <a:xfrm>
            <a:off x="-856368" y="4219833"/>
            <a:ext cx="10694788" cy="1705778"/>
            <a:chOff x="862259" y="3765588"/>
            <a:chExt cx="7268444" cy="1159289"/>
          </a:xfrm>
        </p:grpSpPr>
        <p:sp>
          <p:nvSpPr>
            <p:cNvPr id="3355" name="Google Shape;3355;p27"/>
            <p:cNvSpPr/>
            <p:nvPr/>
          </p:nvSpPr>
          <p:spPr>
            <a:xfrm>
              <a:off x="1224575" y="3765588"/>
              <a:ext cx="6492810" cy="610067"/>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27"/>
            <p:cNvSpPr/>
            <p:nvPr/>
          </p:nvSpPr>
          <p:spPr>
            <a:xfrm>
              <a:off x="1200537" y="3784469"/>
              <a:ext cx="6544455" cy="621649"/>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27"/>
            <p:cNvSpPr/>
            <p:nvPr/>
          </p:nvSpPr>
          <p:spPr>
            <a:xfrm>
              <a:off x="1176499" y="3803033"/>
              <a:ext cx="6596101" cy="63704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27"/>
            <p:cNvSpPr/>
            <p:nvPr/>
          </p:nvSpPr>
          <p:spPr>
            <a:xfrm>
              <a:off x="1152381" y="3822152"/>
              <a:ext cx="6647826" cy="653303"/>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27"/>
            <p:cNvSpPr/>
            <p:nvPr/>
          </p:nvSpPr>
          <p:spPr>
            <a:xfrm>
              <a:off x="1128343" y="3840637"/>
              <a:ext cx="6699471" cy="670201"/>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27"/>
            <p:cNvSpPr/>
            <p:nvPr/>
          </p:nvSpPr>
          <p:spPr>
            <a:xfrm>
              <a:off x="1103591" y="3858408"/>
              <a:ext cx="6751830" cy="689241"/>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27"/>
            <p:cNvSpPr/>
            <p:nvPr/>
          </p:nvSpPr>
          <p:spPr>
            <a:xfrm>
              <a:off x="1079553" y="3876813"/>
              <a:ext cx="6803476" cy="707646"/>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27"/>
            <p:cNvSpPr/>
            <p:nvPr/>
          </p:nvSpPr>
          <p:spPr>
            <a:xfrm>
              <a:off x="1055436" y="3894980"/>
              <a:ext cx="6854487" cy="727003"/>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27"/>
            <p:cNvSpPr/>
            <p:nvPr/>
          </p:nvSpPr>
          <p:spPr>
            <a:xfrm>
              <a:off x="1031398" y="3913306"/>
              <a:ext cx="6906132" cy="746201"/>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27"/>
            <p:cNvSpPr/>
            <p:nvPr/>
          </p:nvSpPr>
          <p:spPr>
            <a:xfrm>
              <a:off x="1007360" y="3931632"/>
              <a:ext cx="6957698" cy="7654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27"/>
            <p:cNvSpPr/>
            <p:nvPr/>
          </p:nvSpPr>
          <p:spPr>
            <a:xfrm>
              <a:off x="983242" y="3949482"/>
              <a:ext cx="7009423" cy="78499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27"/>
            <p:cNvSpPr/>
            <p:nvPr/>
          </p:nvSpPr>
          <p:spPr>
            <a:xfrm>
              <a:off x="959204" y="3967571"/>
              <a:ext cx="7061068" cy="805146"/>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27"/>
            <p:cNvSpPr/>
            <p:nvPr/>
          </p:nvSpPr>
          <p:spPr>
            <a:xfrm>
              <a:off x="935166" y="3985341"/>
              <a:ext cx="7112714" cy="824899"/>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27"/>
            <p:cNvSpPr/>
            <p:nvPr/>
          </p:nvSpPr>
          <p:spPr>
            <a:xfrm>
              <a:off x="910335" y="4002874"/>
              <a:ext cx="7165153" cy="84560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27"/>
            <p:cNvSpPr/>
            <p:nvPr/>
          </p:nvSpPr>
          <p:spPr>
            <a:xfrm>
              <a:off x="886297" y="4017233"/>
              <a:ext cx="7216798" cy="870119"/>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27"/>
            <p:cNvSpPr/>
            <p:nvPr/>
          </p:nvSpPr>
          <p:spPr>
            <a:xfrm>
              <a:off x="862259" y="4011204"/>
              <a:ext cx="7268444" cy="913672"/>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71" name="Google Shape;3371;p27"/>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27"/>
          <p:cNvSpPr/>
          <p:nvPr/>
        </p:nvSpPr>
        <p:spPr>
          <a:xfrm>
            <a:off x="3214375" y="4238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27"/>
          <p:cNvSpPr/>
          <p:nvPr/>
        </p:nvSpPr>
        <p:spPr>
          <a:xfrm>
            <a:off x="834050" y="4123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27"/>
          <p:cNvSpPr/>
          <p:nvPr/>
        </p:nvSpPr>
        <p:spPr>
          <a:xfrm>
            <a:off x="5990238" y="4238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27"/>
          <p:cNvSpPr/>
          <p:nvPr/>
        </p:nvSpPr>
        <p:spPr>
          <a:xfrm>
            <a:off x="7733625" y="3641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27"/>
          <p:cNvSpPr/>
          <p:nvPr/>
        </p:nvSpPr>
        <p:spPr>
          <a:xfrm>
            <a:off x="1448925" y="4243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27"/>
          <p:cNvSpPr/>
          <p:nvPr/>
        </p:nvSpPr>
        <p:spPr>
          <a:xfrm>
            <a:off x="4385063" y="4334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78" name="Google Shape;3378;p27"/>
          <p:cNvGrpSpPr/>
          <p:nvPr/>
        </p:nvGrpSpPr>
        <p:grpSpPr>
          <a:xfrm>
            <a:off x="367100" y="3091113"/>
            <a:ext cx="37200" cy="2435125"/>
            <a:chOff x="367100" y="2392375"/>
            <a:chExt cx="37200" cy="2435125"/>
          </a:xfrm>
        </p:grpSpPr>
        <p:sp>
          <p:nvSpPr>
            <p:cNvPr id="3379" name="Google Shape;3379;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81" name="Google Shape;3381;p27"/>
          <p:cNvGrpSpPr/>
          <p:nvPr/>
        </p:nvGrpSpPr>
        <p:grpSpPr>
          <a:xfrm>
            <a:off x="1496950" y="4428750"/>
            <a:ext cx="37200" cy="833425"/>
            <a:chOff x="367100" y="2392375"/>
            <a:chExt cx="37200" cy="833425"/>
          </a:xfrm>
        </p:grpSpPr>
        <p:sp>
          <p:nvSpPr>
            <p:cNvPr id="3382" name="Google Shape;3382;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84" name="Google Shape;3384;p27"/>
          <p:cNvGrpSpPr/>
          <p:nvPr/>
        </p:nvGrpSpPr>
        <p:grpSpPr>
          <a:xfrm>
            <a:off x="2528413" y="4710800"/>
            <a:ext cx="37200" cy="1232425"/>
            <a:chOff x="367100" y="2392375"/>
            <a:chExt cx="37200" cy="1232425"/>
          </a:xfrm>
        </p:grpSpPr>
        <p:sp>
          <p:nvSpPr>
            <p:cNvPr id="3385" name="Google Shape;3385;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87" name="Google Shape;3387;p27"/>
          <p:cNvGrpSpPr/>
          <p:nvPr/>
        </p:nvGrpSpPr>
        <p:grpSpPr>
          <a:xfrm>
            <a:off x="1733350" y="4695513"/>
            <a:ext cx="37200" cy="833425"/>
            <a:chOff x="367100" y="2392375"/>
            <a:chExt cx="37200" cy="833425"/>
          </a:xfrm>
        </p:grpSpPr>
        <p:sp>
          <p:nvSpPr>
            <p:cNvPr id="3388" name="Google Shape;3388;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90" name="Google Shape;3390;p27"/>
          <p:cNvGrpSpPr/>
          <p:nvPr/>
        </p:nvGrpSpPr>
        <p:grpSpPr>
          <a:xfrm>
            <a:off x="8607850" y="3252263"/>
            <a:ext cx="37200" cy="2435125"/>
            <a:chOff x="367100" y="2392375"/>
            <a:chExt cx="37200" cy="2435125"/>
          </a:xfrm>
        </p:grpSpPr>
        <p:sp>
          <p:nvSpPr>
            <p:cNvPr id="3391" name="Google Shape;3391;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93" name="Google Shape;3393;p27"/>
          <p:cNvGrpSpPr/>
          <p:nvPr/>
        </p:nvGrpSpPr>
        <p:grpSpPr>
          <a:xfrm>
            <a:off x="658425" y="4271275"/>
            <a:ext cx="37200" cy="1232425"/>
            <a:chOff x="367100" y="2392375"/>
            <a:chExt cx="37200" cy="1232425"/>
          </a:xfrm>
        </p:grpSpPr>
        <p:sp>
          <p:nvSpPr>
            <p:cNvPr id="3394" name="Google Shape;3394;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96" name="Google Shape;3396;p27"/>
          <p:cNvGrpSpPr/>
          <p:nvPr/>
        </p:nvGrpSpPr>
        <p:grpSpPr>
          <a:xfrm>
            <a:off x="3527900" y="4390725"/>
            <a:ext cx="37200" cy="833425"/>
            <a:chOff x="367100" y="2392375"/>
            <a:chExt cx="37200" cy="833425"/>
          </a:xfrm>
        </p:grpSpPr>
        <p:sp>
          <p:nvSpPr>
            <p:cNvPr id="3397" name="Google Shape;3397;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99" name="Google Shape;3399;p27"/>
          <p:cNvGrpSpPr/>
          <p:nvPr/>
        </p:nvGrpSpPr>
        <p:grpSpPr>
          <a:xfrm>
            <a:off x="2347800" y="4226713"/>
            <a:ext cx="37200" cy="833425"/>
            <a:chOff x="367100" y="2392375"/>
            <a:chExt cx="37200" cy="833425"/>
          </a:xfrm>
        </p:grpSpPr>
        <p:sp>
          <p:nvSpPr>
            <p:cNvPr id="3400" name="Google Shape;3400;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2" name="Google Shape;3402;p27"/>
          <p:cNvGrpSpPr/>
          <p:nvPr/>
        </p:nvGrpSpPr>
        <p:grpSpPr>
          <a:xfrm>
            <a:off x="7259438" y="4352288"/>
            <a:ext cx="37200" cy="833425"/>
            <a:chOff x="367100" y="2392375"/>
            <a:chExt cx="37200" cy="833425"/>
          </a:xfrm>
        </p:grpSpPr>
        <p:sp>
          <p:nvSpPr>
            <p:cNvPr id="3403" name="Google Shape;3403;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5" name="Google Shape;3405;p27"/>
          <p:cNvGrpSpPr/>
          <p:nvPr/>
        </p:nvGrpSpPr>
        <p:grpSpPr>
          <a:xfrm>
            <a:off x="5876450" y="4415988"/>
            <a:ext cx="37200" cy="833425"/>
            <a:chOff x="367100" y="2392375"/>
            <a:chExt cx="37200" cy="833425"/>
          </a:xfrm>
        </p:grpSpPr>
        <p:sp>
          <p:nvSpPr>
            <p:cNvPr id="3406" name="Google Shape;3406;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8" name="Google Shape;3408;p27"/>
          <p:cNvGrpSpPr/>
          <p:nvPr/>
        </p:nvGrpSpPr>
        <p:grpSpPr>
          <a:xfrm>
            <a:off x="5087700" y="4314513"/>
            <a:ext cx="37200" cy="833425"/>
            <a:chOff x="367100" y="2392375"/>
            <a:chExt cx="37200" cy="833425"/>
          </a:xfrm>
        </p:grpSpPr>
        <p:sp>
          <p:nvSpPr>
            <p:cNvPr id="3409" name="Google Shape;3409;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1" name="Google Shape;3411;p27"/>
          <p:cNvGrpSpPr/>
          <p:nvPr/>
        </p:nvGrpSpPr>
        <p:grpSpPr>
          <a:xfrm>
            <a:off x="6722900" y="4393700"/>
            <a:ext cx="37200" cy="1232425"/>
            <a:chOff x="367100" y="2392375"/>
            <a:chExt cx="37200" cy="1232425"/>
          </a:xfrm>
        </p:grpSpPr>
        <p:sp>
          <p:nvSpPr>
            <p:cNvPr id="3412" name="Google Shape;3412;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4" name="Google Shape;3414;p27"/>
          <p:cNvGrpSpPr/>
          <p:nvPr/>
        </p:nvGrpSpPr>
        <p:grpSpPr>
          <a:xfrm>
            <a:off x="7961675" y="4271275"/>
            <a:ext cx="37200" cy="833425"/>
            <a:chOff x="367100" y="2392375"/>
            <a:chExt cx="37200" cy="833425"/>
          </a:xfrm>
        </p:grpSpPr>
        <p:sp>
          <p:nvSpPr>
            <p:cNvPr id="3415" name="Google Shape;3415;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7" name="Google Shape;3417;p27"/>
          <p:cNvGrpSpPr/>
          <p:nvPr/>
        </p:nvGrpSpPr>
        <p:grpSpPr>
          <a:xfrm>
            <a:off x="8312775" y="4334738"/>
            <a:ext cx="37200" cy="833425"/>
            <a:chOff x="367100" y="2392375"/>
            <a:chExt cx="37200" cy="833425"/>
          </a:xfrm>
        </p:grpSpPr>
        <p:sp>
          <p:nvSpPr>
            <p:cNvPr id="3418" name="Google Shape;3418;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0" name="Google Shape;3420;p27"/>
          <p:cNvGrpSpPr/>
          <p:nvPr/>
        </p:nvGrpSpPr>
        <p:grpSpPr>
          <a:xfrm>
            <a:off x="8994688" y="4071775"/>
            <a:ext cx="37200" cy="1232425"/>
            <a:chOff x="367100" y="2392375"/>
            <a:chExt cx="37200" cy="1232425"/>
          </a:xfrm>
        </p:grpSpPr>
        <p:sp>
          <p:nvSpPr>
            <p:cNvPr id="3421" name="Google Shape;3421;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23" name="Google Shape;3423;p27"/>
          <p:cNvSpPr/>
          <p:nvPr/>
        </p:nvSpPr>
        <p:spPr>
          <a:xfrm>
            <a:off x="6807341" y="4516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24" name="Google Shape;3424;p27"/>
          <p:cNvGrpSpPr/>
          <p:nvPr/>
        </p:nvGrpSpPr>
        <p:grpSpPr>
          <a:xfrm>
            <a:off x="179163" y="3853625"/>
            <a:ext cx="37200" cy="1232425"/>
            <a:chOff x="367100" y="2392375"/>
            <a:chExt cx="37200" cy="1232425"/>
          </a:xfrm>
        </p:grpSpPr>
        <p:sp>
          <p:nvSpPr>
            <p:cNvPr id="3425" name="Google Shape;3425;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7" name="Google Shape;3427;p27"/>
          <p:cNvGrpSpPr/>
          <p:nvPr/>
        </p:nvGrpSpPr>
        <p:grpSpPr>
          <a:xfrm>
            <a:off x="4435463" y="4466900"/>
            <a:ext cx="37200" cy="833425"/>
            <a:chOff x="367100" y="2392375"/>
            <a:chExt cx="37200" cy="833425"/>
          </a:xfrm>
        </p:grpSpPr>
        <p:sp>
          <p:nvSpPr>
            <p:cNvPr id="3428" name="Google Shape;3428;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0" name="Google Shape;3430;p27"/>
          <p:cNvGrpSpPr/>
          <p:nvPr/>
        </p:nvGrpSpPr>
        <p:grpSpPr>
          <a:xfrm>
            <a:off x="3121763" y="4191225"/>
            <a:ext cx="37200" cy="1232425"/>
            <a:chOff x="367100" y="2392375"/>
            <a:chExt cx="37200" cy="1232425"/>
          </a:xfrm>
        </p:grpSpPr>
        <p:sp>
          <p:nvSpPr>
            <p:cNvPr id="3431" name="Google Shape;3431;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3" name="Google Shape;3433;p27"/>
          <p:cNvGrpSpPr/>
          <p:nvPr/>
        </p:nvGrpSpPr>
        <p:grpSpPr>
          <a:xfrm>
            <a:off x="924975" y="4289075"/>
            <a:ext cx="37200" cy="2435125"/>
            <a:chOff x="367100" y="2392375"/>
            <a:chExt cx="37200" cy="2435125"/>
          </a:xfrm>
        </p:grpSpPr>
        <p:sp>
          <p:nvSpPr>
            <p:cNvPr id="3434" name="Google Shape;3434;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6" name="Google Shape;3436;p27"/>
          <p:cNvGrpSpPr/>
          <p:nvPr/>
        </p:nvGrpSpPr>
        <p:grpSpPr>
          <a:xfrm>
            <a:off x="6400500" y="4313438"/>
            <a:ext cx="37200" cy="2435125"/>
            <a:chOff x="367100" y="2392375"/>
            <a:chExt cx="37200" cy="2435125"/>
          </a:xfrm>
        </p:grpSpPr>
        <p:sp>
          <p:nvSpPr>
            <p:cNvPr id="3437" name="Google Shape;3437;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39" name="Google Shape;3439;p27"/>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40" name="Google Shape;3440;p27"/>
          <p:cNvGrpSpPr/>
          <p:nvPr/>
        </p:nvGrpSpPr>
        <p:grpSpPr>
          <a:xfrm>
            <a:off x="7679063" y="4377125"/>
            <a:ext cx="37200" cy="2435125"/>
            <a:chOff x="367100" y="2392375"/>
            <a:chExt cx="37200" cy="2435125"/>
          </a:xfrm>
        </p:grpSpPr>
        <p:sp>
          <p:nvSpPr>
            <p:cNvPr id="3441" name="Google Shape;3441;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3" name="Google Shape;3443;p27"/>
          <p:cNvGrpSpPr/>
          <p:nvPr/>
        </p:nvGrpSpPr>
        <p:grpSpPr>
          <a:xfrm>
            <a:off x="8880050" y="2789013"/>
            <a:ext cx="37200" cy="2435125"/>
            <a:chOff x="367100" y="2392375"/>
            <a:chExt cx="37200" cy="2435125"/>
          </a:xfrm>
        </p:grpSpPr>
        <p:sp>
          <p:nvSpPr>
            <p:cNvPr id="3444" name="Google Shape;3444;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2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46" name="Google Shape;3446;p27"/>
          <p:cNvSpPr txBox="1"/>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47" name="Google Shape;3447;p27"/>
          <p:cNvSpPr txBox="1"/>
          <p:nvPr>
            <p:ph type="title" idx="2"/>
          </p:nvPr>
        </p:nvSpPr>
        <p:spPr>
          <a:xfrm>
            <a:off x="628650" y="2941350"/>
            <a:ext cx="1978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448" name="Google Shape;3448;p27"/>
          <p:cNvSpPr txBox="1"/>
          <p:nvPr>
            <p:ph type="subTitle" idx="1"/>
          </p:nvPr>
        </p:nvSpPr>
        <p:spPr>
          <a:xfrm>
            <a:off x="628650" y="3261700"/>
            <a:ext cx="1978200" cy="77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449" name="Google Shape;3449;p27"/>
          <p:cNvSpPr txBox="1"/>
          <p:nvPr>
            <p:ph type="title" idx="3"/>
          </p:nvPr>
        </p:nvSpPr>
        <p:spPr>
          <a:xfrm>
            <a:off x="6537176" y="2941350"/>
            <a:ext cx="1978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450" name="Google Shape;3450;p27"/>
          <p:cNvSpPr txBox="1"/>
          <p:nvPr>
            <p:ph type="subTitle" idx="4"/>
          </p:nvPr>
        </p:nvSpPr>
        <p:spPr>
          <a:xfrm>
            <a:off x="6537176" y="3268329"/>
            <a:ext cx="1978200" cy="77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451" name="Google Shape;3451;p27"/>
          <p:cNvSpPr txBox="1"/>
          <p:nvPr>
            <p:ph type="title" idx="5"/>
          </p:nvPr>
        </p:nvSpPr>
        <p:spPr>
          <a:xfrm>
            <a:off x="2598159" y="2941350"/>
            <a:ext cx="1978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452" name="Google Shape;3452;p27"/>
          <p:cNvSpPr txBox="1"/>
          <p:nvPr>
            <p:ph type="subTitle" idx="6"/>
          </p:nvPr>
        </p:nvSpPr>
        <p:spPr>
          <a:xfrm>
            <a:off x="2598159" y="3261700"/>
            <a:ext cx="1978200" cy="77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453" name="Google Shape;3453;p27"/>
          <p:cNvSpPr txBox="1"/>
          <p:nvPr>
            <p:ph type="title" idx="7"/>
          </p:nvPr>
        </p:nvSpPr>
        <p:spPr>
          <a:xfrm>
            <a:off x="4567667" y="2941350"/>
            <a:ext cx="19782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454" name="Google Shape;3454;p27"/>
          <p:cNvSpPr txBox="1"/>
          <p:nvPr>
            <p:ph type="subTitle" idx="8"/>
          </p:nvPr>
        </p:nvSpPr>
        <p:spPr>
          <a:xfrm>
            <a:off x="4567667" y="3261700"/>
            <a:ext cx="1978200" cy="77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3455" name="Shape 3455"/>
        <p:cNvGrpSpPr/>
        <p:nvPr/>
      </p:nvGrpSpPr>
      <p:grpSpPr>
        <a:xfrm>
          <a:off x="0" y="0"/>
          <a:ext cx="0" cy="0"/>
          <a:chOff x="0" y="0"/>
          <a:chExt cx="0" cy="0"/>
        </a:xfrm>
      </p:grpSpPr>
      <p:grpSp>
        <p:nvGrpSpPr>
          <p:cNvPr id="3456" name="Google Shape;3456;p28"/>
          <p:cNvGrpSpPr/>
          <p:nvPr/>
        </p:nvGrpSpPr>
        <p:grpSpPr>
          <a:xfrm>
            <a:off x="-1088541" y="4634028"/>
            <a:ext cx="10985526" cy="1752149"/>
            <a:chOff x="862259" y="3765588"/>
            <a:chExt cx="7268444" cy="1159289"/>
          </a:xfrm>
        </p:grpSpPr>
        <p:sp>
          <p:nvSpPr>
            <p:cNvPr id="3457" name="Google Shape;3457;p28"/>
            <p:cNvSpPr/>
            <p:nvPr/>
          </p:nvSpPr>
          <p:spPr>
            <a:xfrm>
              <a:off x="1224575" y="3765588"/>
              <a:ext cx="6492810" cy="610067"/>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28"/>
            <p:cNvSpPr/>
            <p:nvPr/>
          </p:nvSpPr>
          <p:spPr>
            <a:xfrm>
              <a:off x="1200537" y="3784469"/>
              <a:ext cx="6544455" cy="621649"/>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28"/>
            <p:cNvSpPr/>
            <p:nvPr/>
          </p:nvSpPr>
          <p:spPr>
            <a:xfrm>
              <a:off x="1176499" y="3803033"/>
              <a:ext cx="6596101" cy="63704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28"/>
            <p:cNvSpPr/>
            <p:nvPr/>
          </p:nvSpPr>
          <p:spPr>
            <a:xfrm>
              <a:off x="1152381" y="3822152"/>
              <a:ext cx="6647826" cy="653303"/>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28"/>
            <p:cNvSpPr/>
            <p:nvPr/>
          </p:nvSpPr>
          <p:spPr>
            <a:xfrm>
              <a:off x="1128343" y="3840637"/>
              <a:ext cx="6699471" cy="670201"/>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28"/>
            <p:cNvSpPr/>
            <p:nvPr/>
          </p:nvSpPr>
          <p:spPr>
            <a:xfrm>
              <a:off x="1103591" y="3858408"/>
              <a:ext cx="6751830" cy="689241"/>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28"/>
            <p:cNvSpPr/>
            <p:nvPr/>
          </p:nvSpPr>
          <p:spPr>
            <a:xfrm>
              <a:off x="1079553" y="3876813"/>
              <a:ext cx="6803476" cy="707646"/>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28"/>
            <p:cNvSpPr/>
            <p:nvPr/>
          </p:nvSpPr>
          <p:spPr>
            <a:xfrm>
              <a:off x="1055436" y="3894980"/>
              <a:ext cx="6854487" cy="727003"/>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28"/>
            <p:cNvSpPr/>
            <p:nvPr/>
          </p:nvSpPr>
          <p:spPr>
            <a:xfrm>
              <a:off x="1031398" y="3913306"/>
              <a:ext cx="6906132" cy="746201"/>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28"/>
            <p:cNvSpPr/>
            <p:nvPr/>
          </p:nvSpPr>
          <p:spPr>
            <a:xfrm>
              <a:off x="1007360" y="3931632"/>
              <a:ext cx="6957698" cy="7654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28"/>
            <p:cNvSpPr/>
            <p:nvPr/>
          </p:nvSpPr>
          <p:spPr>
            <a:xfrm>
              <a:off x="983242" y="3949482"/>
              <a:ext cx="7009423" cy="78499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28"/>
            <p:cNvSpPr/>
            <p:nvPr/>
          </p:nvSpPr>
          <p:spPr>
            <a:xfrm>
              <a:off x="959204" y="3967571"/>
              <a:ext cx="7061068" cy="805146"/>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28"/>
            <p:cNvSpPr/>
            <p:nvPr/>
          </p:nvSpPr>
          <p:spPr>
            <a:xfrm>
              <a:off x="935166" y="3985341"/>
              <a:ext cx="7112714" cy="824899"/>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28"/>
            <p:cNvSpPr/>
            <p:nvPr/>
          </p:nvSpPr>
          <p:spPr>
            <a:xfrm>
              <a:off x="910335" y="4002874"/>
              <a:ext cx="7165153" cy="84560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28"/>
            <p:cNvSpPr/>
            <p:nvPr/>
          </p:nvSpPr>
          <p:spPr>
            <a:xfrm>
              <a:off x="886297" y="4017233"/>
              <a:ext cx="7216798" cy="870119"/>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28"/>
            <p:cNvSpPr/>
            <p:nvPr/>
          </p:nvSpPr>
          <p:spPr>
            <a:xfrm>
              <a:off x="862259" y="4011204"/>
              <a:ext cx="7268444" cy="913672"/>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73" name="Google Shape;3473;p28"/>
          <p:cNvSpPr/>
          <p:nvPr/>
        </p:nvSpPr>
        <p:spPr>
          <a:xfrm>
            <a:off x="-895000" y="44787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28"/>
          <p:cNvSpPr/>
          <p:nvPr/>
        </p:nvSpPr>
        <p:spPr>
          <a:xfrm>
            <a:off x="3175700"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28"/>
          <p:cNvSpPr/>
          <p:nvPr/>
        </p:nvSpPr>
        <p:spPr>
          <a:xfrm>
            <a:off x="5990238"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28"/>
          <p:cNvSpPr/>
          <p:nvPr/>
        </p:nvSpPr>
        <p:spPr>
          <a:xfrm>
            <a:off x="7733625" y="41748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28"/>
          <p:cNvSpPr/>
          <p:nvPr/>
        </p:nvSpPr>
        <p:spPr>
          <a:xfrm>
            <a:off x="1448925" y="4928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28"/>
          <p:cNvSpPr/>
          <p:nvPr/>
        </p:nvSpPr>
        <p:spPr>
          <a:xfrm>
            <a:off x="4385063" y="48680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79" name="Google Shape;3479;p28"/>
          <p:cNvGrpSpPr/>
          <p:nvPr/>
        </p:nvGrpSpPr>
        <p:grpSpPr>
          <a:xfrm>
            <a:off x="367100" y="3319713"/>
            <a:ext cx="37200" cy="2435125"/>
            <a:chOff x="367100" y="2392375"/>
            <a:chExt cx="37200" cy="2435125"/>
          </a:xfrm>
        </p:grpSpPr>
        <p:sp>
          <p:nvSpPr>
            <p:cNvPr id="3480" name="Google Shape;3480;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2" name="Google Shape;3482;p28"/>
          <p:cNvGrpSpPr/>
          <p:nvPr/>
        </p:nvGrpSpPr>
        <p:grpSpPr>
          <a:xfrm>
            <a:off x="1496950" y="4809750"/>
            <a:ext cx="37200" cy="833425"/>
            <a:chOff x="367100" y="2392375"/>
            <a:chExt cx="37200" cy="833425"/>
          </a:xfrm>
        </p:grpSpPr>
        <p:sp>
          <p:nvSpPr>
            <p:cNvPr id="3483" name="Google Shape;3483;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5" name="Google Shape;3485;p28"/>
          <p:cNvGrpSpPr/>
          <p:nvPr/>
        </p:nvGrpSpPr>
        <p:grpSpPr>
          <a:xfrm>
            <a:off x="3221188" y="4686200"/>
            <a:ext cx="37200" cy="1232425"/>
            <a:chOff x="367100" y="2392375"/>
            <a:chExt cx="37200" cy="1232425"/>
          </a:xfrm>
        </p:grpSpPr>
        <p:sp>
          <p:nvSpPr>
            <p:cNvPr id="3486" name="Google Shape;3486;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8" name="Google Shape;3488;p28"/>
          <p:cNvGrpSpPr/>
          <p:nvPr/>
        </p:nvGrpSpPr>
        <p:grpSpPr>
          <a:xfrm>
            <a:off x="1733350" y="4771713"/>
            <a:ext cx="37200" cy="833425"/>
            <a:chOff x="367100" y="2392375"/>
            <a:chExt cx="37200" cy="833425"/>
          </a:xfrm>
        </p:grpSpPr>
        <p:sp>
          <p:nvSpPr>
            <p:cNvPr id="3489" name="Google Shape;3489;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1" name="Google Shape;3491;p28"/>
          <p:cNvGrpSpPr/>
          <p:nvPr/>
        </p:nvGrpSpPr>
        <p:grpSpPr>
          <a:xfrm>
            <a:off x="8607850" y="3480863"/>
            <a:ext cx="37200" cy="2435125"/>
            <a:chOff x="367100" y="2392375"/>
            <a:chExt cx="37200" cy="2435125"/>
          </a:xfrm>
        </p:grpSpPr>
        <p:sp>
          <p:nvSpPr>
            <p:cNvPr id="3492" name="Google Shape;3492;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4" name="Google Shape;3494;p28"/>
          <p:cNvGrpSpPr/>
          <p:nvPr/>
        </p:nvGrpSpPr>
        <p:grpSpPr>
          <a:xfrm>
            <a:off x="658425" y="4499875"/>
            <a:ext cx="37200" cy="1232425"/>
            <a:chOff x="367100" y="2392375"/>
            <a:chExt cx="37200" cy="1232425"/>
          </a:xfrm>
        </p:grpSpPr>
        <p:sp>
          <p:nvSpPr>
            <p:cNvPr id="3495" name="Google Shape;3495;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7" name="Google Shape;3497;p28"/>
          <p:cNvGrpSpPr/>
          <p:nvPr/>
        </p:nvGrpSpPr>
        <p:grpSpPr>
          <a:xfrm>
            <a:off x="3527900" y="4924125"/>
            <a:ext cx="37200" cy="833425"/>
            <a:chOff x="367100" y="2392375"/>
            <a:chExt cx="37200" cy="833425"/>
          </a:xfrm>
        </p:grpSpPr>
        <p:sp>
          <p:nvSpPr>
            <p:cNvPr id="3498" name="Google Shape;3498;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0" name="Google Shape;3500;p28"/>
          <p:cNvGrpSpPr/>
          <p:nvPr/>
        </p:nvGrpSpPr>
        <p:grpSpPr>
          <a:xfrm>
            <a:off x="2347800" y="4912513"/>
            <a:ext cx="37200" cy="833425"/>
            <a:chOff x="367100" y="2392375"/>
            <a:chExt cx="37200" cy="833425"/>
          </a:xfrm>
        </p:grpSpPr>
        <p:sp>
          <p:nvSpPr>
            <p:cNvPr id="3501" name="Google Shape;3501;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3" name="Google Shape;3503;p28"/>
          <p:cNvGrpSpPr/>
          <p:nvPr/>
        </p:nvGrpSpPr>
        <p:grpSpPr>
          <a:xfrm>
            <a:off x="7259438" y="4885688"/>
            <a:ext cx="37200" cy="833425"/>
            <a:chOff x="367100" y="2392375"/>
            <a:chExt cx="37200" cy="833425"/>
          </a:xfrm>
        </p:grpSpPr>
        <p:sp>
          <p:nvSpPr>
            <p:cNvPr id="3504" name="Google Shape;3504;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6" name="Google Shape;3506;p28"/>
          <p:cNvGrpSpPr/>
          <p:nvPr/>
        </p:nvGrpSpPr>
        <p:grpSpPr>
          <a:xfrm>
            <a:off x="5876450" y="4949388"/>
            <a:ext cx="37200" cy="833425"/>
            <a:chOff x="367100" y="2392375"/>
            <a:chExt cx="37200" cy="833425"/>
          </a:xfrm>
        </p:grpSpPr>
        <p:sp>
          <p:nvSpPr>
            <p:cNvPr id="3507" name="Google Shape;3507;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9" name="Google Shape;3509;p28"/>
          <p:cNvGrpSpPr/>
          <p:nvPr/>
        </p:nvGrpSpPr>
        <p:grpSpPr>
          <a:xfrm>
            <a:off x="5087700" y="4847913"/>
            <a:ext cx="37200" cy="833425"/>
            <a:chOff x="367100" y="2392375"/>
            <a:chExt cx="37200" cy="833425"/>
          </a:xfrm>
        </p:grpSpPr>
        <p:sp>
          <p:nvSpPr>
            <p:cNvPr id="3510" name="Google Shape;3510;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2" name="Google Shape;3512;p28"/>
          <p:cNvGrpSpPr/>
          <p:nvPr/>
        </p:nvGrpSpPr>
        <p:grpSpPr>
          <a:xfrm>
            <a:off x="6722900" y="4927100"/>
            <a:ext cx="37200" cy="1232425"/>
            <a:chOff x="367100" y="2392375"/>
            <a:chExt cx="37200" cy="1232425"/>
          </a:xfrm>
        </p:grpSpPr>
        <p:sp>
          <p:nvSpPr>
            <p:cNvPr id="3513" name="Google Shape;3513;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5" name="Google Shape;3515;p28"/>
          <p:cNvGrpSpPr/>
          <p:nvPr/>
        </p:nvGrpSpPr>
        <p:grpSpPr>
          <a:xfrm>
            <a:off x="7924700" y="4699375"/>
            <a:ext cx="37200" cy="833425"/>
            <a:chOff x="367100" y="2392375"/>
            <a:chExt cx="37200" cy="833425"/>
          </a:xfrm>
        </p:grpSpPr>
        <p:sp>
          <p:nvSpPr>
            <p:cNvPr id="3516" name="Google Shape;3516;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8" name="Google Shape;3518;p28"/>
          <p:cNvGrpSpPr/>
          <p:nvPr/>
        </p:nvGrpSpPr>
        <p:grpSpPr>
          <a:xfrm>
            <a:off x="8312775" y="4563338"/>
            <a:ext cx="37200" cy="833425"/>
            <a:chOff x="367100" y="2392375"/>
            <a:chExt cx="37200" cy="833425"/>
          </a:xfrm>
        </p:grpSpPr>
        <p:sp>
          <p:nvSpPr>
            <p:cNvPr id="3519" name="Google Shape;3519;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1" name="Google Shape;3521;p28"/>
          <p:cNvGrpSpPr/>
          <p:nvPr/>
        </p:nvGrpSpPr>
        <p:grpSpPr>
          <a:xfrm>
            <a:off x="8994688" y="4300375"/>
            <a:ext cx="37200" cy="1232425"/>
            <a:chOff x="367100" y="2392375"/>
            <a:chExt cx="37200" cy="1232425"/>
          </a:xfrm>
        </p:grpSpPr>
        <p:sp>
          <p:nvSpPr>
            <p:cNvPr id="3522" name="Google Shape;3522;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4" name="Google Shape;3524;p28"/>
          <p:cNvGrpSpPr/>
          <p:nvPr/>
        </p:nvGrpSpPr>
        <p:grpSpPr>
          <a:xfrm>
            <a:off x="179163" y="4082225"/>
            <a:ext cx="37200" cy="1232425"/>
            <a:chOff x="367100" y="2392375"/>
            <a:chExt cx="37200" cy="1232425"/>
          </a:xfrm>
        </p:grpSpPr>
        <p:sp>
          <p:nvSpPr>
            <p:cNvPr id="3525" name="Google Shape;3525;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7" name="Google Shape;3527;p28"/>
          <p:cNvGrpSpPr/>
          <p:nvPr/>
        </p:nvGrpSpPr>
        <p:grpSpPr>
          <a:xfrm>
            <a:off x="4435463" y="5000300"/>
            <a:ext cx="37200" cy="833425"/>
            <a:chOff x="367100" y="2392375"/>
            <a:chExt cx="37200" cy="833425"/>
          </a:xfrm>
        </p:grpSpPr>
        <p:sp>
          <p:nvSpPr>
            <p:cNvPr id="3528" name="Google Shape;3528;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0" name="Google Shape;3530;p28"/>
          <p:cNvGrpSpPr/>
          <p:nvPr/>
        </p:nvGrpSpPr>
        <p:grpSpPr>
          <a:xfrm>
            <a:off x="3121763" y="4419825"/>
            <a:ext cx="37200" cy="1232425"/>
            <a:chOff x="367100" y="2392375"/>
            <a:chExt cx="37200" cy="1232425"/>
          </a:xfrm>
        </p:grpSpPr>
        <p:sp>
          <p:nvSpPr>
            <p:cNvPr id="3531" name="Google Shape;3531;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3" name="Google Shape;3533;p28"/>
          <p:cNvGrpSpPr/>
          <p:nvPr/>
        </p:nvGrpSpPr>
        <p:grpSpPr>
          <a:xfrm>
            <a:off x="828138" y="3531050"/>
            <a:ext cx="37200" cy="2435125"/>
            <a:chOff x="367100" y="2392375"/>
            <a:chExt cx="37200" cy="2435125"/>
          </a:xfrm>
        </p:grpSpPr>
        <p:sp>
          <p:nvSpPr>
            <p:cNvPr id="3534" name="Google Shape;3534;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6" name="Google Shape;3536;p28"/>
          <p:cNvGrpSpPr/>
          <p:nvPr/>
        </p:nvGrpSpPr>
        <p:grpSpPr>
          <a:xfrm>
            <a:off x="5947525" y="4563338"/>
            <a:ext cx="37200" cy="2435125"/>
            <a:chOff x="367100" y="2392375"/>
            <a:chExt cx="37200" cy="2435125"/>
          </a:xfrm>
        </p:grpSpPr>
        <p:sp>
          <p:nvSpPr>
            <p:cNvPr id="3537" name="Google Shape;3537;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39" name="Google Shape;3539;p28"/>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40" name="Google Shape;3540;p28"/>
          <p:cNvGrpSpPr/>
          <p:nvPr/>
        </p:nvGrpSpPr>
        <p:grpSpPr>
          <a:xfrm>
            <a:off x="5756825" y="4325750"/>
            <a:ext cx="37200" cy="2435125"/>
            <a:chOff x="367100" y="2392375"/>
            <a:chExt cx="37200" cy="2435125"/>
          </a:xfrm>
        </p:grpSpPr>
        <p:sp>
          <p:nvSpPr>
            <p:cNvPr id="3541" name="Google Shape;3541;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3" name="Google Shape;3543;p28"/>
          <p:cNvGrpSpPr/>
          <p:nvPr/>
        </p:nvGrpSpPr>
        <p:grpSpPr>
          <a:xfrm>
            <a:off x="8880050" y="3017613"/>
            <a:ext cx="37200" cy="2435125"/>
            <a:chOff x="367100" y="2392375"/>
            <a:chExt cx="37200" cy="2435125"/>
          </a:xfrm>
        </p:grpSpPr>
        <p:sp>
          <p:nvSpPr>
            <p:cNvPr id="3544" name="Google Shape;3544;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2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46" name="Google Shape;3546;p28"/>
          <p:cNvSpPr/>
          <p:nvPr/>
        </p:nvSpPr>
        <p:spPr>
          <a:xfrm>
            <a:off x="1534138" y="-2103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28"/>
          <p:cNvSpPr/>
          <p:nvPr/>
        </p:nvSpPr>
        <p:spPr>
          <a:xfrm>
            <a:off x="8715688" y="-12"/>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28"/>
          <p:cNvSpPr txBox="1"/>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49" name="Google Shape;3549;p28"/>
          <p:cNvSpPr txBox="1"/>
          <p:nvPr>
            <p:ph type="title" idx="2"/>
          </p:nvPr>
        </p:nvSpPr>
        <p:spPr>
          <a:xfrm>
            <a:off x="966800" y="1903600"/>
            <a:ext cx="20628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550" name="Google Shape;3550;p28"/>
          <p:cNvSpPr txBox="1"/>
          <p:nvPr>
            <p:ph type="subTitle" idx="1"/>
          </p:nvPr>
        </p:nvSpPr>
        <p:spPr>
          <a:xfrm>
            <a:off x="966800" y="2228800"/>
            <a:ext cx="2062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551" name="Google Shape;3551;p28"/>
          <p:cNvSpPr txBox="1"/>
          <p:nvPr>
            <p:ph type="title" idx="3"/>
          </p:nvPr>
        </p:nvSpPr>
        <p:spPr>
          <a:xfrm>
            <a:off x="3540501" y="1903600"/>
            <a:ext cx="20628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552" name="Google Shape;3552;p28"/>
          <p:cNvSpPr txBox="1"/>
          <p:nvPr>
            <p:ph type="subTitle" idx="4"/>
          </p:nvPr>
        </p:nvSpPr>
        <p:spPr>
          <a:xfrm>
            <a:off x="3540504" y="2228800"/>
            <a:ext cx="2062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553" name="Google Shape;3553;p28"/>
          <p:cNvSpPr txBox="1"/>
          <p:nvPr>
            <p:ph type="title" idx="5"/>
          </p:nvPr>
        </p:nvSpPr>
        <p:spPr>
          <a:xfrm>
            <a:off x="966800" y="3729938"/>
            <a:ext cx="20628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554" name="Google Shape;3554;p28"/>
          <p:cNvSpPr txBox="1"/>
          <p:nvPr>
            <p:ph type="subTitle" idx="6"/>
          </p:nvPr>
        </p:nvSpPr>
        <p:spPr>
          <a:xfrm>
            <a:off x="966800" y="4055138"/>
            <a:ext cx="2062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555" name="Google Shape;3555;p28"/>
          <p:cNvSpPr txBox="1"/>
          <p:nvPr>
            <p:ph type="title" idx="7"/>
          </p:nvPr>
        </p:nvSpPr>
        <p:spPr>
          <a:xfrm>
            <a:off x="3540498" y="3729938"/>
            <a:ext cx="20628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556" name="Google Shape;3556;p28"/>
          <p:cNvSpPr txBox="1"/>
          <p:nvPr>
            <p:ph type="subTitle" idx="8"/>
          </p:nvPr>
        </p:nvSpPr>
        <p:spPr>
          <a:xfrm>
            <a:off x="3540552" y="4055138"/>
            <a:ext cx="2062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557" name="Google Shape;3557;p28"/>
          <p:cNvSpPr txBox="1"/>
          <p:nvPr>
            <p:ph type="title" idx="9"/>
          </p:nvPr>
        </p:nvSpPr>
        <p:spPr>
          <a:xfrm>
            <a:off x="6114202" y="1903600"/>
            <a:ext cx="20628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558" name="Google Shape;3558;p28"/>
          <p:cNvSpPr txBox="1"/>
          <p:nvPr>
            <p:ph type="subTitle" idx="13"/>
          </p:nvPr>
        </p:nvSpPr>
        <p:spPr>
          <a:xfrm>
            <a:off x="6114207" y="2228800"/>
            <a:ext cx="2062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3559" name="Google Shape;3559;p28"/>
          <p:cNvSpPr txBox="1"/>
          <p:nvPr>
            <p:ph type="title" idx="14"/>
          </p:nvPr>
        </p:nvSpPr>
        <p:spPr>
          <a:xfrm>
            <a:off x="6114202" y="3729938"/>
            <a:ext cx="20628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2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p:txBody>
      </p:sp>
      <p:sp>
        <p:nvSpPr>
          <p:cNvPr id="3560" name="Google Shape;3560;p28"/>
          <p:cNvSpPr txBox="1"/>
          <p:nvPr>
            <p:ph type="subTitle" idx="15"/>
          </p:nvPr>
        </p:nvSpPr>
        <p:spPr>
          <a:xfrm>
            <a:off x="6114311" y="4055138"/>
            <a:ext cx="2062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2">
  <p:cSld name="CUSTOM_13">
    <p:spTree>
      <p:nvGrpSpPr>
        <p:cNvPr id="3561" name="Shape 3561"/>
        <p:cNvGrpSpPr/>
        <p:nvPr/>
      </p:nvGrpSpPr>
      <p:grpSpPr>
        <a:xfrm>
          <a:off x="0" y="0"/>
          <a:ext cx="0" cy="0"/>
          <a:chOff x="0" y="0"/>
          <a:chExt cx="0" cy="0"/>
        </a:xfrm>
      </p:grpSpPr>
      <p:grpSp>
        <p:nvGrpSpPr>
          <p:cNvPr id="3562" name="Google Shape;3562;p29"/>
          <p:cNvGrpSpPr/>
          <p:nvPr/>
        </p:nvGrpSpPr>
        <p:grpSpPr>
          <a:xfrm rot="9442976">
            <a:off x="1971015" y="3073054"/>
            <a:ext cx="9165281" cy="2491532"/>
            <a:chOff x="5171575" y="1460000"/>
            <a:chExt cx="1813675" cy="493025"/>
          </a:xfrm>
        </p:grpSpPr>
        <p:sp>
          <p:nvSpPr>
            <p:cNvPr id="3563" name="Google Shape;3563;p29"/>
            <p:cNvSpPr/>
            <p:nvPr/>
          </p:nvSpPr>
          <p:spPr>
            <a:xfrm>
              <a:off x="5268600" y="1460000"/>
              <a:ext cx="1716650" cy="394450"/>
            </a:xfrm>
            <a:custGeom>
              <a:avLst/>
              <a:gdLst/>
              <a:ahLst/>
              <a:cxnLst/>
              <a:rect l="l" t="t" r="r" b="b"/>
              <a:pathLst>
                <a:path w="68666" h="15778" extrusionOk="0">
                  <a:moveTo>
                    <a:pt x="11229" y="1"/>
                  </a:moveTo>
                  <a:cubicBezTo>
                    <a:pt x="5339" y="1"/>
                    <a:pt x="67" y="3484"/>
                    <a:pt x="0" y="3529"/>
                  </a:cubicBezTo>
                  <a:lnTo>
                    <a:pt x="62" y="3618"/>
                  </a:lnTo>
                  <a:cubicBezTo>
                    <a:pt x="122" y="3573"/>
                    <a:pt x="5374" y="104"/>
                    <a:pt x="11234" y="104"/>
                  </a:cubicBezTo>
                  <a:cubicBezTo>
                    <a:pt x="12364" y="104"/>
                    <a:pt x="13516" y="233"/>
                    <a:pt x="14657" y="540"/>
                  </a:cubicBezTo>
                  <a:cubicBezTo>
                    <a:pt x="18583" y="1602"/>
                    <a:pt x="20804" y="4831"/>
                    <a:pt x="22954" y="7954"/>
                  </a:cubicBezTo>
                  <a:cubicBezTo>
                    <a:pt x="24711" y="10514"/>
                    <a:pt x="26380" y="12931"/>
                    <a:pt x="28860" y="14002"/>
                  </a:cubicBezTo>
                  <a:cubicBezTo>
                    <a:pt x="31598" y="15180"/>
                    <a:pt x="34114" y="15777"/>
                    <a:pt x="36443" y="15777"/>
                  </a:cubicBezTo>
                  <a:cubicBezTo>
                    <a:pt x="38396" y="15777"/>
                    <a:pt x="40216" y="15358"/>
                    <a:pt x="41938" y="14528"/>
                  </a:cubicBezTo>
                  <a:cubicBezTo>
                    <a:pt x="45257" y="12931"/>
                    <a:pt x="47737" y="10068"/>
                    <a:pt x="50136" y="7293"/>
                  </a:cubicBezTo>
                  <a:cubicBezTo>
                    <a:pt x="53169" y="3787"/>
                    <a:pt x="56033" y="478"/>
                    <a:pt x="60137" y="451"/>
                  </a:cubicBezTo>
                  <a:lnTo>
                    <a:pt x="60235" y="451"/>
                  </a:lnTo>
                  <a:cubicBezTo>
                    <a:pt x="63295" y="451"/>
                    <a:pt x="65507" y="1147"/>
                    <a:pt x="66837" y="2512"/>
                  </a:cubicBezTo>
                  <a:cubicBezTo>
                    <a:pt x="68558" y="4296"/>
                    <a:pt x="68460" y="6874"/>
                    <a:pt x="68398" y="8587"/>
                  </a:cubicBezTo>
                  <a:cubicBezTo>
                    <a:pt x="68380" y="9247"/>
                    <a:pt x="68353" y="9765"/>
                    <a:pt x="68442" y="10095"/>
                  </a:cubicBezTo>
                  <a:lnTo>
                    <a:pt x="68540" y="10077"/>
                  </a:lnTo>
                  <a:cubicBezTo>
                    <a:pt x="68460" y="9756"/>
                    <a:pt x="68478" y="9238"/>
                    <a:pt x="68505" y="8587"/>
                  </a:cubicBezTo>
                  <a:cubicBezTo>
                    <a:pt x="68567" y="6865"/>
                    <a:pt x="68665" y="4251"/>
                    <a:pt x="66908" y="2440"/>
                  </a:cubicBezTo>
                  <a:cubicBezTo>
                    <a:pt x="65570" y="1049"/>
                    <a:pt x="63322" y="353"/>
                    <a:pt x="60235" y="353"/>
                  </a:cubicBezTo>
                  <a:lnTo>
                    <a:pt x="60137" y="353"/>
                  </a:lnTo>
                  <a:cubicBezTo>
                    <a:pt x="55989" y="371"/>
                    <a:pt x="53107" y="3698"/>
                    <a:pt x="50056" y="7222"/>
                  </a:cubicBezTo>
                  <a:cubicBezTo>
                    <a:pt x="46576" y="11240"/>
                    <a:pt x="42754" y="15659"/>
                    <a:pt x="36408" y="15659"/>
                  </a:cubicBezTo>
                  <a:cubicBezTo>
                    <a:pt x="34230" y="15659"/>
                    <a:pt x="31756" y="15139"/>
                    <a:pt x="28895" y="13904"/>
                  </a:cubicBezTo>
                  <a:cubicBezTo>
                    <a:pt x="26442" y="12842"/>
                    <a:pt x="24792" y="10443"/>
                    <a:pt x="23043" y="7891"/>
                  </a:cubicBezTo>
                  <a:cubicBezTo>
                    <a:pt x="20884" y="4751"/>
                    <a:pt x="18645" y="1504"/>
                    <a:pt x="14684" y="442"/>
                  </a:cubicBezTo>
                  <a:cubicBezTo>
                    <a:pt x="13531" y="131"/>
                    <a:pt x="12369" y="1"/>
                    <a:pt x="1122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29"/>
            <p:cNvSpPr/>
            <p:nvPr/>
          </p:nvSpPr>
          <p:spPr>
            <a:xfrm>
              <a:off x="5264575" y="1467800"/>
              <a:ext cx="1717325" cy="382175"/>
            </a:xfrm>
            <a:custGeom>
              <a:avLst/>
              <a:gdLst/>
              <a:ahLst/>
              <a:cxnLst/>
              <a:rect l="l" t="t" r="r" b="b"/>
              <a:pathLst>
                <a:path w="68693" h="15287" extrusionOk="0">
                  <a:moveTo>
                    <a:pt x="11153" y="0"/>
                  </a:moveTo>
                  <a:cubicBezTo>
                    <a:pt x="6400" y="0"/>
                    <a:pt x="2154" y="2227"/>
                    <a:pt x="589" y="3047"/>
                  </a:cubicBezTo>
                  <a:cubicBezTo>
                    <a:pt x="322" y="3181"/>
                    <a:pt x="90" y="3306"/>
                    <a:pt x="54" y="3306"/>
                  </a:cubicBezTo>
                  <a:cubicBezTo>
                    <a:pt x="54" y="3306"/>
                    <a:pt x="81" y="3315"/>
                    <a:pt x="90" y="3333"/>
                  </a:cubicBezTo>
                  <a:lnTo>
                    <a:pt x="0" y="3386"/>
                  </a:lnTo>
                  <a:cubicBezTo>
                    <a:pt x="11" y="3404"/>
                    <a:pt x="22" y="3416"/>
                    <a:pt x="45" y="3416"/>
                  </a:cubicBezTo>
                  <a:cubicBezTo>
                    <a:pt x="104" y="3416"/>
                    <a:pt x="240" y="3346"/>
                    <a:pt x="634" y="3136"/>
                  </a:cubicBezTo>
                  <a:cubicBezTo>
                    <a:pt x="2192" y="2324"/>
                    <a:pt x="6429" y="101"/>
                    <a:pt x="11161" y="101"/>
                  </a:cubicBezTo>
                  <a:cubicBezTo>
                    <a:pt x="12038" y="101"/>
                    <a:pt x="12931" y="177"/>
                    <a:pt x="13828" y="353"/>
                  </a:cubicBezTo>
                  <a:cubicBezTo>
                    <a:pt x="14122" y="416"/>
                    <a:pt x="14417" y="478"/>
                    <a:pt x="14693" y="558"/>
                  </a:cubicBezTo>
                  <a:cubicBezTo>
                    <a:pt x="18208" y="1531"/>
                    <a:pt x="20055" y="4198"/>
                    <a:pt x="22009" y="7026"/>
                  </a:cubicBezTo>
                  <a:cubicBezTo>
                    <a:pt x="22499" y="7731"/>
                    <a:pt x="22999" y="8453"/>
                    <a:pt x="23525" y="9149"/>
                  </a:cubicBezTo>
                  <a:cubicBezTo>
                    <a:pt x="24970" y="11040"/>
                    <a:pt x="26567" y="12958"/>
                    <a:pt x="28744" y="13806"/>
                  </a:cubicBezTo>
                  <a:cubicBezTo>
                    <a:pt x="31411" y="14850"/>
                    <a:pt x="33731" y="15287"/>
                    <a:pt x="35792" y="15287"/>
                  </a:cubicBezTo>
                  <a:cubicBezTo>
                    <a:pt x="40422" y="15287"/>
                    <a:pt x="43714" y="13057"/>
                    <a:pt x="46577" y="10470"/>
                  </a:cubicBezTo>
                  <a:cubicBezTo>
                    <a:pt x="47826" y="9337"/>
                    <a:pt x="48977" y="8105"/>
                    <a:pt x="50083" y="6919"/>
                  </a:cubicBezTo>
                  <a:cubicBezTo>
                    <a:pt x="53116" y="3672"/>
                    <a:pt x="55980" y="603"/>
                    <a:pt x="60102" y="558"/>
                  </a:cubicBezTo>
                  <a:lnTo>
                    <a:pt x="60262" y="558"/>
                  </a:lnTo>
                  <a:cubicBezTo>
                    <a:pt x="63269" y="558"/>
                    <a:pt x="65472" y="1245"/>
                    <a:pt x="66810" y="2592"/>
                  </a:cubicBezTo>
                  <a:cubicBezTo>
                    <a:pt x="68568" y="4350"/>
                    <a:pt x="68541" y="6901"/>
                    <a:pt x="68523" y="8596"/>
                  </a:cubicBezTo>
                  <a:cubicBezTo>
                    <a:pt x="68514" y="9230"/>
                    <a:pt x="68505" y="9738"/>
                    <a:pt x="68594" y="10059"/>
                  </a:cubicBezTo>
                  <a:lnTo>
                    <a:pt x="68693" y="10032"/>
                  </a:lnTo>
                  <a:cubicBezTo>
                    <a:pt x="68612" y="9720"/>
                    <a:pt x="68621" y="9221"/>
                    <a:pt x="68621" y="8596"/>
                  </a:cubicBezTo>
                  <a:cubicBezTo>
                    <a:pt x="68648" y="6892"/>
                    <a:pt x="68675" y="4314"/>
                    <a:pt x="66890" y="2521"/>
                  </a:cubicBezTo>
                  <a:cubicBezTo>
                    <a:pt x="65526" y="1147"/>
                    <a:pt x="63295" y="460"/>
                    <a:pt x="60253" y="460"/>
                  </a:cubicBezTo>
                  <a:lnTo>
                    <a:pt x="60102" y="460"/>
                  </a:lnTo>
                  <a:cubicBezTo>
                    <a:pt x="55935" y="496"/>
                    <a:pt x="53054" y="3583"/>
                    <a:pt x="50012" y="6848"/>
                  </a:cubicBezTo>
                  <a:cubicBezTo>
                    <a:pt x="48897" y="8034"/>
                    <a:pt x="47755" y="9265"/>
                    <a:pt x="46515" y="10389"/>
                  </a:cubicBezTo>
                  <a:cubicBezTo>
                    <a:pt x="43667" y="12965"/>
                    <a:pt x="40396" y="15186"/>
                    <a:pt x="35789" y="15186"/>
                  </a:cubicBezTo>
                  <a:cubicBezTo>
                    <a:pt x="33743" y="15186"/>
                    <a:pt x="31433" y="14748"/>
                    <a:pt x="28780" y="13708"/>
                  </a:cubicBezTo>
                  <a:cubicBezTo>
                    <a:pt x="26630" y="12869"/>
                    <a:pt x="25051" y="10960"/>
                    <a:pt x="23614" y="9087"/>
                  </a:cubicBezTo>
                  <a:cubicBezTo>
                    <a:pt x="23088" y="8391"/>
                    <a:pt x="22580" y="7668"/>
                    <a:pt x="22098" y="6964"/>
                  </a:cubicBezTo>
                  <a:cubicBezTo>
                    <a:pt x="20216" y="4252"/>
                    <a:pt x="18280" y="1441"/>
                    <a:pt x="14720" y="460"/>
                  </a:cubicBezTo>
                  <a:cubicBezTo>
                    <a:pt x="14435" y="380"/>
                    <a:pt x="14140" y="309"/>
                    <a:pt x="13846" y="255"/>
                  </a:cubicBezTo>
                  <a:cubicBezTo>
                    <a:pt x="12940" y="77"/>
                    <a:pt x="12038" y="0"/>
                    <a:pt x="1115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29"/>
            <p:cNvSpPr/>
            <p:nvPr/>
          </p:nvSpPr>
          <p:spPr>
            <a:xfrm>
              <a:off x="5260775" y="1475575"/>
              <a:ext cx="1720900" cy="370175"/>
            </a:xfrm>
            <a:custGeom>
              <a:avLst/>
              <a:gdLst/>
              <a:ahLst/>
              <a:cxnLst/>
              <a:rect l="l" t="t" r="r" b="b"/>
              <a:pathLst>
                <a:path w="68836" h="14807" extrusionOk="0">
                  <a:moveTo>
                    <a:pt x="81" y="3111"/>
                  </a:moveTo>
                  <a:lnTo>
                    <a:pt x="81" y="3111"/>
                  </a:lnTo>
                  <a:cubicBezTo>
                    <a:pt x="82" y="3111"/>
                    <a:pt x="83" y="3111"/>
                    <a:pt x="84" y="3112"/>
                  </a:cubicBezTo>
                  <a:lnTo>
                    <a:pt x="84" y="3112"/>
                  </a:lnTo>
                  <a:cubicBezTo>
                    <a:pt x="83" y="3111"/>
                    <a:pt x="81" y="3111"/>
                    <a:pt x="81" y="3111"/>
                  </a:cubicBezTo>
                  <a:close/>
                  <a:moveTo>
                    <a:pt x="11123" y="0"/>
                  </a:moveTo>
                  <a:cubicBezTo>
                    <a:pt x="6789" y="0"/>
                    <a:pt x="2898" y="1830"/>
                    <a:pt x="1053" y="2701"/>
                  </a:cubicBezTo>
                  <a:cubicBezTo>
                    <a:pt x="591" y="2915"/>
                    <a:pt x="187" y="3112"/>
                    <a:pt x="92" y="3112"/>
                  </a:cubicBezTo>
                  <a:cubicBezTo>
                    <a:pt x="89" y="3112"/>
                    <a:pt x="87" y="3112"/>
                    <a:pt x="84" y="3112"/>
                  </a:cubicBezTo>
                  <a:lnTo>
                    <a:pt x="84" y="3112"/>
                  </a:lnTo>
                  <a:cubicBezTo>
                    <a:pt x="87" y="3112"/>
                    <a:pt x="90" y="3115"/>
                    <a:pt x="90" y="3120"/>
                  </a:cubicBezTo>
                  <a:lnTo>
                    <a:pt x="1" y="3173"/>
                  </a:lnTo>
                  <a:cubicBezTo>
                    <a:pt x="16" y="3197"/>
                    <a:pt x="40" y="3210"/>
                    <a:pt x="79" y="3210"/>
                  </a:cubicBezTo>
                  <a:cubicBezTo>
                    <a:pt x="200" y="3210"/>
                    <a:pt x="471" y="3087"/>
                    <a:pt x="1098" y="2790"/>
                  </a:cubicBezTo>
                  <a:cubicBezTo>
                    <a:pt x="2935" y="1927"/>
                    <a:pt x="6801" y="107"/>
                    <a:pt x="11111" y="107"/>
                  </a:cubicBezTo>
                  <a:cubicBezTo>
                    <a:pt x="12014" y="107"/>
                    <a:pt x="12937" y="187"/>
                    <a:pt x="13864" y="372"/>
                  </a:cubicBezTo>
                  <a:cubicBezTo>
                    <a:pt x="14159" y="426"/>
                    <a:pt x="14444" y="497"/>
                    <a:pt x="14729" y="577"/>
                  </a:cubicBezTo>
                  <a:cubicBezTo>
                    <a:pt x="17977" y="1505"/>
                    <a:pt x="19591" y="3896"/>
                    <a:pt x="21304" y="6438"/>
                  </a:cubicBezTo>
                  <a:cubicBezTo>
                    <a:pt x="21938" y="7375"/>
                    <a:pt x="22589" y="8339"/>
                    <a:pt x="23338" y="9240"/>
                  </a:cubicBezTo>
                  <a:cubicBezTo>
                    <a:pt x="24882" y="11113"/>
                    <a:pt x="26452" y="12853"/>
                    <a:pt x="28611" y="13611"/>
                  </a:cubicBezTo>
                  <a:cubicBezTo>
                    <a:pt x="31010" y="14450"/>
                    <a:pt x="33134" y="14806"/>
                    <a:pt x="35034" y="14806"/>
                  </a:cubicBezTo>
                  <a:cubicBezTo>
                    <a:pt x="40003" y="14806"/>
                    <a:pt x="43455" y="12389"/>
                    <a:pt x="46390" y="9953"/>
                  </a:cubicBezTo>
                  <a:cubicBezTo>
                    <a:pt x="47693" y="8865"/>
                    <a:pt x="48879" y="7696"/>
                    <a:pt x="50030" y="6554"/>
                  </a:cubicBezTo>
                  <a:cubicBezTo>
                    <a:pt x="53054" y="3557"/>
                    <a:pt x="55918" y="720"/>
                    <a:pt x="60066" y="676"/>
                  </a:cubicBezTo>
                  <a:cubicBezTo>
                    <a:pt x="60147" y="667"/>
                    <a:pt x="60227" y="667"/>
                    <a:pt x="60307" y="667"/>
                  </a:cubicBezTo>
                  <a:cubicBezTo>
                    <a:pt x="68514" y="667"/>
                    <a:pt x="68595" y="5823"/>
                    <a:pt x="68630" y="8606"/>
                  </a:cubicBezTo>
                  <a:cubicBezTo>
                    <a:pt x="68639" y="9222"/>
                    <a:pt x="68648" y="9704"/>
                    <a:pt x="68737" y="10025"/>
                  </a:cubicBezTo>
                  <a:lnTo>
                    <a:pt x="68836" y="9998"/>
                  </a:lnTo>
                  <a:cubicBezTo>
                    <a:pt x="68755" y="9695"/>
                    <a:pt x="68746" y="9186"/>
                    <a:pt x="68737" y="8606"/>
                  </a:cubicBezTo>
                  <a:cubicBezTo>
                    <a:pt x="68693" y="5787"/>
                    <a:pt x="68622" y="568"/>
                    <a:pt x="60316" y="568"/>
                  </a:cubicBezTo>
                  <a:lnTo>
                    <a:pt x="60066" y="568"/>
                  </a:lnTo>
                  <a:cubicBezTo>
                    <a:pt x="55873" y="622"/>
                    <a:pt x="52992" y="3468"/>
                    <a:pt x="49950" y="6483"/>
                  </a:cubicBezTo>
                  <a:cubicBezTo>
                    <a:pt x="48808" y="7616"/>
                    <a:pt x="47621" y="8794"/>
                    <a:pt x="46319" y="9873"/>
                  </a:cubicBezTo>
                  <a:cubicBezTo>
                    <a:pt x="43408" y="12294"/>
                    <a:pt x="39974" y="14700"/>
                    <a:pt x="35029" y="14700"/>
                  </a:cubicBezTo>
                  <a:cubicBezTo>
                    <a:pt x="33140" y="14700"/>
                    <a:pt x="31031" y="14349"/>
                    <a:pt x="28646" y="13513"/>
                  </a:cubicBezTo>
                  <a:cubicBezTo>
                    <a:pt x="26505" y="12763"/>
                    <a:pt x="24953" y="11033"/>
                    <a:pt x="23419" y="9177"/>
                  </a:cubicBezTo>
                  <a:cubicBezTo>
                    <a:pt x="22669" y="8276"/>
                    <a:pt x="22018" y="7313"/>
                    <a:pt x="21393" y="6376"/>
                  </a:cubicBezTo>
                  <a:cubicBezTo>
                    <a:pt x="19663" y="3825"/>
                    <a:pt x="18039" y="1407"/>
                    <a:pt x="14756" y="479"/>
                  </a:cubicBezTo>
                  <a:cubicBezTo>
                    <a:pt x="14471" y="399"/>
                    <a:pt x="14176" y="328"/>
                    <a:pt x="13882" y="265"/>
                  </a:cubicBezTo>
                  <a:cubicBezTo>
                    <a:pt x="12953" y="80"/>
                    <a:pt x="12028" y="0"/>
                    <a:pt x="1112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29"/>
            <p:cNvSpPr/>
            <p:nvPr/>
          </p:nvSpPr>
          <p:spPr>
            <a:xfrm>
              <a:off x="5257000" y="1483550"/>
              <a:ext cx="1724450" cy="358850"/>
            </a:xfrm>
            <a:custGeom>
              <a:avLst/>
              <a:gdLst/>
              <a:ahLst/>
              <a:cxnLst/>
              <a:rect l="l" t="t" r="r" b="b"/>
              <a:pathLst>
                <a:path w="68978" h="14354" extrusionOk="0">
                  <a:moveTo>
                    <a:pt x="11083" y="0"/>
                  </a:moveTo>
                  <a:cubicBezTo>
                    <a:pt x="7041" y="0"/>
                    <a:pt x="3400" y="1567"/>
                    <a:pt x="1463" y="2408"/>
                  </a:cubicBezTo>
                  <a:cubicBezTo>
                    <a:pt x="867" y="2663"/>
                    <a:pt x="298" y="2910"/>
                    <a:pt x="132" y="2910"/>
                  </a:cubicBezTo>
                  <a:cubicBezTo>
                    <a:pt x="111" y="2910"/>
                    <a:pt x="97" y="2907"/>
                    <a:pt x="89" y="2899"/>
                  </a:cubicBezTo>
                  <a:lnTo>
                    <a:pt x="0" y="2953"/>
                  </a:lnTo>
                  <a:cubicBezTo>
                    <a:pt x="25" y="2991"/>
                    <a:pt x="66" y="3011"/>
                    <a:pt x="130" y="3011"/>
                  </a:cubicBezTo>
                  <a:cubicBezTo>
                    <a:pt x="318" y="3011"/>
                    <a:pt x="710" y="2843"/>
                    <a:pt x="1508" y="2498"/>
                  </a:cubicBezTo>
                  <a:cubicBezTo>
                    <a:pt x="3440" y="1670"/>
                    <a:pt x="7069" y="102"/>
                    <a:pt x="11091" y="102"/>
                  </a:cubicBezTo>
                  <a:cubicBezTo>
                    <a:pt x="12009" y="102"/>
                    <a:pt x="12947" y="184"/>
                    <a:pt x="13890" y="374"/>
                  </a:cubicBezTo>
                  <a:cubicBezTo>
                    <a:pt x="14194" y="437"/>
                    <a:pt x="14488" y="508"/>
                    <a:pt x="14756" y="588"/>
                  </a:cubicBezTo>
                  <a:cubicBezTo>
                    <a:pt x="17807" y="1472"/>
                    <a:pt x="19234" y="3684"/>
                    <a:pt x="20751" y="6030"/>
                  </a:cubicBezTo>
                  <a:cubicBezTo>
                    <a:pt x="21464" y="7136"/>
                    <a:pt x="22196" y="8278"/>
                    <a:pt x="23141" y="9331"/>
                  </a:cubicBezTo>
                  <a:cubicBezTo>
                    <a:pt x="24720" y="11097"/>
                    <a:pt x="26317" y="12739"/>
                    <a:pt x="28485" y="13408"/>
                  </a:cubicBezTo>
                  <a:cubicBezTo>
                    <a:pt x="30617" y="14068"/>
                    <a:pt x="32526" y="14354"/>
                    <a:pt x="34266" y="14354"/>
                  </a:cubicBezTo>
                  <a:cubicBezTo>
                    <a:pt x="39190" y="14354"/>
                    <a:pt x="42750" y="12052"/>
                    <a:pt x="46193" y="9429"/>
                  </a:cubicBezTo>
                  <a:cubicBezTo>
                    <a:pt x="47558" y="8394"/>
                    <a:pt x="48780" y="7279"/>
                    <a:pt x="49967" y="6200"/>
                  </a:cubicBezTo>
                  <a:cubicBezTo>
                    <a:pt x="53116" y="3327"/>
                    <a:pt x="55846" y="838"/>
                    <a:pt x="60021" y="776"/>
                  </a:cubicBezTo>
                  <a:cubicBezTo>
                    <a:pt x="60128" y="774"/>
                    <a:pt x="60233" y="773"/>
                    <a:pt x="60337" y="773"/>
                  </a:cubicBezTo>
                  <a:cubicBezTo>
                    <a:pt x="68430" y="773"/>
                    <a:pt x="68631" y="5860"/>
                    <a:pt x="68746" y="8608"/>
                  </a:cubicBezTo>
                  <a:cubicBezTo>
                    <a:pt x="68773" y="9206"/>
                    <a:pt x="68790" y="9670"/>
                    <a:pt x="68880" y="9982"/>
                  </a:cubicBezTo>
                  <a:lnTo>
                    <a:pt x="68978" y="9956"/>
                  </a:lnTo>
                  <a:cubicBezTo>
                    <a:pt x="68897" y="9652"/>
                    <a:pt x="68871" y="9170"/>
                    <a:pt x="68853" y="8608"/>
                  </a:cubicBezTo>
                  <a:cubicBezTo>
                    <a:pt x="68738" y="5827"/>
                    <a:pt x="68528" y="666"/>
                    <a:pt x="60357" y="666"/>
                  </a:cubicBezTo>
                  <a:cubicBezTo>
                    <a:pt x="60246" y="666"/>
                    <a:pt x="60134" y="667"/>
                    <a:pt x="60021" y="669"/>
                  </a:cubicBezTo>
                  <a:cubicBezTo>
                    <a:pt x="55801" y="731"/>
                    <a:pt x="53063" y="3229"/>
                    <a:pt x="49896" y="6128"/>
                  </a:cubicBezTo>
                  <a:cubicBezTo>
                    <a:pt x="48709" y="7199"/>
                    <a:pt x="47487" y="8314"/>
                    <a:pt x="46131" y="9349"/>
                  </a:cubicBezTo>
                  <a:cubicBezTo>
                    <a:pt x="42700" y="11955"/>
                    <a:pt x="39166" y="14249"/>
                    <a:pt x="34263" y="14249"/>
                  </a:cubicBezTo>
                  <a:cubicBezTo>
                    <a:pt x="32537" y="14249"/>
                    <a:pt x="30641" y="13965"/>
                    <a:pt x="28521" y="13310"/>
                  </a:cubicBezTo>
                  <a:cubicBezTo>
                    <a:pt x="26371" y="12650"/>
                    <a:pt x="24783" y="11017"/>
                    <a:pt x="23213" y="9260"/>
                  </a:cubicBezTo>
                  <a:cubicBezTo>
                    <a:pt x="22285" y="8216"/>
                    <a:pt x="21544" y="7074"/>
                    <a:pt x="20831" y="5968"/>
                  </a:cubicBezTo>
                  <a:cubicBezTo>
                    <a:pt x="19314" y="3613"/>
                    <a:pt x="17878" y="1382"/>
                    <a:pt x="14791" y="490"/>
                  </a:cubicBezTo>
                  <a:cubicBezTo>
                    <a:pt x="14515" y="410"/>
                    <a:pt x="14220" y="339"/>
                    <a:pt x="13917" y="276"/>
                  </a:cubicBezTo>
                  <a:cubicBezTo>
                    <a:pt x="12962" y="83"/>
                    <a:pt x="12012" y="0"/>
                    <a:pt x="1108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29"/>
            <p:cNvSpPr/>
            <p:nvPr/>
          </p:nvSpPr>
          <p:spPr>
            <a:xfrm>
              <a:off x="5253425" y="1491325"/>
              <a:ext cx="1727800" cy="347950"/>
            </a:xfrm>
            <a:custGeom>
              <a:avLst/>
              <a:gdLst/>
              <a:ahLst/>
              <a:cxnLst/>
              <a:rect l="l" t="t" r="r" b="b"/>
              <a:pathLst>
                <a:path w="69112" h="13918" extrusionOk="0">
                  <a:moveTo>
                    <a:pt x="11029" y="1"/>
                  </a:moveTo>
                  <a:cubicBezTo>
                    <a:pt x="7245" y="1"/>
                    <a:pt x="3847" y="1354"/>
                    <a:pt x="1829" y="2160"/>
                  </a:cubicBezTo>
                  <a:cubicBezTo>
                    <a:pt x="1084" y="2458"/>
                    <a:pt x="427" y="2718"/>
                    <a:pt x="183" y="2718"/>
                  </a:cubicBezTo>
                  <a:cubicBezTo>
                    <a:pt x="135" y="2718"/>
                    <a:pt x="103" y="2708"/>
                    <a:pt x="90" y="2686"/>
                  </a:cubicBezTo>
                  <a:lnTo>
                    <a:pt x="0" y="2740"/>
                  </a:lnTo>
                  <a:cubicBezTo>
                    <a:pt x="34" y="2794"/>
                    <a:pt x="94" y="2820"/>
                    <a:pt x="187" y="2820"/>
                  </a:cubicBezTo>
                  <a:cubicBezTo>
                    <a:pt x="445" y="2820"/>
                    <a:pt x="960" y="2619"/>
                    <a:pt x="1865" y="2258"/>
                  </a:cubicBezTo>
                  <a:cubicBezTo>
                    <a:pt x="3876" y="1459"/>
                    <a:pt x="7266" y="108"/>
                    <a:pt x="11029" y="108"/>
                  </a:cubicBezTo>
                  <a:cubicBezTo>
                    <a:pt x="11973" y="108"/>
                    <a:pt x="12942" y="193"/>
                    <a:pt x="13917" y="393"/>
                  </a:cubicBezTo>
                  <a:cubicBezTo>
                    <a:pt x="14229" y="456"/>
                    <a:pt x="14506" y="527"/>
                    <a:pt x="14783" y="608"/>
                  </a:cubicBezTo>
                  <a:cubicBezTo>
                    <a:pt x="17691" y="1464"/>
                    <a:pt x="18949" y="3543"/>
                    <a:pt x="20287" y="5746"/>
                  </a:cubicBezTo>
                  <a:cubicBezTo>
                    <a:pt x="21036" y="6986"/>
                    <a:pt x="21821" y="8271"/>
                    <a:pt x="22936" y="9430"/>
                  </a:cubicBezTo>
                  <a:cubicBezTo>
                    <a:pt x="24533" y="11090"/>
                    <a:pt x="26157" y="12633"/>
                    <a:pt x="28352" y="13222"/>
                  </a:cubicBezTo>
                  <a:cubicBezTo>
                    <a:pt x="30180" y="13704"/>
                    <a:pt x="31849" y="13918"/>
                    <a:pt x="33392" y="13918"/>
                  </a:cubicBezTo>
                  <a:cubicBezTo>
                    <a:pt x="38771" y="13918"/>
                    <a:pt x="42527" y="11322"/>
                    <a:pt x="45926" y="8967"/>
                  </a:cubicBezTo>
                  <a:lnTo>
                    <a:pt x="45988" y="8922"/>
                  </a:lnTo>
                  <a:cubicBezTo>
                    <a:pt x="47416" y="7932"/>
                    <a:pt x="48674" y="6888"/>
                    <a:pt x="49887" y="5871"/>
                  </a:cubicBezTo>
                  <a:cubicBezTo>
                    <a:pt x="53045" y="3239"/>
                    <a:pt x="55766" y="964"/>
                    <a:pt x="59977" y="884"/>
                  </a:cubicBezTo>
                  <a:cubicBezTo>
                    <a:pt x="60102" y="884"/>
                    <a:pt x="60226" y="875"/>
                    <a:pt x="60351" y="875"/>
                  </a:cubicBezTo>
                  <a:cubicBezTo>
                    <a:pt x="68327" y="875"/>
                    <a:pt x="68675" y="5907"/>
                    <a:pt x="68853" y="8628"/>
                  </a:cubicBezTo>
                  <a:cubicBezTo>
                    <a:pt x="68889" y="9198"/>
                    <a:pt x="68924" y="9645"/>
                    <a:pt x="69014" y="9948"/>
                  </a:cubicBezTo>
                  <a:lnTo>
                    <a:pt x="69112" y="9921"/>
                  </a:lnTo>
                  <a:cubicBezTo>
                    <a:pt x="69023" y="9627"/>
                    <a:pt x="68996" y="9163"/>
                    <a:pt x="68960" y="8628"/>
                  </a:cubicBezTo>
                  <a:cubicBezTo>
                    <a:pt x="68776" y="5871"/>
                    <a:pt x="68427" y="773"/>
                    <a:pt x="60365" y="773"/>
                  </a:cubicBezTo>
                  <a:cubicBezTo>
                    <a:pt x="60235" y="773"/>
                    <a:pt x="60102" y="774"/>
                    <a:pt x="59968" y="777"/>
                  </a:cubicBezTo>
                  <a:cubicBezTo>
                    <a:pt x="55721" y="857"/>
                    <a:pt x="52991" y="3141"/>
                    <a:pt x="49816" y="5791"/>
                  </a:cubicBezTo>
                  <a:cubicBezTo>
                    <a:pt x="48602" y="6799"/>
                    <a:pt x="47344" y="7851"/>
                    <a:pt x="45926" y="8833"/>
                  </a:cubicBezTo>
                  <a:lnTo>
                    <a:pt x="45864" y="8877"/>
                  </a:lnTo>
                  <a:cubicBezTo>
                    <a:pt x="42483" y="11223"/>
                    <a:pt x="38746" y="13813"/>
                    <a:pt x="33388" y="13813"/>
                  </a:cubicBezTo>
                  <a:cubicBezTo>
                    <a:pt x="31860" y="13813"/>
                    <a:pt x="30200" y="13602"/>
                    <a:pt x="28378" y="13115"/>
                  </a:cubicBezTo>
                  <a:cubicBezTo>
                    <a:pt x="26210" y="12535"/>
                    <a:pt x="24605" y="11009"/>
                    <a:pt x="23008" y="9359"/>
                  </a:cubicBezTo>
                  <a:cubicBezTo>
                    <a:pt x="21902" y="8208"/>
                    <a:pt x="21125" y="6933"/>
                    <a:pt x="20376" y="5693"/>
                  </a:cubicBezTo>
                  <a:cubicBezTo>
                    <a:pt x="19029" y="3471"/>
                    <a:pt x="17753" y="1375"/>
                    <a:pt x="14809" y="509"/>
                  </a:cubicBezTo>
                  <a:cubicBezTo>
                    <a:pt x="14533" y="420"/>
                    <a:pt x="14247" y="358"/>
                    <a:pt x="13935" y="286"/>
                  </a:cubicBezTo>
                  <a:cubicBezTo>
                    <a:pt x="12953" y="86"/>
                    <a:pt x="11979" y="1"/>
                    <a:pt x="1102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29"/>
            <p:cNvSpPr/>
            <p:nvPr/>
          </p:nvSpPr>
          <p:spPr>
            <a:xfrm>
              <a:off x="5249625" y="1499175"/>
              <a:ext cx="1731375" cy="337875"/>
            </a:xfrm>
            <a:custGeom>
              <a:avLst/>
              <a:gdLst/>
              <a:ahLst/>
              <a:cxnLst/>
              <a:rect l="l" t="t" r="r" b="b"/>
              <a:pathLst>
                <a:path w="69255" h="13515" extrusionOk="0">
                  <a:moveTo>
                    <a:pt x="10963" y="1"/>
                  </a:moveTo>
                  <a:cubicBezTo>
                    <a:pt x="7417" y="1"/>
                    <a:pt x="4245" y="1175"/>
                    <a:pt x="2169" y="1944"/>
                  </a:cubicBezTo>
                  <a:cubicBezTo>
                    <a:pt x="1313" y="2267"/>
                    <a:pt x="595" y="2534"/>
                    <a:pt x="267" y="2534"/>
                  </a:cubicBezTo>
                  <a:cubicBezTo>
                    <a:pt x="177" y="2534"/>
                    <a:pt x="117" y="2514"/>
                    <a:pt x="90" y="2470"/>
                  </a:cubicBezTo>
                  <a:lnTo>
                    <a:pt x="1" y="2524"/>
                  </a:lnTo>
                  <a:cubicBezTo>
                    <a:pt x="48" y="2600"/>
                    <a:pt x="137" y="2635"/>
                    <a:pt x="269" y="2635"/>
                  </a:cubicBezTo>
                  <a:cubicBezTo>
                    <a:pt x="615" y="2635"/>
                    <a:pt x="1256" y="2397"/>
                    <a:pt x="2204" y="2042"/>
                  </a:cubicBezTo>
                  <a:cubicBezTo>
                    <a:pt x="4275" y="1272"/>
                    <a:pt x="7438" y="102"/>
                    <a:pt x="10966" y="102"/>
                  </a:cubicBezTo>
                  <a:cubicBezTo>
                    <a:pt x="11936" y="102"/>
                    <a:pt x="12934" y="191"/>
                    <a:pt x="13944" y="401"/>
                  </a:cubicBezTo>
                  <a:cubicBezTo>
                    <a:pt x="14266" y="472"/>
                    <a:pt x="14542" y="543"/>
                    <a:pt x="14819" y="624"/>
                  </a:cubicBezTo>
                  <a:cubicBezTo>
                    <a:pt x="17611" y="1471"/>
                    <a:pt x="18726" y="3443"/>
                    <a:pt x="19904" y="5539"/>
                  </a:cubicBezTo>
                  <a:cubicBezTo>
                    <a:pt x="20671" y="6886"/>
                    <a:pt x="21456" y="8287"/>
                    <a:pt x="22741" y="9527"/>
                  </a:cubicBezTo>
                  <a:cubicBezTo>
                    <a:pt x="24293" y="11017"/>
                    <a:pt x="25997" y="12524"/>
                    <a:pt x="28227" y="13024"/>
                  </a:cubicBezTo>
                  <a:cubicBezTo>
                    <a:pt x="29761" y="13363"/>
                    <a:pt x="31180" y="13514"/>
                    <a:pt x="32500" y="13514"/>
                  </a:cubicBezTo>
                  <a:cubicBezTo>
                    <a:pt x="37764" y="13514"/>
                    <a:pt x="41501" y="11133"/>
                    <a:pt x="44891" y="8974"/>
                  </a:cubicBezTo>
                  <a:cubicBezTo>
                    <a:pt x="45195" y="8786"/>
                    <a:pt x="45498" y="8590"/>
                    <a:pt x="45792" y="8403"/>
                  </a:cubicBezTo>
                  <a:cubicBezTo>
                    <a:pt x="47273" y="7475"/>
                    <a:pt x="48567" y="6494"/>
                    <a:pt x="49816" y="5548"/>
                  </a:cubicBezTo>
                  <a:cubicBezTo>
                    <a:pt x="52965" y="3148"/>
                    <a:pt x="55695" y="1088"/>
                    <a:pt x="59932" y="989"/>
                  </a:cubicBezTo>
                  <a:cubicBezTo>
                    <a:pt x="60081" y="986"/>
                    <a:pt x="60228" y="984"/>
                    <a:pt x="60372" y="984"/>
                  </a:cubicBezTo>
                  <a:cubicBezTo>
                    <a:pt x="68255" y="984"/>
                    <a:pt x="68715" y="5954"/>
                    <a:pt x="68978" y="8653"/>
                  </a:cubicBezTo>
                  <a:cubicBezTo>
                    <a:pt x="69023" y="9170"/>
                    <a:pt x="69068" y="9616"/>
                    <a:pt x="69157" y="9910"/>
                  </a:cubicBezTo>
                  <a:lnTo>
                    <a:pt x="69255" y="9884"/>
                  </a:lnTo>
                  <a:cubicBezTo>
                    <a:pt x="69166" y="9598"/>
                    <a:pt x="69130" y="9152"/>
                    <a:pt x="69076" y="8635"/>
                  </a:cubicBezTo>
                  <a:cubicBezTo>
                    <a:pt x="68822" y="5909"/>
                    <a:pt x="68344" y="877"/>
                    <a:pt x="60371" y="877"/>
                  </a:cubicBezTo>
                  <a:cubicBezTo>
                    <a:pt x="60227" y="877"/>
                    <a:pt x="60081" y="879"/>
                    <a:pt x="59932" y="882"/>
                  </a:cubicBezTo>
                  <a:cubicBezTo>
                    <a:pt x="55659" y="980"/>
                    <a:pt x="52920" y="3059"/>
                    <a:pt x="49753" y="5459"/>
                  </a:cubicBezTo>
                  <a:cubicBezTo>
                    <a:pt x="48504" y="6404"/>
                    <a:pt x="47220" y="7386"/>
                    <a:pt x="45739" y="8314"/>
                  </a:cubicBezTo>
                  <a:cubicBezTo>
                    <a:pt x="45445" y="8501"/>
                    <a:pt x="45141" y="8697"/>
                    <a:pt x="44838" y="8893"/>
                  </a:cubicBezTo>
                  <a:cubicBezTo>
                    <a:pt x="41468" y="11038"/>
                    <a:pt x="37733" y="13410"/>
                    <a:pt x="32507" y="13410"/>
                  </a:cubicBezTo>
                  <a:cubicBezTo>
                    <a:pt x="31190" y="13410"/>
                    <a:pt x="29778" y="13260"/>
                    <a:pt x="28254" y="12917"/>
                  </a:cubicBezTo>
                  <a:cubicBezTo>
                    <a:pt x="26041" y="12426"/>
                    <a:pt x="24355" y="10936"/>
                    <a:pt x="22812" y="9446"/>
                  </a:cubicBezTo>
                  <a:cubicBezTo>
                    <a:pt x="21545" y="8224"/>
                    <a:pt x="20760" y="6833"/>
                    <a:pt x="19993" y="5486"/>
                  </a:cubicBezTo>
                  <a:cubicBezTo>
                    <a:pt x="18806" y="3371"/>
                    <a:pt x="17673" y="1382"/>
                    <a:pt x="14845" y="525"/>
                  </a:cubicBezTo>
                  <a:cubicBezTo>
                    <a:pt x="14569" y="436"/>
                    <a:pt x="14283" y="365"/>
                    <a:pt x="13971" y="302"/>
                  </a:cubicBezTo>
                  <a:cubicBezTo>
                    <a:pt x="12950" y="90"/>
                    <a:pt x="11942" y="1"/>
                    <a:pt x="1096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29"/>
            <p:cNvSpPr/>
            <p:nvPr/>
          </p:nvSpPr>
          <p:spPr>
            <a:xfrm>
              <a:off x="5245850" y="1507000"/>
              <a:ext cx="1734925" cy="328700"/>
            </a:xfrm>
            <a:custGeom>
              <a:avLst/>
              <a:gdLst/>
              <a:ahLst/>
              <a:cxnLst/>
              <a:rect l="l" t="t" r="r" b="b"/>
              <a:pathLst>
                <a:path w="69397" h="13148" extrusionOk="0">
                  <a:moveTo>
                    <a:pt x="10942" y="1"/>
                  </a:moveTo>
                  <a:cubicBezTo>
                    <a:pt x="7552" y="1"/>
                    <a:pt x="4496" y="1059"/>
                    <a:pt x="2489" y="1756"/>
                  </a:cubicBezTo>
                  <a:cubicBezTo>
                    <a:pt x="1522" y="2089"/>
                    <a:pt x="754" y="2353"/>
                    <a:pt x="358" y="2353"/>
                  </a:cubicBezTo>
                  <a:cubicBezTo>
                    <a:pt x="224" y="2353"/>
                    <a:pt x="132" y="2323"/>
                    <a:pt x="89" y="2255"/>
                  </a:cubicBezTo>
                  <a:lnTo>
                    <a:pt x="0" y="2309"/>
                  </a:lnTo>
                  <a:cubicBezTo>
                    <a:pt x="64" y="2413"/>
                    <a:pt x="186" y="2459"/>
                    <a:pt x="365" y="2459"/>
                  </a:cubicBezTo>
                  <a:cubicBezTo>
                    <a:pt x="786" y="2459"/>
                    <a:pt x="1517" y="2205"/>
                    <a:pt x="2525" y="1854"/>
                  </a:cubicBezTo>
                  <a:cubicBezTo>
                    <a:pt x="4522" y="1158"/>
                    <a:pt x="7562" y="106"/>
                    <a:pt x="10929" y="106"/>
                  </a:cubicBezTo>
                  <a:cubicBezTo>
                    <a:pt x="11924" y="106"/>
                    <a:pt x="12946" y="198"/>
                    <a:pt x="13979" y="418"/>
                  </a:cubicBezTo>
                  <a:cubicBezTo>
                    <a:pt x="14292" y="480"/>
                    <a:pt x="14577" y="560"/>
                    <a:pt x="14845" y="641"/>
                  </a:cubicBezTo>
                  <a:cubicBezTo>
                    <a:pt x="17548" y="1479"/>
                    <a:pt x="18529" y="3379"/>
                    <a:pt x="19573" y="5387"/>
                  </a:cubicBezTo>
                  <a:cubicBezTo>
                    <a:pt x="20322" y="6832"/>
                    <a:pt x="21098" y="8322"/>
                    <a:pt x="22544" y="9615"/>
                  </a:cubicBezTo>
                  <a:cubicBezTo>
                    <a:pt x="24444" y="11319"/>
                    <a:pt x="26032" y="12452"/>
                    <a:pt x="28101" y="12827"/>
                  </a:cubicBezTo>
                  <a:cubicBezTo>
                    <a:pt x="29324" y="13050"/>
                    <a:pt x="30483" y="13148"/>
                    <a:pt x="31572" y="13148"/>
                  </a:cubicBezTo>
                  <a:cubicBezTo>
                    <a:pt x="36737" y="13148"/>
                    <a:pt x="40493" y="10918"/>
                    <a:pt x="43874" y="8902"/>
                  </a:cubicBezTo>
                  <a:cubicBezTo>
                    <a:pt x="44472" y="8545"/>
                    <a:pt x="45034" y="8206"/>
                    <a:pt x="45604" y="7885"/>
                  </a:cubicBezTo>
                  <a:cubicBezTo>
                    <a:pt x="47139" y="7019"/>
                    <a:pt x="48459" y="6109"/>
                    <a:pt x="49735" y="5235"/>
                  </a:cubicBezTo>
                  <a:cubicBezTo>
                    <a:pt x="52893" y="3076"/>
                    <a:pt x="55614" y="1212"/>
                    <a:pt x="59896" y="1096"/>
                  </a:cubicBezTo>
                  <a:cubicBezTo>
                    <a:pt x="60072" y="1091"/>
                    <a:pt x="60245" y="1089"/>
                    <a:pt x="60415" y="1089"/>
                  </a:cubicBezTo>
                  <a:cubicBezTo>
                    <a:pt x="68174" y="1089"/>
                    <a:pt x="68771" y="6007"/>
                    <a:pt x="69094" y="8670"/>
                  </a:cubicBezTo>
                  <a:cubicBezTo>
                    <a:pt x="69156" y="9160"/>
                    <a:pt x="69210" y="9588"/>
                    <a:pt x="69299" y="9874"/>
                  </a:cubicBezTo>
                  <a:lnTo>
                    <a:pt x="69397" y="9847"/>
                  </a:lnTo>
                  <a:cubicBezTo>
                    <a:pt x="69308" y="9562"/>
                    <a:pt x="69263" y="9142"/>
                    <a:pt x="69201" y="8661"/>
                  </a:cubicBezTo>
                  <a:cubicBezTo>
                    <a:pt x="68869" y="5960"/>
                    <a:pt x="68262" y="982"/>
                    <a:pt x="60387" y="982"/>
                  </a:cubicBezTo>
                  <a:cubicBezTo>
                    <a:pt x="60223" y="982"/>
                    <a:pt x="60057" y="984"/>
                    <a:pt x="59887" y="989"/>
                  </a:cubicBezTo>
                  <a:cubicBezTo>
                    <a:pt x="55578" y="1105"/>
                    <a:pt x="52848" y="2978"/>
                    <a:pt x="49681" y="5146"/>
                  </a:cubicBezTo>
                  <a:cubicBezTo>
                    <a:pt x="48406" y="6020"/>
                    <a:pt x="47076" y="6930"/>
                    <a:pt x="45551" y="7795"/>
                  </a:cubicBezTo>
                  <a:cubicBezTo>
                    <a:pt x="44980" y="8116"/>
                    <a:pt x="44418" y="8455"/>
                    <a:pt x="43820" y="8812"/>
                  </a:cubicBezTo>
                  <a:cubicBezTo>
                    <a:pt x="40444" y="10817"/>
                    <a:pt x="36703" y="13047"/>
                    <a:pt x="31560" y="13047"/>
                  </a:cubicBezTo>
                  <a:cubicBezTo>
                    <a:pt x="30478" y="13047"/>
                    <a:pt x="29335" y="12949"/>
                    <a:pt x="28119" y="12729"/>
                  </a:cubicBezTo>
                  <a:cubicBezTo>
                    <a:pt x="26076" y="12354"/>
                    <a:pt x="24497" y="11230"/>
                    <a:pt x="22615" y="9544"/>
                  </a:cubicBezTo>
                  <a:cubicBezTo>
                    <a:pt x="21188" y="8259"/>
                    <a:pt x="20411" y="6778"/>
                    <a:pt x="19671" y="5342"/>
                  </a:cubicBezTo>
                  <a:cubicBezTo>
                    <a:pt x="18618" y="3308"/>
                    <a:pt x="17619" y="1390"/>
                    <a:pt x="14880" y="543"/>
                  </a:cubicBezTo>
                  <a:cubicBezTo>
                    <a:pt x="14604" y="453"/>
                    <a:pt x="14318" y="382"/>
                    <a:pt x="13997" y="311"/>
                  </a:cubicBezTo>
                  <a:cubicBezTo>
                    <a:pt x="12962" y="92"/>
                    <a:pt x="11938" y="1"/>
                    <a:pt x="1094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29"/>
            <p:cNvSpPr/>
            <p:nvPr/>
          </p:nvSpPr>
          <p:spPr>
            <a:xfrm>
              <a:off x="5242275" y="1514925"/>
              <a:ext cx="1738275" cy="320350"/>
            </a:xfrm>
            <a:custGeom>
              <a:avLst/>
              <a:gdLst/>
              <a:ahLst/>
              <a:cxnLst/>
              <a:rect l="l" t="t" r="r" b="b"/>
              <a:pathLst>
                <a:path w="69531" h="12814" extrusionOk="0">
                  <a:moveTo>
                    <a:pt x="10890" y="0"/>
                  </a:moveTo>
                  <a:cubicBezTo>
                    <a:pt x="7650" y="0"/>
                    <a:pt x="4715" y="951"/>
                    <a:pt x="2775" y="1582"/>
                  </a:cubicBezTo>
                  <a:cubicBezTo>
                    <a:pt x="1751" y="1912"/>
                    <a:pt x="931" y="2180"/>
                    <a:pt x="467" y="2180"/>
                  </a:cubicBezTo>
                  <a:cubicBezTo>
                    <a:pt x="280" y="2180"/>
                    <a:pt x="151" y="2136"/>
                    <a:pt x="90" y="2037"/>
                  </a:cubicBezTo>
                  <a:lnTo>
                    <a:pt x="0" y="2090"/>
                  </a:lnTo>
                  <a:cubicBezTo>
                    <a:pt x="84" y="2226"/>
                    <a:pt x="242" y="2285"/>
                    <a:pt x="470" y="2285"/>
                  </a:cubicBezTo>
                  <a:cubicBezTo>
                    <a:pt x="946" y="2285"/>
                    <a:pt x="1732" y="2029"/>
                    <a:pt x="2810" y="1680"/>
                  </a:cubicBezTo>
                  <a:cubicBezTo>
                    <a:pt x="4857" y="1018"/>
                    <a:pt x="7697" y="100"/>
                    <a:pt x="10868" y="100"/>
                  </a:cubicBezTo>
                  <a:cubicBezTo>
                    <a:pt x="11885" y="100"/>
                    <a:pt x="12936" y="194"/>
                    <a:pt x="14006" y="422"/>
                  </a:cubicBezTo>
                  <a:cubicBezTo>
                    <a:pt x="14319" y="493"/>
                    <a:pt x="14604" y="565"/>
                    <a:pt x="14872" y="654"/>
                  </a:cubicBezTo>
                  <a:cubicBezTo>
                    <a:pt x="17495" y="1483"/>
                    <a:pt x="18360" y="3321"/>
                    <a:pt x="19279" y="5275"/>
                  </a:cubicBezTo>
                  <a:cubicBezTo>
                    <a:pt x="19992" y="6791"/>
                    <a:pt x="20733" y="8370"/>
                    <a:pt x="22339" y="9709"/>
                  </a:cubicBezTo>
                  <a:cubicBezTo>
                    <a:pt x="24185" y="11252"/>
                    <a:pt x="25845" y="12331"/>
                    <a:pt x="27968" y="12626"/>
                  </a:cubicBezTo>
                  <a:cubicBezTo>
                    <a:pt x="28887" y="12760"/>
                    <a:pt x="29761" y="12813"/>
                    <a:pt x="30608" y="12813"/>
                  </a:cubicBezTo>
                  <a:cubicBezTo>
                    <a:pt x="35711" y="12813"/>
                    <a:pt x="39485" y="10672"/>
                    <a:pt x="42875" y="8754"/>
                  </a:cubicBezTo>
                  <a:cubicBezTo>
                    <a:pt x="43749" y="8254"/>
                    <a:pt x="44570" y="7791"/>
                    <a:pt x="45400" y="7371"/>
                  </a:cubicBezTo>
                  <a:cubicBezTo>
                    <a:pt x="46988" y="6559"/>
                    <a:pt x="48335" y="5739"/>
                    <a:pt x="49646" y="4936"/>
                  </a:cubicBezTo>
                  <a:cubicBezTo>
                    <a:pt x="52804" y="3000"/>
                    <a:pt x="55525" y="1332"/>
                    <a:pt x="59843" y="1198"/>
                  </a:cubicBezTo>
                  <a:cubicBezTo>
                    <a:pt x="60033" y="1192"/>
                    <a:pt x="60220" y="1190"/>
                    <a:pt x="60403" y="1190"/>
                  </a:cubicBezTo>
                  <a:cubicBezTo>
                    <a:pt x="68085" y="1190"/>
                    <a:pt x="68818" y="6051"/>
                    <a:pt x="69219" y="8692"/>
                  </a:cubicBezTo>
                  <a:cubicBezTo>
                    <a:pt x="69281" y="9155"/>
                    <a:pt x="69344" y="9557"/>
                    <a:pt x="69433" y="9833"/>
                  </a:cubicBezTo>
                  <a:lnTo>
                    <a:pt x="69531" y="9798"/>
                  </a:lnTo>
                  <a:cubicBezTo>
                    <a:pt x="69442" y="9530"/>
                    <a:pt x="69388" y="9138"/>
                    <a:pt x="69317" y="8683"/>
                  </a:cubicBezTo>
                  <a:cubicBezTo>
                    <a:pt x="69121" y="7371"/>
                    <a:pt x="68826" y="5391"/>
                    <a:pt x="67542" y="3794"/>
                  </a:cubicBezTo>
                  <a:cubicBezTo>
                    <a:pt x="66096" y="1994"/>
                    <a:pt x="63699" y="1082"/>
                    <a:pt x="60401" y="1082"/>
                  </a:cubicBezTo>
                  <a:cubicBezTo>
                    <a:pt x="60218" y="1082"/>
                    <a:pt x="60032" y="1085"/>
                    <a:pt x="59843" y="1091"/>
                  </a:cubicBezTo>
                  <a:cubicBezTo>
                    <a:pt x="55489" y="1225"/>
                    <a:pt x="52759" y="2902"/>
                    <a:pt x="49592" y="4847"/>
                  </a:cubicBezTo>
                  <a:cubicBezTo>
                    <a:pt x="48281" y="5641"/>
                    <a:pt x="46934" y="6470"/>
                    <a:pt x="45346" y="7273"/>
                  </a:cubicBezTo>
                  <a:cubicBezTo>
                    <a:pt x="44525" y="7692"/>
                    <a:pt x="43696" y="8165"/>
                    <a:pt x="42821" y="8665"/>
                  </a:cubicBezTo>
                  <a:cubicBezTo>
                    <a:pt x="39444" y="10580"/>
                    <a:pt x="35678" y="12712"/>
                    <a:pt x="30598" y="12712"/>
                  </a:cubicBezTo>
                  <a:cubicBezTo>
                    <a:pt x="29761" y="12712"/>
                    <a:pt x="28889" y="12654"/>
                    <a:pt x="27977" y="12528"/>
                  </a:cubicBezTo>
                  <a:cubicBezTo>
                    <a:pt x="25889" y="12233"/>
                    <a:pt x="24239" y="11154"/>
                    <a:pt x="22410" y="9628"/>
                  </a:cubicBezTo>
                  <a:cubicBezTo>
                    <a:pt x="20822" y="8308"/>
                    <a:pt x="20082" y="6738"/>
                    <a:pt x="19377" y="5230"/>
                  </a:cubicBezTo>
                  <a:cubicBezTo>
                    <a:pt x="18449" y="3259"/>
                    <a:pt x="17575" y="1394"/>
                    <a:pt x="14907" y="556"/>
                  </a:cubicBezTo>
                  <a:cubicBezTo>
                    <a:pt x="14631" y="466"/>
                    <a:pt x="14345" y="395"/>
                    <a:pt x="14024" y="324"/>
                  </a:cubicBezTo>
                  <a:cubicBezTo>
                    <a:pt x="12963" y="95"/>
                    <a:pt x="11911" y="0"/>
                    <a:pt x="108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29"/>
            <p:cNvSpPr/>
            <p:nvPr/>
          </p:nvSpPr>
          <p:spPr>
            <a:xfrm>
              <a:off x="5238475" y="1522575"/>
              <a:ext cx="1741875" cy="313125"/>
            </a:xfrm>
            <a:custGeom>
              <a:avLst/>
              <a:gdLst/>
              <a:ahLst/>
              <a:cxnLst/>
              <a:rect l="l" t="t" r="r" b="b"/>
              <a:pathLst>
                <a:path w="69675" h="12525" extrusionOk="0">
                  <a:moveTo>
                    <a:pt x="10823" y="1"/>
                  </a:moveTo>
                  <a:cubicBezTo>
                    <a:pt x="7776" y="1"/>
                    <a:pt x="5038" y="830"/>
                    <a:pt x="3061" y="1427"/>
                  </a:cubicBezTo>
                  <a:cubicBezTo>
                    <a:pt x="1989" y="1756"/>
                    <a:pt x="1117" y="2018"/>
                    <a:pt x="589" y="2018"/>
                  </a:cubicBezTo>
                  <a:cubicBezTo>
                    <a:pt x="343" y="2018"/>
                    <a:pt x="172" y="1962"/>
                    <a:pt x="90" y="1829"/>
                  </a:cubicBezTo>
                  <a:lnTo>
                    <a:pt x="1" y="1882"/>
                  </a:lnTo>
                  <a:cubicBezTo>
                    <a:pt x="105" y="2051"/>
                    <a:pt x="303" y="2121"/>
                    <a:pt x="587" y="2121"/>
                  </a:cubicBezTo>
                  <a:cubicBezTo>
                    <a:pt x="1131" y="2121"/>
                    <a:pt x="1986" y="1862"/>
                    <a:pt x="3087" y="1534"/>
                  </a:cubicBezTo>
                  <a:cubicBezTo>
                    <a:pt x="5066" y="937"/>
                    <a:pt x="7792" y="112"/>
                    <a:pt x="10822" y="112"/>
                  </a:cubicBezTo>
                  <a:cubicBezTo>
                    <a:pt x="11863" y="112"/>
                    <a:pt x="12939" y="209"/>
                    <a:pt x="14034" y="446"/>
                  </a:cubicBezTo>
                  <a:cubicBezTo>
                    <a:pt x="14355" y="517"/>
                    <a:pt x="14640" y="589"/>
                    <a:pt x="14908" y="678"/>
                  </a:cubicBezTo>
                  <a:cubicBezTo>
                    <a:pt x="17468" y="1508"/>
                    <a:pt x="18226" y="3301"/>
                    <a:pt x="19020" y="5201"/>
                  </a:cubicBezTo>
                  <a:cubicBezTo>
                    <a:pt x="19689" y="6789"/>
                    <a:pt x="20385" y="8439"/>
                    <a:pt x="22143" y="9813"/>
                  </a:cubicBezTo>
                  <a:cubicBezTo>
                    <a:pt x="23980" y="11240"/>
                    <a:pt x="25649" y="12231"/>
                    <a:pt x="27843" y="12436"/>
                  </a:cubicBezTo>
                  <a:cubicBezTo>
                    <a:pt x="28450" y="12498"/>
                    <a:pt x="29048" y="12525"/>
                    <a:pt x="29628" y="12525"/>
                  </a:cubicBezTo>
                  <a:cubicBezTo>
                    <a:pt x="34695" y="12525"/>
                    <a:pt x="38504" y="10437"/>
                    <a:pt x="41912" y="8564"/>
                  </a:cubicBezTo>
                  <a:cubicBezTo>
                    <a:pt x="43054" y="7940"/>
                    <a:pt x="44133" y="7342"/>
                    <a:pt x="45204" y="6860"/>
                  </a:cubicBezTo>
                  <a:cubicBezTo>
                    <a:pt x="46845" y="6120"/>
                    <a:pt x="48219" y="5379"/>
                    <a:pt x="49548" y="4657"/>
                  </a:cubicBezTo>
                  <a:cubicBezTo>
                    <a:pt x="52706" y="2944"/>
                    <a:pt x="55436" y="1463"/>
                    <a:pt x="59807" y="1311"/>
                  </a:cubicBezTo>
                  <a:cubicBezTo>
                    <a:pt x="60019" y="1304"/>
                    <a:pt x="60225" y="1301"/>
                    <a:pt x="60427" y="1301"/>
                  </a:cubicBezTo>
                  <a:cubicBezTo>
                    <a:pt x="68025" y="1301"/>
                    <a:pt x="68883" y="6118"/>
                    <a:pt x="69344" y="8734"/>
                  </a:cubicBezTo>
                  <a:cubicBezTo>
                    <a:pt x="69424" y="9162"/>
                    <a:pt x="69487" y="9536"/>
                    <a:pt x="69576" y="9804"/>
                  </a:cubicBezTo>
                  <a:lnTo>
                    <a:pt x="69674" y="9768"/>
                  </a:lnTo>
                  <a:cubicBezTo>
                    <a:pt x="69594" y="9510"/>
                    <a:pt x="69522" y="9144"/>
                    <a:pt x="69451" y="8716"/>
                  </a:cubicBezTo>
                  <a:cubicBezTo>
                    <a:pt x="69219" y="7422"/>
                    <a:pt x="68871" y="5460"/>
                    <a:pt x="67551" y="3872"/>
                  </a:cubicBezTo>
                  <a:cubicBezTo>
                    <a:pt x="66068" y="2104"/>
                    <a:pt x="63681" y="1202"/>
                    <a:pt x="60440" y="1202"/>
                  </a:cubicBezTo>
                  <a:cubicBezTo>
                    <a:pt x="60230" y="1202"/>
                    <a:pt x="60016" y="1205"/>
                    <a:pt x="59798" y="1213"/>
                  </a:cubicBezTo>
                  <a:cubicBezTo>
                    <a:pt x="55409" y="1356"/>
                    <a:pt x="52671" y="2846"/>
                    <a:pt x="49504" y="4558"/>
                  </a:cubicBezTo>
                  <a:cubicBezTo>
                    <a:pt x="48174" y="5281"/>
                    <a:pt x="46792" y="6030"/>
                    <a:pt x="45159" y="6762"/>
                  </a:cubicBezTo>
                  <a:cubicBezTo>
                    <a:pt x="44089" y="7253"/>
                    <a:pt x="43000" y="7841"/>
                    <a:pt x="41858" y="8475"/>
                  </a:cubicBezTo>
                  <a:cubicBezTo>
                    <a:pt x="38462" y="10333"/>
                    <a:pt x="34662" y="12422"/>
                    <a:pt x="29621" y="12422"/>
                  </a:cubicBezTo>
                  <a:cubicBezTo>
                    <a:pt x="29048" y="12422"/>
                    <a:pt x="28459" y="12395"/>
                    <a:pt x="27852" y="12338"/>
                  </a:cubicBezTo>
                  <a:cubicBezTo>
                    <a:pt x="25684" y="12132"/>
                    <a:pt x="24034" y="11142"/>
                    <a:pt x="22205" y="9724"/>
                  </a:cubicBezTo>
                  <a:cubicBezTo>
                    <a:pt x="20475" y="8377"/>
                    <a:pt x="19788" y="6744"/>
                    <a:pt x="19119" y="5156"/>
                  </a:cubicBezTo>
                  <a:cubicBezTo>
                    <a:pt x="18316" y="3238"/>
                    <a:pt x="17548" y="1418"/>
                    <a:pt x="14935" y="580"/>
                  </a:cubicBezTo>
                  <a:cubicBezTo>
                    <a:pt x="14667" y="491"/>
                    <a:pt x="14381" y="410"/>
                    <a:pt x="14060" y="339"/>
                  </a:cubicBezTo>
                  <a:cubicBezTo>
                    <a:pt x="12957" y="99"/>
                    <a:pt x="11871" y="1"/>
                    <a:pt x="1082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29"/>
            <p:cNvSpPr/>
            <p:nvPr/>
          </p:nvSpPr>
          <p:spPr>
            <a:xfrm>
              <a:off x="5234700" y="1530475"/>
              <a:ext cx="1745425" cy="306575"/>
            </a:xfrm>
            <a:custGeom>
              <a:avLst/>
              <a:gdLst/>
              <a:ahLst/>
              <a:cxnLst/>
              <a:rect l="l" t="t" r="r" b="b"/>
              <a:pathLst>
                <a:path w="69817" h="12263" extrusionOk="0">
                  <a:moveTo>
                    <a:pt x="10757" y="1"/>
                  </a:moveTo>
                  <a:cubicBezTo>
                    <a:pt x="7850" y="1"/>
                    <a:pt x="5235" y="740"/>
                    <a:pt x="3328" y="1281"/>
                  </a:cubicBezTo>
                  <a:cubicBezTo>
                    <a:pt x="2217" y="1596"/>
                    <a:pt x="1306" y="1855"/>
                    <a:pt x="721" y="1855"/>
                  </a:cubicBezTo>
                  <a:cubicBezTo>
                    <a:pt x="414" y="1855"/>
                    <a:pt x="197" y="1783"/>
                    <a:pt x="89" y="1611"/>
                  </a:cubicBezTo>
                  <a:lnTo>
                    <a:pt x="0" y="1664"/>
                  </a:lnTo>
                  <a:cubicBezTo>
                    <a:pt x="132" y="1875"/>
                    <a:pt x="378" y="1962"/>
                    <a:pt x="726" y="1962"/>
                  </a:cubicBezTo>
                  <a:cubicBezTo>
                    <a:pt x="1322" y="1962"/>
                    <a:pt x="2218" y="1709"/>
                    <a:pt x="3354" y="1388"/>
                  </a:cubicBezTo>
                  <a:cubicBezTo>
                    <a:pt x="5260" y="846"/>
                    <a:pt x="7876" y="104"/>
                    <a:pt x="10778" y="104"/>
                  </a:cubicBezTo>
                  <a:cubicBezTo>
                    <a:pt x="11843" y="104"/>
                    <a:pt x="12947" y="204"/>
                    <a:pt x="14069" y="451"/>
                  </a:cubicBezTo>
                  <a:cubicBezTo>
                    <a:pt x="14390" y="522"/>
                    <a:pt x="14675" y="603"/>
                    <a:pt x="14934" y="692"/>
                  </a:cubicBezTo>
                  <a:cubicBezTo>
                    <a:pt x="17450" y="1522"/>
                    <a:pt x="18101" y="3279"/>
                    <a:pt x="18788" y="5144"/>
                  </a:cubicBezTo>
                  <a:cubicBezTo>
                    <a:pt x="19403" y="6803"/>
                    <a:pt x="20037" y="8516"/>
                    <a:pt x="21946" y="9898"/>
                  </a:cubicBezTo>
                  <a:cubicBezTo>
                    <a:pt x="24105" y="11468"/>
                    <a:pt x="25773" y="12146"/>
                    <a:pt x="27709" y="12245"/>
                  </a:cubicBezTo>
                  <a:cubicBezTo>
                    <a:pt x="28030" y="12254"/>
                    <a:pt x="28342" y="12262"/>
                    <a:pt x="28654" y="12262"/>
                  </a:cubicBezTo>
                  <a:cubicBezTo>
                    <a:pt x="33695" y="12262"/>
                    <a:pt x="37549" y="10184"/>
                    <a:pt x="40974" y="8337"/>
                  </a:cubicBezTo>
                  <a:cubicBezTo>
                    <a:pt x="42384" y="7579"/>
                    <a:pt x="43704" y="6856"/>
                    <a:pt x="45007" y="6339"/>
                  </a:cubicBezTo>
                  <a:cubicBezTo>
                    <a:pt x="46693" y="5679"/>
                    <a:pt x="48084" y="5019"/>
                    <a:pt x="49432" y="4376"/>
                  </a:cubicBezTo>
                  <a:cubicBezTo>
                    <a:pt x="52732" y="2815"/>
                    <a:pt x="55337" y="1584"/>
                    <a:pt x="59762" y="1415"/>
                  </a:cubicBezTo>
                  <a:cubicBezTo>
                    <a:pt x="59986" y="1406"/>
                    <a:pt x="60205" y="1402"/>
                    <a:pt x="60419" y="1402"/>
                  </a:cubicBezTo>
                  <a:cubicBezTo>
                    <a:pt x="67965" y="1402"/>
                    <a:pt x="68983" y="6354"/>
                    <a:pt x="69477" y="8765"/>
                  </a:cubicBezTo>
                  <a:cubicBezTo>
                    <a:pt x="69557" y="9167"/>
                    <a:pt x="69629" y="9515"/>
                    <a:pt x="69718" y="9765"/>
                  </a:cubicBezTo>
                  <a:lnTo>
                    <a:pt x="69816" y="9729"/>
                  </a:lnTo>
                  <a:cubicBezTo>
                    <a:pt x="69736" y="9488"/>
                    <a:pt x="69665" y="9140"/>
                    <a:pt x="69584" y="8748"/>
                  </a:cubicBezTo>
                  <a:cubicBezTo>
                    <a:pt x="69081" y="6302"/>
                    <a:pt x="68064" y="1304"/>
                    <a:pt x="60439" y="1304"/>
                  </a:cubicBezTo>
                  <a:cubicBezTo>
                    <a:pt x="60219" y="1304"/>
                    <a:pt x="59993" y="1308"/>
                    <a:pt x="59762" y="1316"/>
                  </a:cubicBezTo>
                  <a:cubicBezTo>
                    <a:pt x="55319" y="1477"/>
                    <a:pt x="52697" y="2717"/>
                    <a:pt x="49387" y="4287"/>
                  </a:cubicBezTo>
                  <a:cubicBezTo>
                    <a:pt x="48040" y="4920"/>
                    <a:pt x="46648" y="5581"/>
                    <a:pt x="44971" y="6250"/>
                  </a:cubicBezTo>
                  <a:cubicBezTo>
                    <a:pt x="43660" y="6767"/>
                    <a:pt x="42330" y="7481"/>
                    <a:pt x="40930" y="8239"/>
                  </a:cubicBezTo>
                  <a:cubicBezTo>
                    <a:pt x="37516" y="10089"/>
                    <a:pt x="33665" y="12161"/>
                    <a:pt x="28647" y="12161"/>
                  </a:cubicBezTo>
                  <a:cubicBezTo>
                    <a:pt x="28342" y="12161"/>
                    <a:pt x="28032" y="12153"/>
                    <a:pt x="27718" y="12138"/>
                  </a:cubicBezTo>
                  <a:cubicBezTo>
                    <a:pt x="25800" y="12039"/>
                    <a:pt x="24149" y="11370"/>
                    <a:pt x="22008" y="9818"/>
                  </a:cubicBezTo>
                  <a:cubicBezTo>
                    <a:pt x="20126" y="8444"/>
                    <a:pt x="19493" y="6749"/>
                    <a:pt x="18886" y="5108"/>
                  </a:cubicBezTo>
                  <a:cubicBezTo>
                    <a:pt x="18190" y="3217"/>
                    <a:pt x="17530" y="1432"/>
                    <a:pt x="14970" y="594"/>
                  </a:cubicBezTo>
                  <a:cubicBezTo>
                    <a:pt x="14702" y="505"/>
                    <a:pt x="14416" y="424"/>
                    <a:pt x="14086" y="353"/>
                  </a:cubicBezTo>
                  <a:cubicBezTo>
                    <a:pt x="12951" y="102"/>
                    <a:pt x="11834" y="1"/>
                    <a:pt x="1075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29"/>
            <p:cNvSpPr/>
            <p:nvPr/>
          </p:nvSpPr>
          <p:spPr>
            <a:xfrm>
              <a:off x="5231125" y="1538325"/>
              <a:ext cx="1748775" cy="301175"/>
            </a:xfrm>
            <a:custGeom>
              <a:avLst/>
              <a:gdLst/>
              <a:ahLst/>
              <a:cxnLst/>
              <a:rect l="l" t="t" r="r" b="b"/>
              <a:pathLst>
                <a:path w="69951" h="12047" extrusionOk="0">
                  <a:moveTo>
                    <a:pt x="10722" y="1"/>
                  </a:moveTo>
                  <a:cubicBezTo>
                    <a:pt x="7930" y="1"/>
                    <a:pt x="5414" y="667"/>
                    <a:pt x="3569" y="1154"/>
                  </a:cubicBezTo>
                  <a:cubicBezTo>
                    <a:pt x="2432" y="1451"/>
                    <a:pt x="1493" y="1698"/>
                    <a:pt x="862" y="1698"/>
                  </a:cubicBezTo>
                  <a:cubicBezTo>
                    <a:pt x="488" y="1698"/>
                    <a:pt x="222" y="1611"/>
                    <a:pt x="90" y="1395"/>
                  </a:cubicBezTo>
                  <a:lnTo>
                    <a:pt x="0" y="1448"/>
                  </a:lnTo>
                  <a:cubicBezTo>
                    <a:pt x="158" y="1704"/>
                    <a:pt x="449" y="1807"/>
                    <a:pt x="861" y="1807"/>
                  </a:cubicBezTo>
                  <a:cubicBezTo>
                    <a:pt x="1499" y="1807"/>
                    <a:pt x="2425" y="1561"/>
                    <a:pt x="3595" y="1252"/>
                  </a:cubicBezTo>
                  <a:cubicBezTo>
                    <a:pt x="5424" y="766"/>
                    <a:pt x="7931" y="106"/>
                    <a:pt x="10702" y="106"/>
                  </a:cubicBezTo>
                  <a:cubicBezTo>
                    <a:pt x="11797" y="106"/>
                    <a:pt x="12934" y="209"/>
                    <a:pt x="14087" y="467"/>
                  </a:cubicBezTo>
                  <a:cubicBezTo>
                    <a:pt x="14408" y="539"/>
                    <a:pt x="14693" y="619"/>
                    <a:pt x="14961" y="708"/>
                  </a:cubicBezTo>
                  <a:cubicBezTo>
                    <a:pt x="17432" y="1538"/>
                    <a:pt x="17985" y="3268"/>
                    <a:pt x="18565" y="5106"/>
                  </a:cubicBezTo>
                  <a:cubicBezTo>
                    <a:pt x="19109" y="6819"/>
                    <a:pt x="19680" y="8594"/>
                    <a:pt x="21741" y="9995"/>
                  </a:cubicBezTo>
                  <a:cubicBezTo>
                    <a:pt x="23882" y="11440"/>
                    <a:pt x="25568" y="12029"/>
                    <a:pt x="27575" y="12047"/>
                  </a:cubicBezTo>
                  <a:lnTo>
                    <a:pt x="27691" y="12047"/>
                  </a:lnTo>
                  <a:cubicBezTo>
                    <a:pt x="32714" y="12047"/>
                    <a:pt x="36621" y="9941"/>
                    <a:pt x="40074" y="8077"/>
                  </a:cubicBezTo>
                  <a:cubicBezTo>
                    <a:pt x="41724" y="7194"/>
                    <a:pt x="43285" y="6346"/>
                    <a:pt x="44802" y="5829"/>
                  </a:cubicBezTo>
                  <a:cubicBezTo>
                    <a:pt x="46515" y="5240"/>
                    <a:pt x="47924" y="4669"/>
                    <a:pt x="49280" y="4116"/>
                  </a:cubicBezTo>
                  <a:cubicBezTo>
                    <a:pt x="52599" y="2769"/>
                    <a:pt x="55222" y="1707"/>
                    <a:pt x="59718" y="1529"/>
                  </a:cubicBezTo>
                  <a:cubicBezTo>
                    <a:pt x="59969" y="1519"/>
                    <a:pt x="60213" y="1514"/>
                    <a:pt x="60451" y="1514"/>
                  </a:cubicBezTo>
                  <a:cubicBezTo>
                    <a:pt x="67918" y="1514"/>
                    <a:pt x="69049" y="6413"/>
                    <a:pt x="69611" y="8808"/>
                  </a:cubicBezTo>
                  <a:cubicBezTo>
                    <a:pt x="69692" y="9174"/>
                    <a:pt x="69772" y="9486"/>
                    <a:pt x="69852" y="9727"/>
                  </a:cubicBezTo>
                  <a:lnTo>
                    <a:pt x="69950" y="9691"/>
                  </a:lnTo>
                  <a:cubicBezTo>
                    <a:pt x="69870" y="9460"/>
                    <a:pt x="69799" y="9147"/>
                    <a:pt x="69709" y="8782"/>
                  </a:cubicBezTo>
                  <a:cubicBezTo>
                    <a:pt x="69147" y="6360"/>
                    <a:pt x="67990" y="1407"/>
                    <a:pt x="60442" y="1407"/>
                  </a:cubicBezTo>
                  <a:cubicBezTo>
                    <a:pt x="60204" y="1407"/>
                    <a:pt x="59960" y="1412"/>
                    <a:pt x="59709" y="1422"/>
                  </a:cubicBezTo>
                  <a:cubicBezTo>
                    <a:pt x="55204" y="1600"/>
                    <a:pt x="52572" y="2671"/>
                    <a:pt x="49244" y="4018"/>
                  </a:cubicBezTo>
                  <a:cubicBezTo>
                    <a:pt x="47888" y="4571"/>
                    <a:pt x="46479" y="5142"/>
                    <a:pt x="44775" y="5731"/>
                  </a:cubicBezTo>
                  <a:cubicBezTo>
                    <a:pt x="43241" y="6257"/>
                    <a:pt x="41679" y="7095"/>
                    <a:pt x="40020" y="7988"/>
                  </a:cubicBezTo>
                  <a:cubicBezTo>
                    <a:pt x="36586" y="9843"/>
                    <a:pt x="32687" y="11940"/>
                    <a:pt x="27691" y="11940"/>
                  </a:cubicBezTo>
                  <a:lnTo>
                    <a:pt x="27575" y="11940"/>
                  </a:lnTo>
                  <a:cubicBezTo>
                    <a:pt x="25595" y="11931"/>
                    <a:pt x="23918" y="11342"/>
                    <a:pt x="21803" y="9906"/>
                  </a:cubicBezTo>
                  <a:cubicBezTo>
                    <a:pt x="19769" y="8532"/>
                    <a:pt x="19207" y="6774"/>
                    <a:pt x="18663" y="5070"/>
                  </a:cubicBezTo>
                  <a:cubicBezTo>
                    <a:pt x="18074" y="3215"/>
                    <a:pt x="17521" y="1457"/>
                    <a:pt x="14997" y="610"/>
                  </a:cubicBezTo>
                  <a:cubicBezTo>
                    <a:pt x="14729" y="512"/>
                    <a:pt x="14435" y="440"/>
                    <a:pt x="14113" y="360"/>
                  </a:cubicBezTo>
                  <a:cubicBezTo>
                    <a:pt x="12957" y="104"/>
                    <a:pt x="11818" y="1"/>
                    <a:pt x="1072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29"/>
            <p:cNvSpPr/>
            <p:nvPr/>
          </p:nvSpPr>
          <p:spPr>
            <a:xfrm>
              <a:off x="5227325" y="1545925"/>
              <a:ext cx="1752350" cy="296700"/>
            </a:xfrm>
            <a:custGeom>
              <a:avLst/>
              <a:gdLst/>
              <a:ahLst/>
              <a:cxnLst/>
              <a:rect l="l" t="t" r="r" b="b"/>
              <a:pathLst>
                <a:path w="70094" h="11868" extrusionOk="0">
                  <a:moveTo>
                    <a:pt x="10612" y="1"/>
                  </a:moveTo>
                  <a:cubicBezTo>
                    <a:pt x="8007" y="1"/>
                    <a:pt x="5668" y="578"/>
                    <a:pt x="3810" y="1037"/>
                  </a:cubicBezTo>
                  <a:cubicBezTo>
                    <a:pt x="2657" y="1322"/>
                    <a:pt x="1697" y="1561"/>
                    <a:pt x="1024" y="1561"/>
                  </a:cubicBezTo>
                  <a:cubicBezTo>
                    <a:pt x="577" y="1561"/>
                    <a:pt x="257" y="1456"/>
                    <a:pt x="90" y="1189"/>
                  </a:cubicBezTo>
                  <a:lnTo>
                    <a:pt x="1" y="1243"/>
                  </a:lnTo>
                  <a:cubicBezTo>
                    <a:pt x="191" y="1548"/>
                    <a:pt x="537" y="1669"/>
                    <a:pt x="1024" y="1669"/>
                  </a:cubicBezTo>
                  <a:cubicBezTo>
                    <a:pt x="1702" y="1669"/>
                    <a:pt x="2653" y="1435"/>
                    <a:pt x="3837" y="1144"/>
                  </a:cubicBezTo>
                  <a:cubicBezTo>
                    <a:pt x="5694" y="683"/>
                    <a:pt x="8029" y="105"/>
                    <a:pt x="10628" y="105"/>
                  </a:cubicBezTo>
                  <a:cubicBezTo>
                    <a:pt x="11749" y="105"/>
                    <a:pt x="12920" y="213"/>
                    <a:pt x="14123" y="484"/>
                  </a:cubicBezTo>
                  <a:cubicBezTo>
                    <a:pt x="14444" y="565"/>
                    <a:pt x="14729" y="645"/>
                    <a:pt x="14997" y="734"/>
                  </a:cubicBezTo>
                  <a:cubicBezTo>
                    <a:pt x="17432" y="1573"/>
                    <a:pt x="17887" y="3285"/>
                    <a:pt x="18369" y="5096"/>
                  </a:cubicBezTo>
                  <a:cubicBezTo>
                    <a:pt x="18842" y="6863"/>
                    <a:pt x="19333" y="8701"/>
                    <a:pt x="21554" y="10101"/>
                  </a:cubicBezTo>
                  <a:cubicBezTo>
                    <a:pt x="23499" y="11323"/>
                    <a:pt x="25167" y="11867"/>
                    <a:pt x="27058" y="11867"/>
                  </a:cubicBezTo>
                  <a:cubicBezTo>
                    <a:pt x="27183" y="11867"/>
                    <a:pt x="27317" y="11867"/>
                    <a:pt x="27451" y="11859"/>
                  </a:cubicBezTo>
                  <a:cubicBezTo>
                    <a:pt x="32134" y="11680"/>
                    <a:pt x="35899" y="9628"/>
                    <a:pt x="39218" y="7826"/>
                  </a:cubicBezTo>
                  <a:cubicBezTo>
                    <a:pt x="41100" y="6800"/>
                    <a:pt x="42875" y="5828"/>
                    <a:pt x="44615" y="5319"/>
                  </a:cubicBezTo>
                  <a:cubicBezTo>
                    <a:pt x="46328" y="4820"/>
                    <a:pt x="47791" y="4320"/>
                    <a:pt x="49093" y="3883"/>
                  </a:cubicBezTo>
                  <a:cubicBezTo>
                    <a:pt x="52439" y="2741"/>
                    <a:pt x="55088" y="1840"/>
                    <a:pt x="59674" y="1644"/>
                  </a:cubicBezTo>
                  <a:cubicBezTo>
                    <a:pt x="59944" y="1632"/>
                    <a:pt x="60208" y="1626"/>
                    <a:pt x="60464" y="1626"/>
                  </a:cubicBezTo>
                  <a:cubicBezTo>
                    <a:pt x="67871" y="1626"/>
                    <a:pt x="69133" y="6490"/>
                    <a:pt x="69754" y="8861"/>
                  </a:cubicBezTo>
                  <a:cubicBezTo>
                    <a:pt x="69844" y="9191"/>
                    <a:pt x="69915" y="9477"/>
                    <a:pt x="69995" y="9700"/>
                  </a:cubicBezTo>
                  <a:lnTo>
                    <a:pt x="70093" y="9664"/>
                  </a:lnTo>
                  <a:cubicBezTo>
                    <a:pt x="70013" y="9450"/>
                    <a:pt x="69942" y="9164"/>
                    <a:pt x="69861" y="8834"/>
                  </a:cubicBezTo>
                  <a:cubicBezTo>
                    <a:pt x="69232" y="6436"/>
                    <a:pt x="67960" y="1519"/>
                    <a:pt x="60457" y="1519"/>
                  </a:cubicBezTo>
                  <a:cubicBezTo>
                    <a:pt x="60200" y="1519"/>
                    <a:pt x="59936" y="1525"/>
                    <a:pt x="59665" y="1537"/>
                  </a:cubicBezTo>
                  <a:cubicBezTo>
                    <a:pt x="55070" y="1733"/>
                    <a:pt x="52412" y="2643"/>
                    <a:pt x="49057" y="3785"/>
                  </a:cubicBezTo>
                  <a:cubicBezTo>
                    <a:pt x="47764" y="4222"/>
                    <a:pt x="46301" y="4722"/>
                    <a:pt x="44579" y="5221"/>
                  </a:cubicBezTo>
                  <a:cubicBezTo>
                    <a:pt x="42840" y="5730"/>
                    <a:pt x="41055" y="6702"/>
                    <a:pt x="39164" y="7728"/>
                  </a:cubicBezTo>
                  <a:cubicBezTo>
                    <a:pt x="35854" y="9530"/>
                    <a:pt x="32108" y="11573"/>
                    <a:pt x="27451" y="11752"/>
                  </a:cubicBezTo>
                  <a:cubicBezTo>
                    <a:pt x="27310" y="11757"/>
                    <a:pt x="27171" y="11760"/>
                    <a:pt x="27034" y="11760"/>
                  </a:cubicBezTo>
                  <a:cubicBezTo>
                    <a:pt x="25157" y="11760"/>
                    <a:pt x="23552" y="11242"/>
                    <a:pt x="21607" y="10012"/>
                  </a:cubicBezTo>
                  <a:cubicBezTo>
                    <a:pt x="19422" y="8629"/>
                    <a:pt x="18940" y="6818"/>
                    <a:pt x="18476" y="5070"/>
                  </a:cubicBezTo>
                  <a:cubicBezTo>
                    <a:pt x="17985" y="3223"/>
                    <a:pt x="17522" y="1483"/>
                    <a:pt x="15024" y="636"/>
                  </a:cubicBezTo>
                  <a:cubicBezTo>
                    <a:pt x="14765" y="538"/>
                    <a:pt x="14471" y="458"/>
                    <a:pt x="14149" y="386"/>
                  </a:cubicBezTo>
                  <a:cubicBezTo>
                    <a:pt x="12932" y="110"/>
                    <a:pt x="11747" y="1"/>
                    <a:pt x="1061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29"/>
            <p:cNvSpPr/>
            <p:nvPr/>
          </p:nvSpPr>
          <p:spPr>
            <a:xfrm>
              <a:off x="5223550" y="1553750"/>
              <a:ext cx="1755900" cy="292450"/>
            </a:xfrm>
            <a:custGeom>
              <a:avLst/>
              <a:gdLst/>
              <a:ahLst/>
              <a:cxnLst/>
              <a:rect l="l" t="t" r="r" b="b"/>
              <a:pathLst>
                <a:path w="70236" h="11698" extrusionOk="0">
                  <a:moveTo>
                    <a:pt x="10566" y="1"/>
                  </a:moveTo>
                  <a:cubicBezTo>
                    <a:pt x="8074" y="1"/>
                    <a:pt x="5833" y="515"/>
                    <a:pt x="4041" y="930"/>
                  </a:cubicBezTo>
                  <a:cubicBezTo>
                    <a:pt x="2884" y="1196"/>
                    <a:pt x="1909" y="1421"/>
                    <a:pt x="1198" y="1421"/>
                  </a:cubicBezTo>
                  <a:cubicBezTo>
                    <a:pt x="672" y="1421"/>
                    <a:pt x="291" y="1297"/>
                    <a:pt x="89" y="974"/>
                  </a:cubicBezTo>
                  <a:lnTo>
                    <a:pt x="0" y="1037"/>
                  </a:lnTo>
                  <a:cubicBezTo>
                    <a:pt x="226" y="1391"/>
                    <a:pt x="636" y="1526"/>
                    <a:pt x="1198" y="1526"/>
                  </a:cubicBezTo>
                  <a:cubicBezTo>
                    <a:pt x="1925" y="1526"/>
                    <a:pt x="2906" y="1299"/>
                    <a:pt x="4068" y="1028"/>
                  </a:cubicBezTo>
                  <a:cubicBezTo>
                    <a:pt x="5846" y="620"/>
                    <a:pt x="8078" y="108"/>
                    <a:pt x="10558" y="108"/>
                  </a:cubicBezTo>
                  <a:cubicBezTo>
                    <a:pt x="11711" y="108"/>
                    <a:pt x="12918" y="218"/>
                    <a:pt x="14158" y="501"/>
                  </a:cubicBezTo>
                  <a:cubicBezTo>
                    <a:pt x="14479" y="573"/>
                    <a:pt x="14764" y="653"/>
                    <a:pt x="15023" y="751"/>
                  </a:cubicBezTo>
                  <a:cubicBezTo>
                    <a:pt x="17441" y="1590"/>
                    <a:pt x="17797" y="3294"/>
                    <a:pt x="18190" y="5096"/>
                  </a:cubicBezTo>
                  <a:cubicBezTo>
                    <a:pt x="18574" y="6916"/>
                    <a:pt x="18975" y="8798"/>
                    <a:pt x="21357" y="10190"/>
                  </a:cubicBezTo>
                  <a:cubicBezTo>
                    <a:pt x="23123" y="11233"/>
                    <a:pt x="24685" y="11697"/>
                    <a:pt x="26433" y="11697"/>
                  </a:cubicBezTo>
                  <a:cubicBezTo>
                    <a:pt x="26727" y="11697"/>
                    <a:pt x="27022" y="11688"/>
                    <a:pt x="27325" y="11662"/>
                  </a:cubicBezTo>
                  <a:cubicBezTo>
                    <a:pt x="31643" y="11296"/>
                    <a:pt x="35229" y="9306"/>
                    <a:pt x="38396" y="7549"/>
                  </a:cubicBezTo>
                  <a:cubicBezTo>
                    <a:pt x="40502" y="6380"/>
                    <a:pt x="42491" y="5274"/>
                    <a:pt x="44418" y="4801"/>
                  </a:cubicBezTo>
                  <a:cubicBezTo>
                    <a:pt x="46095" y="4400"/>
                    <a:pt x="47522" y="3998"/>
                    <a:pt x="48789" y="3659"/>
                  </a:cubicBezTo>
                  <a:cubicBezTo>
                    <a:pt x="52340" y="2678"/>
                    <a:pt x="54909" y="1973"/>
                    <a:pt x="59628" y="1750"/>
                  </a:cubicBezTo>
                  <a:cubicBezTo>
                    <a:pt x="59919" y="1737"/>
                    <a:pt x="60202" y="1730"/>
                    <a:pt x="60476" y="1730"/>
                  </a:cubicBezTo>
                  <a:cubicBezTo>
                    <a:pt x="67833" y="1730"/>
                    <a:pt x="69226" y="6557"/>
                    <a:pt x="69905" y="8914"/>
                  </a:cubicBezTo>
                  <a:cubicBezTo>
                    <a:pt x="69995" y="9208"/>
                    <a:pt x="70066" y="9458"/>
                    <a:pt x="70137" y="9663"/>
                  </a:cubicBezTo>
                  <a:lnTo>
                    <a:pt x="70235" y="9628"/>
                  </a:lnTo>
                  <a:cubicBezTo>
                    <a:pt x="70164" y="9431"/>
                    <a:pt x="70093" y="9181"/>
                    <a:pt x="70012" y="8887"/>
                  </a:cubicBezTo>
                  <a:cubicBezTo>
                    <a:pt x="69324" y="6504"/>
                    <a:pt x="67922" y="1623"/>
                    <a:pt x="60477" y="1623"/>
                  </a:cubicBezTo>
                  <a:cubicBezTo>
                    <a:pt x="60202" y="1623"/>
                    <a:pt x="59919" y="1630"/>
                    <a:pt x="59628" y="1643"/>
                  </a:cubicBezTo>
                  <a:cubicBezTo>
                    <a:pt x="54891" y="1866"/>
                    <a:pt x="52322" y="2571"/>
                    <a:pt x="48762" y="3552"/>
                  </a:cubicBezTo>
                  <a:cubicBezTo>
                    <a:pt x="47496" y="3900"/>
                    <a:pt x="46068" y="4293"/>
                    <a:pt x="44391" y="4703"/>
                  </a:cubicBezTo>
                  <a:cubicBezTo>
                    <a:pt x="42446" y="5176"/>
                    <a:pt x="40457" y="6282"/>
                    <a:pt x="38343" y="7460"/>
                  </a:cubicBezTo>
                  <a:cubicBezTo>
                    <a:pt x="35185" y="9208"/>
                    <a:pt x="31616" y="11198"/>
                    <a:pt x="27316" y="11554"/>
                  </a:cubicBezTo>
                  <a:cubicBezTo>
                    <a:pt x="27016" y="11580"/>
                    <a:pt x="26723" y="11593"/>
                    <a:pt x="26435" y="11593"/>
                  </a:cubicBezTo>
                  <a:cubicBezTo>
                    <a:pt x="24702" y="11593"/>
                    <a:pt x="23155" y="11125"/>
                    <a:pt x="21411" y="10100"/>
                  </a:cubicBezTo>
                  <a:cubicBezTo>
                    <a:pt x="19073" y="8735"/>
                    <a:pt x="18672" y="6871"/>
                    <a:pt x="18288" y="5069"/>
                  </a:cubicBezTo>
                  <a:cubicBezTo>
                    <a:pt x="17896" y="3240"/>
                    <a:pt x="17530" y="1509"/>
                    <a:pt x="15059" y="653"/>
                  </a:cubicBezTo>
                  <a:cubicBezTo>
                    <a:pt x="14791" y="555"/>
                    <a:pt x="14506" y="475"/>
                    <a:pt x="14176" y="394"/>
                  </a:cubicBezTo>
                  <a:cubicBezTo>
                    <a:pt x="12932" y="112"/>
                    <a:pt x="11722" y="1"/>
                    <a:pt x="1056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29"/>
            <p:cNvSpPr/>
            <p:nvPr/>
          </p:nvSpPr>
          <p:spPr>
            <a:xfrm>
              <a:off x="5219975" y="1561575"/>
              <a:ext cx="1759250" cy="289075"/>
            </a:xfrm>
            <a:custGeom>
              <a:avLst/>
              <a:gdLst/>
              <a:ahLst/>
              <a:cxnLst/>
              <a:rect l="l" t="t" r="r" b="b"/>
              <a:pathLst>
                <a:path w="70370" h="11563" extrusionOk="0">
                  <a:moveTo>
                    <a:pt x="10493" y="0"/>
                  </a:moveTo>
                  <a:cubicBezTo>
                    <a:pt x="8117" y="0"/>
                    <a:pt x="5976" y="459"/>
                    <a:pt x="4256" y="822"/>
                  </a:cubicBezTo>
                  <a:cubicBezTo>
                    <a:pt x="3094" y="1072"/>
                    <a:pt x="2110" y="1284"/>
                    <a:pt x="1372" y="1284"/>
                  </a:cubicBezTo>
                  <a:cubicBezTo>
                    <a:pt x="767" y="1284"/>
                    <a:pt x="327" y="1141"/>
                    <a:pt x="89" y="759"/>
                  </a:cubicBezTo>
                  <a:lnTo>
                    <a:pt x="0" y="822"/>
                  </a:lnTo>
                  <a:cubicBezTo>
                    <a:pt x="259" y="1237"/>
                    <a:pt x="730" y="1390"/>
                    <a:pt x="1373" y="1390"/>
                  </a:cubicBezTo>
                  <a:cubicBezTo>
                    <a:pt x="2127" y="1390"/>
                    <a:pt x="3117" y="1179"/>
                    <a:pt x="4282" y="929"/>
                  </a:cubicBezTo>
                  <a:cubicBezTo>
                    <a:pt x="5992" y="560"/>
                    <a:pt x="8127" y="103"/>
                    <a:pt x="10493" y="103"/>
                  </a:cubicBezTo>
                  <a:cubicBezTo>
                    <a:pt x="11671" y="103"/>
                    <a:pt x="12907" y="216"/>
                    <a:pt x="14176" y="510"/>
                  </a:cubicBezTo>
                  <a:cubicBezTo>
                    <a:pt x="14506" y="590"/>
                    <a:pt x="14791" y="670"/>
                    <a:pt x="15050" y="768"/>
                  </a:cubicBezTo>
                  <a:cubicBezTo>
                    <a:pt x="17441" y="1616"/>
                    <a:pt x="17717" y="3311"/>
                    <a:pt x="18003" y="5104"/>
                  </a:cubicBezTo>
                  <a:cubicBezTo>
                    <a:pt x="18306" y="6977"/>
                    <a:pt x="18618" y="8904"/>
                    <a:pt x="21152" y="10287"/>
                  </a:cubicBezTo>
                  <a:cubicBezTo>
                    <a:pt x="22740" y="11152"/>
                    <a:pt x="24185" y="11563"/>
                    <a:pt x="25791" y="11563"/>
                  </a:cubicBezTo>
                  <a:cubicBezTo>
                    <a:pt x="26246" y="11563"/>
                    <a:pt x="26710" y="11527"/>
                    <a:pt x="27192" y="11465"/>
                  </a:cubicBezTo>
                  <a:cubicBezTo>
                    <a:pt x="31179" y="10947"/>
                    <a:pt x="34587" y="8993"/>
                    <a:pt x="37602" y="7281"/>
                  </a:cubicBezTo>
                  <a:cubicBezTo>
                    <a:pt x="39913" y="5951"/>
                    <a:pt x="42099" y="4702"/>
                    <a:pt x="44213" y="4292"/>
                  </a:cubicBezTo>
                  <a:cubicBezTo>
                    <a:pt x="45730" y="3989"/>
                    <a:pt x="47041" y="3712"/>
                    <a:pt x="48201" y="3462"/>
                  </a:cubicBezTo>
                  <a:cubicBezTo>
                    <a:pt x="52055" y="2651"/>
                    <a:pt x="54597" y="2106"/>
                    <a:pt x="59584" y="1857"/>
                  </a:cubicBezTo>
                  <a:cubicBezTo>
                    <a:pt x="59896" y="1841"/>
                    <a:pt x="60198" y="1833"/>
                    <a:pt x="60490" y="1833"/>
                  </a:cubicBezTo>
                  <a:cubicBezTo>
                    <a:pt x="67815" y="1833"/>
                    <a:pt x="69320" y="6625"/>
                    <a:pt x="70057" y="8984"/>
                  </a:cubicBezTo>
                  <a:cubicBezTo>
                    <a:pt x="70138" y="9234"/>
                    <a:pt x="70200" y="9448"/>
                    <a:pt x="70271" y="9627"/>
                  </a:cubicBezTo>
                  <a:lnTo>
                    <a:pt x="70369" y="9582"/>
                  </a:lnTo>
                  <a:cubicBezTo>
                    <a:pt x="70307" y="9413"/>
                    <a:pt x="70236" y="9199"/>
                    <a:pt x="70155" y="8949"/>
                  </a:cubicBezTo>
                  <a:cubicBezTo>
                    <a:pt x="69799" y="7798"/>
                    <a:pt x="69192" y="5862"/>
                    <a:pt x="67657" y="4310"/>
                  </a:cubicBezTo>
                  <a:cubicBezTo>
                    <a:pt x="65977" y="2597"/>
                    <a:pt x="63558" y="1727"/>
                    <a:pt x="60462" y="1727"/>
                  </a:cubicBezTo>
                  <a:cubicBezTo>
                    <a:pt x="60172" y="1727"/>
                    <a:pt x="59877" y="1734"/>
                    <a:pt x="59575" y="1750"/>
                  </a:cubicBezTo>
                  <a:cubicBezTo>
                    <a:pt x="54588" y="1999"/>
                    <a:pt x="52037" y="2544"/>
                    <a:pt x="48174" y="3364"/>
                  </a:cubicBezTo>
                  <a:cubicBezTo>
                    <a:pt x="47023" y="3614"/>
                    <a:pt x="45712" y="3891"/>
                    <a:pt x="44195" y="4185"/>
                  </a:cubicBezTo>
                  <a:cubicBezTo>
                    <a:pt x="42063" y="4604"/>
                    <a:pt x="39868" y="5862"/>
                    <a:pt x="37549" y="7182"/>
                  </a:cubicBezTo>
                  <a:cubicBezTo>
                    <a:pt x="34551" y="8904"/>
                    <a:pt x="31144" y="10840"/>
                    <a:pt x="27174" y="11366"/>
                  </a:cubicBezTo>
                  <a:cubicBezTo>
                    <a:pt x="26704" y="11426"/>
                    <a:pt x="26252" y="11457"/>
                    <a:pt x="25811" y="11457"/>
                  </a:cubicBezTo>
                  <a:cubicBezTo>
                    <a:pt x="24218" y="11457"/>
                    <a:pt x="22776" y="11057"/>
                    <a:pt x="21197" y="10198"/>
                  </a:cubicBezTo>
                  <a:cubicBezTo>
                    <a:pt x="18717" y="8842"/>
                    <a:pt x="18404" y="6933"/>
                    <a:pt x="18110" y="5086"/>
                  </a:cubicBezTo>
                  <a:cubicBezTo>
                    <a:pt x="17816" y="3266"/>
                    <a:pt x="17530" y="1535"/>
                    <a:pt x="15086" y="670"/>
                  </a:cubicBezTo>
                  <a:cubicBezTo>
                    <a:pt x="14818" y="572"/>
                    <a:pt x="14533" y="492"/>
                    <a:pt x="14203" y="411"/>
                  </a:cubicBezTo>
                  <a:cubicBezTo>
                    <a:pt x="12923" y="114"/>
                    <a:pt x="11679" y="0"/>
                    <a:pt x="104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29"/>
            <p:cNvSpPr/>
            <p:nvPr/>
          </p:nvSpPr>
          <p:spPr>
            <a:xfrm>
              <a:off x="5216175" y="1569250"/>
              <a:ext cx="1762825" cy="286300"/>
            </a:xfrm>
            <a:custGeom>
              <a:avLst/>
              <a:gdLst/>
              <a:ahLst/>
              <a:cxnLst/>
              <a:rect l="l" t="t" r="r" b="b"/>
              <a:pathLst>
                <a:path w="70513" h="11452" extrusionOk="0">
                  <a:moveTo>
                    <a:pt x="10424" y="0"/>
                  </a:moveTo>
                  <a:cubicBezTo>
                    <a:pt x="8161" y="0"/>
                    <a:pt x="6119" y="407"/>
                    <a:pt x="4470" y="738"/>
                  </a:cubicBezTo>
                  <a:cubicBezTo>
                    <a:pt x="3319" y="966"/>
                    <a:pt x="2334" y="1160"/>
                    <a:pt x="1572" y="1160"/>
                  </a:cubicBezTo>
                  <a:cubicBezTo>
                    <a:pt x="876" y="1160"/>
                    <a:pt x="367" y="998"/>
                    <a:pt x="90" y="550"/>
                  </a:cubicBezTo>
                  <a:lnTo>
                    <a:pt x="1" y="613"/>
                  </a:lnTo>
                  <a:cubicBezTo>
                    <a:pt x="302" y="1091"/>
                    <a:pt x="837" y="1264"/>
                    <a:pt x="1562" y="1264"/>
                  </a:cubicBezTo>
                  <a:cubicBezTo>
                    <a:pt x="2338" y="1264"/>
                    <a:pt x="3331" y="1066"/>
                    <a:pt x="4488" y="836"/>
                  </a:cubicBezTo>
                  <a:cubicBezTo>
                    <a:pt x="6130" y="511"/>
                    <a:pt x="8164" y="107"/>
                    <a:pt x="10416" y="107"/>
                  </a:cubicBezTo>
                  <a:cubicBezTo>
                    <a:pt x="11627" y="107"/>
                    <a:pt x="12902" y="224"/>
                    <a:pt x="14212" y="533"/>
                  </a:cubicBezTo>
                  <a:cubicBezTo>
                    <a:pt x="14533" y="613"/>
                    <a:pt x="14818" y="693"/>
                    <a:pt x="15086" y="791"/>
                  </a:cubicBezTo>
                  <a:cubicBezTo>
                    <a:pt x="17450" y="1648"/>
                    <a:pt x="17638" y="3343"/>
                    <a:pt x="17843" y="5136"/>
                  </a:cubicBezTo>
                  <a:cubicBezTo>
                    <a:pt x="18057" y="7045"/>
                    <a:pt x="18280" y="9025"/>
                    <a:pt x="20956" y="10390"/>
                  </a:cubicBezTo>
                  <a:cubicBezTo>
                    <a:pt x="22375" y="11113"/>
                    <a:pt x="23704" y="11452"/>
                    <a:pt x="25158" y="11452"/>
                  </a:cubicBezTo>
                  <a:cubicBezTo>
                    <a:pt x="25765" y="11452"/>
                    <a:pt x="26398" y="11398"/>
                    <a:pt x="27067" y="11273"/>
                  </a:cubicBezTo>
                  <a:cubicBezTo>
                    <a:pt x="30751" y="10622"/>
                    <a:pt x="33990" y="8704"/>
                    <a:pt x="36853" y="7009"/>
                  </a:cubicBezTo>
                  <a:cubicBezTo>
                    <a:pt x="39360" y="5528"/>
                    <a:pt x="41724" y="4128"/>
                    <a:pt x="44017" y="3780"/>
                  </a:cubicBezTo>
                  <a:cubicBezTo>
                    <a:pt x="44882" y="3646"/>
                    <a:pt x="45676" y="3530"/>
                    <a:pt x="46408" y="3414"/>
                  </a:cubicBezTo>
                  <a:cubicBezTo>
                    <a:pt x="51341" y="2656"/>
                    <a:pt x="53812" y="2281"/>
                    <a:pt x="59540" y="1969"/>
                  </a:cubicBezTo>
                  <a:cubicBezTo>
                    <a:pt x="59860" y="1952"/>
                    <a:pt x="60171" y="1943"/>
                    <a:pt x="60473" y="1943"/>
                  </a:cubicBezTo>
                  <a:cubicBezTo>
                    <a:pt x="67807" y="1943"/>
                    <a:pt x="69490" y="6893"/>
                    <a:pt x="70227" y="9061"/>
                  </a:cubicBezTo>
                  <a:cubicBezTo>
                    <a:pt x="70298" y="9266"/>
                    <a:pt x="70352" y="9445"/>
                    <a:pt x="70414" y="9587"/>
                  </a:cubicBezTo>
                  <a:lnTo>
                    <a:pt x="70513" y="9552"/>
                  </a:lnTo>
                  <a:cubicBezTo>
                    <a:pt x="70450" y="9409"/>
                    <a:pt x="70397" y="9231"/>
                    <a:pt x="70325" y="9025"/>
                  </a:cubicBezTo>
                  <a:cubicBezTo>
                    <a:pt x="69580" y="6841"/>
                    <a:pt x="67881" y="1835"/>
                    <a:pt x="60488" y="1835"/>
                  </a:cubicBezTo>
                  <a:cubicBezTo>
                    <a:pt x="60182" y="1835"/>
                    <a:pt x="59866" y="1844"/>
                    <a:pt x="59540" y="1862"/>
                  </a:cubicBezTo>
                  <a:cubicBezTo>
                    <a:pt x="53803" y="2174"/>
                    <a:pt x="51323" y="2558"/>
                    <a:pt x="46399" y="3307"/>
                  </a:cubicBezTo>
                  <a:cubicBezTo>
                    <a:pt x="45659" y="3423"/>
                    <a:pt x="44865" y="3548"/>
                    <a:pt x="43999" y="3673"/>
                  </a:cubicBezTo>
                  <a:cubicBezTo>
                    <a:pt x="41689" y="4030"/>
                    <a:pt x="39316" y="5430"/>
                    <a:pt x="36800" y="6920"/>
                  </a:cubicBezTo>
                  <a:cubicBezTo>
                    <a:pt x="33945" y="8606"/>
                    <a:pt x="30716" y="10524"/>
                    <a:pt x="27049" y="11175"/>
                  </a:cubicBezTo>
                  <a:cubicBezTo>
                    <a:pt x="26390" y="11291"/>
                    <a:pt x="25769" y="11350"/>
                    <a:pt x="25168" y="11350"/>
                  </a:cubicBezTo>
                  <a:cubicBezTo>
                    <a:pt x="23728" y="11350"/>
                    <a:pt x="22411" y="11010"/>
                    <a:pt x="21001" y="10292"/>
                  </a:cubicBezTo>
                  <a:cubicBezTo>
                    <a:pt x="18378" y="8954"/>
                    <a:pt x="18155" y="7009"/>
                    <a:pt x="17950" y="5118"/>
                  </a:cubicBezTo>
                  <a:cubicBezTo>
                    <a:pt x="17745" y="3298"/>
                    <a:pt x="17548" y="1567"/>
                    <a:pt x="15122" y="693"/>
                  </a:cubicBezTo>
                  <a:cubicBezTo>
                    <a:pt x="14854" y="595"/>
                    <a:pt x="14560" y="506"/>
                    <a:pt x="14230" y="426"/>
                  </a:cubicBezTo>
                  <a:cubicBezTo>
                    <a:pt x="12915" y="117"/>
                    <a:pt x="11638" y="0"/>
                    <a:pt x="1042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29"/>
            <p:cNvSpPr/>
            <p:nvPr/>
          </p:nvSpPr>
          <p:spPr>
            <a:xfrm>
              <a:off x="5212375" y="1577075"/>
              <a:ext cx="1766400" cy="284275"/>
            </a:xfrm>
            <a:custGeom>
              <a:avLst/>
              <a:gdLst/>
              <a:ahLst/>
              <a:cxnLst/>
              <a:rect l="l" t="t" r="r" b="b"/>
              <a:pathLst>
                <a:path w="70656" h="11371" extrusionOk="0">
                  <a:moveTo>
                    <a:pt x="10329" y="0"/>
                  </a:moveTo>
                  <a:cubicBezTo>
                    <a:pt x="8184" y="0"/>
                    <a:pt x="6247" y="352"/>
                    <a:pt x="4676" y="639"/>
                  </a:cubicBezTo>
                  <a:cubicBezTo>
                    <a:pt x="3534" y="853"/>
                    <a:pt x="2548" y="1036"/>
                    <a:pt x="1767" y="1036"/>
                  </a:cubicBezTo>
                  <a:cubicBezTo>
                    <a:pt x="987" y="1036"/>
                    <a:pt x="411" y="853"/>
                    <a:pt x="90" y="336"/>
                  </a:cubicBezTo>
                  <a:lnTo>
                    <a:pt x="1" y="398"/>
                  </a:lnTo>
                  <a:cubicBezTo>
                    <a:pt x="348" y="949"/>
                    <a:pt x="949" y="1141"/>
                    <a:pt x="1761" y="1141"/>
                  </a:cubicBezTo>
                  <a:cubicBezTo>
                    <a:pt x="2554" y="1141"/>
                    <a:pt x="3548" y="958"/>
                    <a:pt x="4702" y="746"/>
                  </a:cubicBezTo>
                  <a:cubicBezTo>
                    <a:pt x="6267" y="458"/>
                    <a:pt x="8204" y="105"/>
                    <a:pt x="10346" y="105"/>
                  </a:cubicBezTo>
                  <a:cubicBezTo>
                    <a:pt x="11586" y="105"/>
                    <a:pt x="12894" y="223"/>
                    <a:pt x="14239" y="541"/>
                  </a:cubicBezTo>
                  <a:cubicBezTo>
                    <a:pt x="14569" y="621"/>
                    <a:pt x="14854" y="710"/>
                    <a:pt x="15113" y="808"/>
                  </a:cubicBezTo>
                  <a:cubicBezTo>
                    <a:pt x="17468" y="1674"/>
                    <a:pt x="17575" y="3369"/>
                    <a:pt x="17682" y="5162"/>
                  </a:cubicBezTo>
                  <a:cubicBezTo>
                    <a:pt x="17807" y="7124"/>
                    <a:pt x="17932" y="9141"/>
                    <a:pt x="20760" y="10479"/>
                  </a:cubicBezTo>
                  <a:cubicBezTo>
                    <a:pt x="22027" y="11076"/>
                    <a:pt x="23231" y="11371"/>
                    <a:pt x="24534" y="11371"/>
                  </a:cubicBezTo>
                  <a:cubicBezTo>
                    <a:pt x="25292" y="11371"/>
                    <a:pt x="26086" y="11273"/>
                    <a:pt x="26943" y="11076"/>
                  </a:cubicBezTo>
                  <a:cubicBezTo>
                    <a:pt x="30350" y="10309"/>
                    <a:pt x="33294" y="8498"/>
                    <a:pt x="36140" y="6750"/>
                  </a:cubicBezTo>
                  <a:cubicBezTo>
                    <a:pt x="38825" y="5090"/>
                    <a:pt x="41368" y="3529"/>
                    <a:pt x="43821" y="3262"/>
                  </a:cubicBezTo>
                  <a:cubicBezTo>
                    <a:pt x="49754" y="2628"/>
                    <a:pt x="52260" y="2486"/>
                    <a:pt x="57265" y="2200"/>
                  </a:cubicBezTo>
                  <a:cubicBezTo>
                    <a:pt x="57952" y="2164"/>
                    <a:pt x="58693" y="2120"/>
                    <a:pt x="59504" y="2075"/>
                  </a:cubicBezTo>
                  <a:cubicBezTo>
                    <a:pt x="59845" y="2056"/>
                    <a:pt x="60175" y="2046"/>
                    <a:pt x="60495" y="2046"/>
                  </a:cubicBezTo>
                  <a:cubicBezTo>
                    <a:pt x="67825" y="2046"/>
                    <a:pt x="69619" y="6978"/>
                    <a:pt x="70406" y="9141"/>
                  </a:cubicBezTo>
                  <a:cubicBezTo>
                    <a:pt x="70459" y="9292"/>
                    <a:pt x="70513" y="9435"/>
                    <a:pt x="70558" y="9551"/>
                  </a:cubicBezTo>
                  <a:lnTo>
                    <a:pt x="70656" y="9515"/>
                  </a:lnTo>
                  <a:cubicBezTo>
                    <a:pt x="70611" y="9399"/>
                    <a:pt x="70558" y="9257"/>
                    <a:pt x="70504" y="9105"/>
                  </a:cubicBezTo>
                  <a:cubicBezTo>
                    <a:pt x="69709" y="6926"/>
                    <a:pt x="67899" y="1939"/>
                    <a:pt x="60502" y="1939"/>
                  </a:cubicBezTo>
                  <a:cubicBezTo>
                    <a:pt x="60178" y="1939"/>
                    <a:pt x="59842" y="1948"/>
                    <a:pt x="59495" y="1968"/>
                  </a:cubicBezTo>
                  <a:cubicBezTo>
                    <a:pt x="58693" y="2022"/>
                    <a:pt x="57952" y="2057"/>
                    <a:pt x="57256" y="2102"/>
                  </a:cubicBezTo>
                  <a:cubicBezTo>
                    <a:pt x="52260" y="2378"/>
                    <a:pt x="49745" y="2521"/>
                    <a:pt x="43812" y="3164"/>
                  </a:cubicBezTo>
                  <a:cubicBezTo>
                    <a:pt x="41332" y="3422"/>
                    <a:pt x="38781" y="4992"/>
                    <a:pt x="36087" y="6661"/>
                  </a:cubicBezTo>
                  <a:cubicBezTo>
                    <a:pt x="33250" y="8409"/>
                    <a:pt x="30315" y="10211"/>
                    <a:pt x="26916" y="10978"/>
                  </a:cubicBezTo>
                  <a:cubicBezTo>
                    <a:pt x="26072" y="11168"/>
                    <a:pt x="25292" y="11264"/>
                    <a:pt x="24544" y="11264"/>
                  </a:cubicBezTo>
                  <a:cubicBezTo>
                    <a:pt x="23253" y="11264"/>
                    <a:pt x="22059" y="10977"/>
                    <a:pt x="20805" y="10390"/>
                  </a:cubicBezTo>
                  <a:cubicBezTo>
                    <a:pt x="18030" y="9078"/>
                    <a:pt x="17905" y="7089"/>
                    <a:pt x="17790" y="5162"/>
                  </a:cubicBezTo>
                  <a:cubicBezTo>
                    <a:pt x="17674" y="3333"/>
                    <a:pt x="17575" y="1602"/>
                    <a:pt x="15149" y="710"/>
                  </a:cubicBezTo>
                  <a:cubicBezTo>
                    <a:pt x="14890" y="612"/>
                    <a:pt x="14596" y="523"/>
                    <a:pt x="14266" y="443"/>
                  </a:cubicBezTo>
                  <a:cubicBezTo>
                    <a:pt x="12904" y="120"/>
                    <a:pt x="11581" y="0"/>
                    <a:pt x="1032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29"/>
            <p:cNvSpPr/>
            <p:nvPr/>
          </p:nvSpPr>
          <p:spPr>
            <a:xfrm>
              <a:off x="5208825" y="1584650"/>
              <a:ext cx="1769725" cy="282950"/>
            </a:xfrm>
            <a:custGeom>
              <a:avLst/>
              <a:gdLst/>
              <a:ahLst/>
              <a:cxnLst/>
              <a:rect l="l" t="t" r="r" b="b"/>
              <a:pathLst>
                <a:path w="70789" h="11318" extrusionOk="0">
                  <a:moveTo>
                    <a:pt x="10223" y="1"/>
                  </a:moveTo>
                  <a:cubicBezTo>
                    <a:pt x="8237" y="1"/>
                    <a:pt x="6437" y="302"/>
                    <a:pt x="4871" y="568"/>
                  </a:cubicBezTo>
                  <a:cubicBezTo>
                    <a:pt x="3745" y="758"/>
                    <a:pt x="2767" y="923"/>
                    <a:pt x="1977" y="923"/>
                  </a:cubicBezTo>
                  <a:cubicBezTo>
                    <a:pt x="1101" y="923"/>
                    <a:pt x="455" y="721"/>
                    <a:pt x="89" y="131"/>
                  </a:cubicBezTo>
                  <a:lnTo>
                    <a:pt x="0" y="193"/>
                  </a:lnTo>
                  <a:cubicBezTo>
                    <a:pt x="388" y="818"/>
                    <a:pt x="1062" y="1028"/>
                    <a:pt x="1970" y="1028"/>
                  </a:cubicBezTo>
                  <a:cubicBezTo>
                    <a:pt x="2773" y="1028"/>
                    <a:pt x="3758" y="863"/>
                    <a:pt x="4889" y="675"/>
                  </a:cubicBezTo>
                  <a:cubicBezTo>
                    <a:pt x="6455" y="408"/>
                    <a:pt x="8256" y="106"/>
                    <a:pt x="10240" y="106"/>
                  </a:cubicBezTo>
                  <a:cubicBezTo>
                    <a:pt x="11511" y="106"/>
                    <a:pt x="12858" y="230"/>
                    <a:pt x="14265" y="568"/>
                  </a:cubicBezTo>
                  <a:cubicBezTo>
                    <a:pt x="14595" y="648"/>
                    <a:pt x="14881" y="737"/>
                    <a:pt x="15139" y="835"/>
                  </a:cubicBezTo>
                  <a:cubicBezTo>
                    <a:pt x="17485" y="1710"/>
                    <a:pt x="17503" y="3414"/>
                    <a:pt x="17530" y="5216"/>
                  </a:cubicBezTo>
                  <a:cubicBezTo>
                    <a:pt x="17548" y="7214"/>
                    <a:pt x="17575" y="9284"/>
                    <a:pt x="20554" y="10586"/>
                  </a:cubicBezTo>
                  <a:cubicBezTo>
                    <a:pt x="21678" y="11077"/>
                    <a:pt x="22767" y="11318"/>
                    <a:pt x="23935" y="11318"/>
                  </a:cubicBezTo>
                  <a:cubicBezTo>
                    <a:pt x="24827" y="11318"/>
                    <a:pt x="25764" y="11175"/>
                    <a:pt x="26808" y="10889"/>
                  </a:cubicBezTo>
                  <a:cubicBezTo>
                    <a:pt x="29966" y="10024"/>
                    <a:pt x="32758" y="8231"/>
                    <a:pt x="35452" y="6500"/>
                  </a:cubicBezTo>
                  <a:cubicBezTo>
                    <a:pt x="38307" y="4663"/>
                    <a:pt x="41001" y="2923"/>
                    <a:pt x="43615" y="2753"/>
                  </a:cubicBezTo>
                  <a:cubicBezTo>
                    <a:pt x="47157" y="2530"/>
                    <a:pt x="49503" y="2495"/>
                    <a:pt x="51760" y="2459"/>
                  </a:cubicBezTo>
                  <a:cubicBezTo>
                    <a:pt x="53928" y="2423"/>
                    <a:pt x="56158" y="2397"/>
                    <a:pt x="59450" y="2191"/>
                  </a:cubicBezTo>
                  <a:cubicBezTo>
                    <a:pt x="59805" y="2170"/>
                    <a:pt x="60149" y="2159"/>
                    <a:pt x="60482" y="2159"/>
                  </a:cubicBezTo>
                  <a:cubicBezTo>
                    <a:pt x="67855" y="2159"/>
                    <a:pt x="69824" y="7268"/>
                    <a:pt x="70584" y="9248"/>
                  </a:cubicBezTo>
                  <a:cubicBezTo>
                    <a:pt x="70619" y="9346"/>
                    <a:pt x="70655" y="9444"/>
                    <a:pt x="70691" y="9525"/>
                  </a:cubicBezTo>
                  <a:lnTo>
                    <a:pt x="70789" y="9489"/>
                  </a:lnTo>
                  <a:cubicBezTo>
                    <a:pt x="70753" y="9409"/>
                    <a:pt x="70717" y="9310"/>
                    <a:pt x="70682" y="9212"/>
                  </a:cubicBezTo>
                  <a:cubicBezTo>
                    <a:pt x="69913" y="7214"/>
                    <a:pt x="67927" y="2053"/>
                    <a:pt x="60482" y="2053"/>
                  </a:cubicBezTo>
                  <a:cubicBezTo>
                    <a:pt x="60149" y="2053"/>
                    <a:pt x="59805" y="2063"/>
                    <a:pt x="59450" y="2084"/>
                  </a:cubicBezTo>
                  <a:cubicBezTo>
                    <a:pt x="56158" y="2290"/>
                    <a:pt x="53919" y="2325"/>
                    <a:pt x="51760" y="2352"/>
                  </a:cubicBezTo>
                  <a:cubicBezTo>
                    <a:pt x="49494" y="2388"/>
                    <a:pt x="47157" y="2423"/>
                    <a:pt x="43615" y="2655"/>
                  </a:cubicBezTo>
                  <a:cubicBezTo>
                    <a:pt x="40966" y="2825"/>
                    <a:pt x="38263" y="4564"/>
                    <a:pt x="35390" y="6411"/>
                  </a:cubicBezTo>
                  <a:cubicBezTo>
                    <a:pt x="32705" y="8142"/>
                    <a:pt x="29921" y="9926"/>
                    <a:pt x="26781" y="10791"/>
                  </a:cubicBezTo>
                  <a:cubicBezTo>
                    <a:pt x="25748" y="11075"/>
                    <a:pt x="24815" y="11218"/>
                    <a:pt x="23929" y="11218"/>
                  </a:cubicBezTo>
                  <a:cubicBezTo>
                    <a:pt x="22779" y="11218"/>
                    <a:pt x="21707" y="10977"/>
                    <a:pt x="20599" y="10488"/>
                  </a:cubicBezTo>
                  <a:cubicBezTo>
                    <a:pt x="17682" y="9212"/>
                    <a:pt x="17655" y="7178"/>
                    <a:pt x="17628" y="5216"/>
                  </a:cubicBezTo>
                  <a:cubicBezTo>
                    <a:pt x="17610" y="3378"/>
                    <a:pt x="17584" y="1638"/>
                    <a:pt x="15175" y="737"/>
                  </a:cubicBezTo>
                  <a:cubicBezTo>
                    <a:pt x="14907" y="630"/>
                    <a:pt x="14622" y="550"/>
                    <a:pt x="14292" y="470"/>
                  </a:cubicBezTo>
                  <a:cubicBezTo>
                    <a:pt x="12867" y="127"/>
                    <a:pt x="11506" y="1"/>
                    <a:pt x="1022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29"/>
            <p:cNvSpPr/>
            <p:nvPr/>
          </p:nvSpPr>
          <p:spPr>
            <a:xfrm>
              <a:off x="5205025" y="1590575"/>
              <a:ext cx="1773300" cy="284175"/>
            </a:xfrm>
            <a:custGeom>
              <a:avLst/>
              <a:gdLst/>
              <a:ahLst/>
              <a:cxnLst/>
              <a:rect l="l" t="t" r="r" b="b"/>
              <a:pathLst>
                <a:path w="70932" h="11367" extrusionOk="0">
                  <a:moveTo>
                    <a:pt x="90" y="1"/>
                  </a:moveTo>
                  <a:lnTo>
                    <a:pt x="1" y="54"/>
                  </a:lnTo>
                  <a:cubicBezTo>
                    <a:pt x="445" y="760"/>
                    <a:pt x="1193" y="991"/>
                    <a:pt x="2194" y="991"/>
                  </a:cubicBezTo>
                  <a:cubicBezTo>
                    <a:pt x="3002" y="991"/>
                    <a:pt x="3974" y="841"/>
                    <a:pt x="5086" y="670"/>
                  </a:cubicBezTo>
                  <a:cubicBezTo>
                    <a:pt x="6577" y="438"/>
                    <a:pt x="8282" y="175"/>
                    <a:pt x="10159" y="175"/>
                  </a:cubicBezTo>
                  <a:cubicBezTo>
                    <a:pt x="11460" y="175"/>
                    <a:pt x="12842" y="301"/>
                    <a:pt x="14292" y="652"/>
                  </a:cubicBezTo>
                  <a:cubicBezTo>
                    <a:pt x="14622" y="732"/>
                    <a:pt x="14908" y="821"/>
                    <a:pt x="15175" y="920"/>
                  </a:cubicBezTo>
                  <a:cubicBezTo>
                    <a:pt x="17504" y="1821"/>
                    <a:pt x="17450" y="3533"/>
                    <a:pt x="17379" y="5344"/>
                  </a:cubicBezTo>
                  <a:cubicBezTo>
                    <a:pt x="17307" y="7378"/>
                    <a:pt x="17236" y="9484"/>
                    <a:pt x="20358" y="10759"/>
                  </a:cubicBezTo>
                  <a:cubicBezTo>
                    <a:pt x="21358" y="11161"/>
                    <a:pt x="22339" y="11366"/>
                    <a:pt x="23374" y="11366"/>
                  </a:cubicBezTo>
                  <a:cubicBezTo>
                    <a:pt x="24391" y="11366"/>
                    <a:pt x="25470" y="11170"/>
                    <a:pt x="26683" y="10777"/>
                  </a:cubicBezTo>
                  <a:cubicBezTo>
                    <a:pt x="29618" y="9823"/>
                    <a:pt x="32250" y="8047"/>
                    <a:pt x="34802" y="6326"/>
                  </a:cubicBezTo>
                  <a:cubicBezTo>
                    <a:pt x="37817" y="4301"/>
                    <a:pt x="40654" y="2383"/>
                    <a:pt x="43428" y="2320"/>
                  </a:cubicBezTo>
                  <a:cubicBezTo>
                    <a:pt x="44272" y="2301"/>
                    <a:pt x="45043" y="2293"/>
                    <a:pt x="45758" y="2293"/>
                  </a:cubicBezTo>
                  <a:cubicBezTo>
                    <a:pt x="47699" y="2293"/>
                    <a:pt x="49236" y="2353"/>
                    <a:pt x="50735" y="2418"/>
                  </a:cubicBezTo>
                  <a:cubicBezTo>
                    <a:pt x="52079" y="2476"/>
                    <a:pt x="53385" y="2531"/>
                    <a:pt x="54893" y="2531"/>
                  </a:cubicBezTo>
                  <a:cubicBezTo>
                    <a:pt x="56197" y="2531"/>
                    <a:pt x="57652" y="2490"/>
                    <a:pt x="59415" y="2374"/>
                  </a:cubicBezTo>
                  <a:cubicBezTo>
                    <a:pt x="59796" y="2349"/>
                    <a:pt x="60164" y="2337"/>
                    <a:pt x="60520" y="2337"/>
                  </a:cubicBezTo>
                  <a:cubicBezTo>
                    <a:pt x="67929" y="2337"/>
                    <a:pt x="69980" y="7456"/>
                    <a:pt x="70780" y="9439"/>
                  </a:cubicBezTo>
                  <a:lnTo>
                    <a:pt x="70834" y="9564"/>
                  </a:lnTo>
                  <a:lnTo>
                    <a:pt x="70932" y="9528"/>
                  </a:lnTo>
                  <a:lnTo>
                    <a:pt x="70878" y="9403"/>
                  </a:lnTo>
                  <a:cubicBezTo>
                    <a:pt x="70468" y="8386"/>
                    <a:pt x="69710" y="6486"/>
                    <a:pt x="67988" y="4889"/>
                  </a:cubicBezTo>
                  <a:cubicBezTo>
                    <a:pt x="66095" y="3125"/>
                    <a:pt x="63581" y="2239"/>
                    <a:pt x="60509" y="2239"/>
                  </a:cubicBezTo>
                  <a:cubicBezTo>
                    <a:pt x="60149" y="2239"/>
                    <a:pt x="59781" y="2251"/>
                    <a:pt x="59406" y="2276"/>
                  </a:cubicBezTo>
                  <a:cubicBezTo>
                    <a:pt x="57674" y="2386"/>
                    <a:pt x="56237" y="2425"/>
                    <a:pt x="54950" y="2425"/>
                  </a:cubicBezTo>
                  <a:cubicBezTo>
                    <a:pt x="53420" y="2425"/>
                    <a:pt x="52100" y="2369"/>
                    <a:pt x="50743" y="2311"/>
                  </a:cubicBezTo>
                  <a:cubicBezTo>
                    <a:pt x="49213" y="2252"/>
                    <a:pt x="47647" y="2187"/>
                    <a:pt x="45656" y="2187"/>
                  </a:cubicBezTo>
                  <a:cubicBezTo>
                    <a:pt x="44967" y="2187"/>
                    <a:pt x="44227" y="2195"/>
                    <a:pt x="43419" y="2213"/>
                  </a:cubicBezTo>
                  <a:cubicBezTo>
                    <a:pt x="40618" y="2276"/>
                    <a:pt x="37772" y="4203"/>
                    <a:pt x="34748" y="6237"/>
                  </a:cubicBezTo>
                  <a:cubicBezTo>
                    <a:pt x="32197" y="7949"/>
                    <a:pt x="29565" y="9725"/>
                    <a:pt x="26648" y="10670"/>
                  </a:cubicBezTo>
                  <a:cubicBezTo>
                    <a:pt x="25442" y="11062"/>
                    <a:pt x="24372" y="11258"/>
                    <a:pt x="23360" y="11258"/>
                  </a:cubicBezTo>
                  <a:cubicBezTo>
                    <a:pt x="22342" y="11258"/>
                    <a:pt x="21383" y="11059"/>
                    <a:pt x="20403" y="10661"/>
                  </a:cubicBezTo>
                  <a:cubicBezTo>
                    <a:pt x="17343" y="9421"/>
                    <a:pt x="17414" y="7352"/>
                    <a:pt x="17486" y="5344"/>
                  </a:cubicBezTo>
                  <a:cubicBezTo>
                    <a:pt x="17548" y="3498"/>
                    <a:pt x="17611" y="1749"/>
                    <a:pt x="15211" y="830"/>
                  </a:cubicBezTo>
                  <a:cubicBezTo>
                    <a:pt x="14943" y="723"/>
                    <a:pt x="14649" y="634"/>
                    <a:pt x="14319" y="554"/>
                  </a:cubicBezTo>
                  <a:cubicBezTo>
                    <a:pt x="12854" y="198"/>
                    <a:pt x="11458" y="70"/>
                    <a:pt x="10145" y="70"/>
                  </a:cubicBezTo>
                  <a:cubicBezTo>
                    <a:pt x="8266" y="70"/>
                    <a:pt x="6559" y="332"/>
                    <a:pt x="5068" y="563"/>
                  </a:cubicBezTo>
                  <a:cubicBezTo>
                    <a:pt x="3963" y="736"/>
                    <a:pt x="2995" y="886"/>
                    <a:pt x="2196" y="886"/>
                  </a:cubicBezTo>
                  <a:cubicBezTo>
                    <a:pt x="1226" y="886"/>
                    <a:pt x="505" y="666"/>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29"/>
            <p:cNvSpPr/>
            <p:nvPr/>
          </p:nvSpPr>
          <p:spPr>
            <a:xfrm>
              <a:off x="5201225" y="1593025"/>
              <a:ext cx="1776875" cy="289075"/>
            </a:xfrm>
            <a:custGeom>
              <a:avLst/>
              <a:gdLst/>
              <a:ahLst/>
              <a:cxnLst/>
              <a:rect l="l" t="t" r="r" b="b"/>
              <a:pathLst>
                <a:path w="71075" h="11563" extrusionOk="0">
                  <a:moveTo>
                    <a:pt x="90" y="1"/>
                  </a:moveTo>
                  <a:lnTo>
                    <a:pt x="1" y="54"/>
                  </a:lnTo>
                  <a:cubicBezTo>
                    <a:pt x="501" y="848"/>
                    <a:pt x="1328" y="1097"/>
                    <a:pt x="2430" y="1097"/>
                  </a:cubicBezTo>
                  <a:cubicBezTo>
                    <a:pt x="3237" y="1097"/>
                    <a:pt x="4191" y="963"/>
                    <a:pt x="5273" y="813"/>
                  </a:cubicBezTo>
                  <a:cubicBezTo>
                    <a:pt x="6683" y="610"/>
                    <a:pt x="8291" y="384"/>
                    <a:pt x="10055" y="384"/>
                  </a:cubicBezTo>
                  <a:cubicBezTo>
                    <a:pt x="11396" y="384"/>
                    <a:pt x="12826" y="514"/>
                    <a:pt x="14328" y="884"/>
                  </a:cubicBezTo>
                  <a:cubicBezTo>
                    <a:pt x="14658" y="964"/>
                    <a:pt x="14944" y="1054"/>
                    <a:pt x="15202" y="1152"/>
                  </a:cubicBezTo>
                  <a:cubicBezTo>
                    <a:pt x="17531" y="2062"/>
                    <a:pt x="17388" y="3792"/>
                    <a:pt x="17236" y="5621"/>
                  </a:cubicBezTo>
                  <a:cubicBezTo>
                    <a:pt x="17067" y="7691"/>
                    <a:pt x="16888" y="9841"/>
                    <a:pt x="20162" y="11063"/>
                  </a:cubicBezTo>
                  <a:cubicBezTo>
                    <a:pt x="21055" y="11393"/>
                    <a:pt x="21929" y="11563"/>
                    <a:pt x="22839" y="11563"/>
                  </a:cubicBezTo>
                  <a:cubicBezTo>
                    <a:pt x="23972" y="11563"/>
                    <a:pt x="25176" y="11304"/>
                    <a:pt x="26550" y="10795"/>
                  </a:cubicBezTo>
                  <a:cubicBezTo>
                    <a:pt x="29280" y="9769"/>
                    <a:pt x="31778" y="8003"/>
                    <a:pt x="34195" y="6299"/>
                  </a:cubicBezTo>
                  <a:cubicBezTo>
                    <a:pt x="37311" y="4092"/>
                    <a:pt x="40253" y="2016"/>
                    <a:pt x="43141" y="2016"/>
                  </a:cubicBezTo>
                  <a:cubicBezTo>
                    <a:pt x="43171" y="2016"/>
                    <a:pt x="43202" y="2017"/>
                    <a:pt x="43232" y="2017"/>
                  </a:cubicBezTo>
                  <a:cubicBezTo>
                    <a:pt x="46248" y="2071"/>
                    <a:pt x="48398" y="2276"/>
                    <a:pt x="50298" y="2472"/>
                  </a:cubicBezTo>
                  <a:cubicBezTo>
                    <a:pt x="52150" y="2654"/>
                    <a:pt x="53824" y="2820"/>
                    <a:pt x="55970" y="2820"/>
                  </a:cubicBezTo>
                  <a:cubicBezTo>
                    <a:pt x="56978" y="2820"/>
                    <a:pt x="58088" y="2783"/>
                    <a:pt x="59370" y="2695"/>
                  </a:cubicBezTo>
                  <a:cubicBezTo>
                    <a:pt x="59755" y="2669"/>
                    <a:pt x="60131" y="2657"/>
                    <a:pt x="60499" y="2657"/>
                  </a:cubicBezTo>
                  <a:cubicBezTo>
                    <a:pt x="65508" y="2657"/>
                    <a:pt x="69032" y="5031"/>
                    <a:pt x="70977" y="9743"/>
                  </a:cubicBezTo>
                  <a:lnTo>
                    <a:pt x="71075" y="9707"/>
                  </a:lnTo>
                  <a:cubicBezTo>
                    <a:pt x="70718" y="8859"/>
                    <a:pt x="69906" y="6879"/>
                    <a:pt x="68095" y="5238"/>
                  </a:cubicBezTo>
                  <a:cubicBezTo>
                    <a:pt x="66149" y="3458"/>
                    <a:pt x="63602" y="2556"/>
                    <a:pt x="60529" y="2556"/>
                  </a:cubicBezTo>
                  <a:cubicBezTo>
                    <a:pt x="60150" y="2556"/>
                    <a:pt x="59764" y="2570"/>
                    <a:pt x="59370" y="2597"/>
                  </a:cubicBezTo>
                  <a:cubicBezTo>
                    <a:pt x="58115" y="2681"/>
                    <a:pt x="57022" y="2716"/>
                    <a:pt x="56030" y="2716"/>
                  </a:cubicBezTo>
                  <a:cubicBezTo>
                    <a:pt x="53858" y="2716"/>
                    <a:pt x="52169" y="2549"/>
                    <a:pt x="50307" y="2365"/>
                  </a:cubicBezTo>
                  <a:cubicBezTo>
                    <a:pt x="48406" y="2178"/>
                    <a:pt x="46257" y="1964"/>
                    <a:pt x="43232" y="1910"/>
                  </a:cubicBezTo>
                  <a:lnTo>
                    <a:pt x="43134" y="1910"/>
                  </a:lnTo>
                  <a:cubicBezTo>
                    <a:pt x="40217" y="1910"/>
                    <a:pt x="37255" y="3997"/>
                    <a:pt x="34133" y="6210"/>
                  </a:cubicBezTo>
                  <a:cubicBezTo>
                    <a:pt x="31724" y="7914"/>
                    <a:pt x="29235" y="9680"/>
                    <a:pt x="26514" y="10697"/>
                  </a:cubicBezTo>
                  <a:cubicBezTo>
                    <a:pt x="25153" y="11205"/>
                    <a:pt x="23967" y="11457"/>
                    <a:pt x="22846" y="11457"/>
                  </a:cubicBezTo>
                  <a:cubicBezTo>
                    <a:pt x="21939" y="11457"/>
                    <a:pt x="21076" y="11292"/>
                    <a:pt x="20198" y="10965"/>
                  </a:cubicBezTo>
                  <a:cubicBezTo>
                    <a:pt x="17004" y="9769"/>
                    <a:pt x="17174" y="7664"/>
                    <a:pt x="17343" y="5630"/>
                  </a:cubicBezTo>
                  <a:cubicBezTo>
                    <a:pt x="17495" y="3757"/>
                    <a:pt x="17647" y="1990"/>
                    <a:pt x="15238" y="1062"/>
                  </a:cubicBezTo>
                  <a:cubicBezTo>
                    <a:pt x="14979" y="955"/>
                    <a:pt x="14685" y="866"/>
                    <a:pt x="14355" y="786"/>
                  </a:cubicBezTo>
                  <a:cubicBezTo>
                    <a:pt x="12841" y="412"/>
                    <a:pt x="11404" y="281"/>
                    <a:pt x="10058" y="281"/>
                  </a:cubicBezTo>
                  <a:cubicBezTo>
                    <a:pt x="8287" y="281"/>
                    <a:pt x="6675" y="508"/>
                    <a:pt x="5255" y="706"/>
                  </a:cubicBezTo>
                  <a:cubicBezTo>
                    <a:pt x="4181" y="858"/>
                    <a:pt x="3233" y="991"/>
                    <a:pt x="2435" y="991"/>
                  </a:cubicBezTo>
                  <a:cubicBezTo>
                    <a:pt x="1365" y="991"/>
                    <a:pt x="565" y="752"/>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29"/>
            <p:cNvSpPr/>
            <p:nvPr/>
          </p:nvSpPr>
          <p:spPr>
            <a:xfrm>
              <a:off x="5197675" y="1595500"/>
              <a:ext cx="1780200" cy="294625"/>
            </a:xfrm>
            <a:custGeom>
              <a:avLst/>
              <a:gdLst/>
              <a:ahLst/>
              <a:cxnLst/>
              <a:rect l="l" t="t" r="r" b="b"/>
              <a:pathLst>
                <a:path w="71208" h="11785" extrusionOk="0">
                  <a:moveTo>
                    <a:pt x="89" y="0"/>
                  </a:moveTo>
                  <a:lnTo>
                    <a:pt x="0" y="54"/>
                  </a:lnTo>
                  <a:cubicBezTo>
                    <a:pt x="552" y="938"/>
                    <a:pt x="1458" y="1204"/>
                    <a:pt x="2664" y="1204"/>
                  </a:cubicBezTo>
                  <a:cubicBezTo>
                    <a:pt x="3466" y="1204"/>
                    <a:pt x="4400" y="1086"/>
                    <a:pt x="5451" y="955"/>
                  </a:cubicBezTo>
                  <a:cubicBezTo>
                    <a:pt x="6779" y="784"/>
                    <a:pt x="8288" y="593"/>
                    <a:pt x="9941" y="593"/>
                  </a:cubicBezTo>
                  <a:cubicBezTo>
                    <a:pt x="11319" y="593"/>
                    <a:pt x="12797" y="726"/>
                    <a:pt x="14354" y="1115"/>
                  </a:cubicBezTo>
                  <a:cubicBezTo>
                    <a:pt x="14684" y="1195"/>
                    <a:pt x="14970" y="1285"/>
                    <a:pt x="15228" y="1383"/>
                  </a:cubicBezTo>
                  <a:cubicBezTo>
                    <a:pt x="17557" y="2311"/>
                    <a:pt x="17334" y="4050"/>
                    <a:pt x="17093" y="5897"/>
                  </a:cubicBezTo>
                  <a:cubicBezTo>
                    <a:pt x="16816" y="8011"/>
                    <a:pt x="16540" y="10197"/>
                    <a:pt x="19957" y="11374"/>
                  </a:cubicBezTo>
                  <a:cubicBezTo>
                    <a:pt x="20751" y="11642"/>
                    <a:pt x="21527" y="11785"/>
                    <a:pt x="22338" y="11785"/>
                  </a:cubicBezTo>
                  <a:cubicBezTo>
                    <a:pt x="23578" y="11785"/>
                    <a:pt x="24890" y="11464"/>
                    <a:pt x="26415" y="10812"/>
                  </a:cubicBezTo>
                  <a:cubicBezTo>
                    <a:pt x="28958" y="9724"/>
                    <a:pt x="31313" y="7975"/>
                    <a:pt x="33597" y="6280"/>
                  </a:cubicBezTo>
                  <a:cubicBezTo>
                    <a:pt x="36764" y="3925"/>
                    <a:pt x="39752" y="1704"/>
                    <a:pt x="42705" y="1704"/>
                  </a:cubicBezTo>
                  <a:cubicBezTo>
                    <a:pt x="42812" y="1704"/>
                    <a:pt x="42919" y="1713"/>
                    <a:pt x="43026" y="1713"/>
                  </a:cubicBezTo>
                  <a:cubicBezTo>
                    <a:pt x="46024" y="1882"/>
                    <a:pt x="48156" y="2212"/>
                    <a:pt x="50029" y="2507"/>
                  </a:cubicBezTo>
                  <a:cubicBezTo>
                    <a:pt x="52109" y="2836"/>
                    <a:pt x="53978" y="3129"/>
                    <a:pt x="56537" y="3129"/>
                  </a:cubicBezTo>
                  <a:cubicBezTo>
                    <a:pt x="57381" y="3129"/>
                    <a:pt x="58299" y="3097"/>
                    <a:pt x="59325" y="3024"/>
                  </a:cubicBezTo>
                  <a:cubicBezTo>
                    <a:pt x="59718" y="2996"/>
                    <a:pt x="60103" y="2982"/>
                    <a:pt x="60482" y="2982"/>
                  </a:cubicBezTo>
                  <a:cubicBezTo>
                    <a:pt x="65455" y="2982"/>
                    <a:pt x="69203" y="5419"/>
                    <a:pt x="71110" y="9920"/>
                  </a:cubicBezTo>
                  <a:lnTo>
                    <a:pt x="71208" y="9876"/>
                  </a:lnTo>
                  <a:cubicBezTo>
                    <a:pt x="70450" y="8082"/>
                    <a:pt x="69397" y="6602"/>
                    <a:pt x="68086" y="5469"/>
                  </a:cubicBezTo>
                  <a:cubicBezTo>
                    <a:pt x="66089" y="3748"/>
                    <a:pt x="63548" y="2872"/>
                    <a:pt x="60524" y="2872"/>
                  </a:cubicBezTo>
                  <a:cubicBezTo>
                    <a:pt x="60129" y="2872"/>
                    <a:pt x="59727" y="2887"/>
                    <a:pt x="59316" y="2917"/>
                  </a:cubicBezTo>
                  <a:cubicBezTo>
                    <a:pt x="58290" y="2990"/>
                    <a:pt x="57372" y="3022"/>
                    <a:pt x="56530" y="3022"/>
                  </a:cubicBezTo>
                  <a:cubicBezTo>
                    <a:pt x="53979" y="3022"/>
                    <a:pt x="52119" y="2731"/>
                    <a:pt x="50047" y="2409"/>
                  </a:cubicBezTo>
                  <a:cubicBezTo>
                    <a:pt x="48165" y="2114"/>
                    <a:pt x="46033" y="1775"/>
                    <a:pt x="43035" y="1606"/>
                  </a:cubicBezTo>
                  <a:cubicBezTo>
                    <a:pt x="42928" y="1600"/>
                    <a:pt x="42820" y="1597"/>
                    <a:pt x="42713" y="1597"/>
                  </a:cubicBezTo>
                  <a:cubicBezTo>
                    <a:pt x="39723" y="1597"/>
                    <a:pt x="36712" y="3832"/>
                    <a:pt x="33534" y="6191"/>
                  </a:cubicBezTo>
                  <a:cubicBezTo>
                    <a:pt x="31260" y="7886"/>
                    <a:pt x="28904" y="9635"/>
                    <a:pt x="26380" y="10714"/>
                  </a:cubicBezTo>
                  <a:cubicBezTo>
                    <a:pt x="24865" y="11361"/>
                    <a:pt x="23568" y="11676"/>
                    <a:pt x="22344" y="11676"/>
                  </a:cubicBezTo>
                  <a:cubicBezTo>
                    <a:pt x="21543" y="11676"/>
                    <a:pt x="20772" y="11541"/>
                    <a:pt x="19992" y="11276"/>
                  </a:cubicBezTo>
                  <a:cubicBezTo>
                    <a:pt x="16656" y="10125"/>
                    <a:pt x="16932" y="7984"/>
                    <a:pt x="17200" y="5915"/>
                  </a:cubicBezTo>
                  <a:cubicBezTo>
                    <a:pt x="17441" y="4023"/>
                    <a:pt x="17673" y="2239"/>
                    <a:pt x="15264" y="1294"/>
                  </a:cubicBezTo>
                  <a:cubicBezTo>
                    <a:pt x="14996" y="1187"/>
                    <a:pt x="14711" y="1097"/>
                    <a:pt x="14372" y="1008"/>
                  </a:cubicBezTo>
                  <a:cubicBezTo>
                    <a:pt x="12811" y="619"/>
                    <a:pt x="11328" y="486"/>
                    <a:pt x="9946" y="486"/>
                  </a:cubicBezTo>
                  <a:cubicBezTo>
                    <a:pt x="8287" y="486"/>
                    <a:pt x="6771" y="677"/>
                    <a:pt x="5433" y="848"/>
                  </a:cubicBezTo>
                  <a:cubicBezTo>
                    <a:pt x="4385" y="981"/>
                    <a:pt x="3454" y="1100"/>
                    <a:pt x="2658" y="1100"/>
                  </a:cubicBezTo>
                  <a:cubicBezTo>
                    <a:pt x="1490" y="1100"/>
                    <a:pt x="615" y="844"/>
                    <a:pt x="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29"/>
            <p:cNvSpPr/>
            <p:nvPr/>
          </p:nvSpPr>
          <p:spPr>
            <a:xfrm>
              <a:off x="5193875" y="1597950"/>
              <a:ext cx="1783775" cy="300425"/>
            </a:xfrm>
            <a:custGeom>
              <a:avLst/>
              <a:gdLst/>
              <a:ahLst/>
              <a:cxnLst/>
              <a:rect l="l" t="t" r="r" b="b"/>
              <a:pathLst>
                <a:path w="71351" h="12017" extrusionOk="0">
                  <a:moveTo>
                    <a:pt x="90" y="0"/>
                  </a:moveTo>
                  <a:lnTo>
                    <a:pt x="1" y="54"/>
                  </a:lnTo>
                  <a:cubicBezTo>
                    <a:pt x="619" y="1040"/>
                    <a:pt x="1609" y="1323"/>
                    <a:pt x="2921" y="1323"/>
                  </a:cubicBezTo>
                  <a:cubicBezTo>
                    <a:pt x="3711" y="1323"/>
                    <a:pt x="4618" y="1220"/>
                    <a:pt x="5630" y="1106"/>
                  </a:cubicBezTo>
                  <a:cubicBezTo>
                    <a:pt x="6885" y="962"/>
                    <a:pt x="8302" y="800"/>
                    <a:pt x="9849" y="800"/>
                  </a:cubicBezTo>
                  <a:cubicBezTo>
                    <a:pt x="11259" y="800"/>
                    <a:pt x="12778" y="934"/>
                    <a:pt x="14381" y="1338"/>
                  </a:cubicBezTo>
                  <a:cubicBezTo>
                    <a:pt x="14711" y="1419"/>
                    <a:pt x="14997" y="1517"/>
                    <a:pt x="15255" y="1615"/>
                  </a:cubicBezTo>
                  <a:cubicBezTo>
                    <a:pt x="17584" y="2552"/>
                    <a:pt x="17281" y="4318"/>
                    <a:pt x="16959" y="6191"/>
                  </a:cubicBezTo>
                  <a:cubicBezTo>
                    <a:pt x="16585" y="8332"/>
                    <a:pt x="16201" y="10554"/>
                    <a:pt x="19770" y="11678"/>
                  </a:cubicBezTo>
                  <a:cubicBezTo>
                    <a:pt x="20465" y="11901"/>
                    <a:pt x="21161" y="12017"/>
                    <a:pt x="21884" y="12017"/>
                  </a:cubicBezTo>
                  <a:cubicBezTo>
                    <a:pt x="23213" y="12017"/>
                    <a:pt x="24623" y="11624"/>
                    <a:pt x="26291" y="10830"/>
                  </a:cubicBezTo>
                  <a:cubicBezTo>
                    <a:pt x="28655" y="9697"/>
                    <a:pt x="30885" y="7949"/>
                    <a:pt x="33044" y="6263"/>
                  </a:cubicBezTo>
                  <a:cubicBezTo>
                    <a:pt x="36251" y="3764"/>
                    <a:pt x="39291" y="1386"/>
                    <a:pt x="42314" y="1386"/>
                  </a:cubicBezTo>
                  <a:cubicBezTo>
                    <a:pt x="42486" y="1386"/>
                    <a:pt x="42658" y="1394"/>
                    <a:pt x="42830" y="1410"/>
                  </a:cubicBezTo>
                  <a:cubicBezTo>
                    <a:pt x="45846" y="1695"/>
                    <a:pt x="47969" y="2150"/>
                    <a:pt x="49842" y="2552"/>
                  </a:cubicBezTo>
                  <a:cubicBezTo>
                    <a:pt x="52061" y="3018"/>
                    <a:pt x="54034" y="3440"/>
                    <a:pt x="56859" y="3440"/>
                  </a:cubicBezTo>
                  <a:cubicBezTo>
                    <a:pt x="57601" y="3440"/>
                    <a:pt x="58402" y="3410"/>
                    <a:pt x="59281" y="3346"/>
                  </a:cubicBezTo>
                  <a:cubicBezTo>
                    <a:pt x="59713" y="3313"/>
                    <a:pt x="60130" y="3297"/>
                    <a:pt x="60533" y="3297"/>
                  </a:cubicBezTo>
                  <a:cubicBezTo>
                    <a:pt x="67533" y="3297"/>
                    <a:pt x="70342" y="7990"/>
                    <a:pt x="71253" y="10099"/>
                  </a:cubicBezTo>
                  <a:lnTo>
                    <a:pt x="71351" y="10054"/>
                  </a:lnTo>
                  <a:cubicBezTo>
                    <a:pt x="70431" y="7928"/>
                    <a:pt x="67596" y="3191"/>
                    <a:pt x="60526" y="3191"/>
                  </a:cubicBezTo>
                  <a:cubicBezTo>
                    <a:pt x="60122" y="3191"/>
                    <a:pt x="59704" y="3206"/>
                    <a:pt x="59272" y="3238"/>
                  </a:cubicBezTo>
                  <a:cubicBezTo>
                    <a:pt x="58388" y="3304"/>
                    <a:pt x="57584" y="3333"/>
                    <a:pt x="56839" y="3333"/>
                  </a:cubicBezTo>
                  <a:cubicBezTo>
                    <a:pt x="54034" y="3333"/>
                    <a:pt x="52068" y="2917"/>
                    <a:pt x="49869" y="2445"/>
                  </a:cubicBezTo>
                  <a:cubicBezTo>
                    <a:pt x="47987" y="2043"/>
                    <a:pt x="45864" y="1588"/>
                    <a:pt x="42839" y="1312"/>
                  </a:cubicBezTo>
                  <a:cubicBezTo>
                    <a:pt x="42661" y="1295"/>
                    <a:pt x="42483" y="1287"/>
                    <a:pt x="42304" y="1287"/>
                  </a:cubicBezTo>
                  <a:cubicBezTo>
                    <a:pt x="39254" y="1287"/>
                    <a:pt x="36201" y="3671"/>
                    <a:pt x="32982" y="6182"/>
                  </a:cubicBezTo>
                  <a:cubicBezTo>
                    <a:pt x="30832" y="7868"/>
                    <a:pt x="28601" y="9608"/>
                    <a:pt x="26246" y="10732"/>
                  </a:cubicBezTo>
                  <a:cubicBezTo>
                    <a:pt x="24594" y="11526"/>
                    <a:pt x="23202" y="11910"/>
                    <a:pt x="21886" y="11910"/>
                  </a:cubicBezTo>
                  <a:cubicBezTo>
                    <a:pt x="21177" y="11910"/>
                    <a:pt x="20490" y="11798"/>
                    <a:pt x="19796" y="11580"/>
                  </a:cubicBezTo>
                  <a:cubicBezTo>
                    <a:pt x="16317" y="10482"/>
                    <a:pt x="16692" y="8306"/>
                    <a:pt x="17058" y="6209"/>
                  </a:cubicBezTo>
                  <a:cubicBezTo>
                    <a:pt x="17379" y="4380"/>
                    <a:pt x="17709" y="2489"/>
                    <a:pt x="15300" y="1517"/>
                  </a:cubicBezTo>
                  <a:cubicBezTo>
                    <a:pt x="15032" y="1419"/>
                    <a:pt x="14747" y="1320"/>
                    <a:pt x="14408" y="1240"/>
                  </a:cubicBezTo>
                  <a:cubicBezTo>
                    <a:pt x="12789" y="830"/>
                    <a:pt x="11258" y="694"/>
                    <a:pt x="9836" y="694"/>
                  </a:cubicBezTo>
                  <a:cubicBezTo>
                    <a:pt x="8289" y="694"/>
                    <a:pt x="6872" y="855"/>
                    <a:pt x="5612" y="999"/>
                  </a:cubicBezTo>
                  <a:cubicBezTo>
                    <a:pt x="4608" y="1114"/>
                    <a:pt x="3709" y="1216"/>
                    <a:pt x="2928" y="1216"/>
                  </a:cubicBezTo>
                  <a:cubicBezTo>
                    <a:pt x="1647" y="1216"/>
                    <a:pt x="683" y="942"/>
                    <a:pt x="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29"/>
            <p:cNvSpPr/>
            <p:nvPr/>
          </p:nvSpPr>
          <p:spPr>
            <a:xfrm>
              <a:off x="5190075" y="1600400"/>
              <a:ext cx="1787375" cy="306450"/>
            </a:xfrm>
            <a:custGeom>
              <a:avLst/>
              <a:gdLst/>
              <a:ahLst/>
              <a:cxnLst/>
              <a:rect l="l" t="t" r="r" b="b"/>
              <a:pathLst>
                <a:path w="71495" h="12258" extrusionOk="0">
                  <a:moveTo>
                    <a:pt x="90" y="0"/>
                  </a:moveTo>
                  <a:lnTo>
                    <a:pt x="1" y="54"/>
                  </a:lnTo>
                  <a:cubicBezTo>
                    <a:pt x="685" y="1143"/>
                    <a:pt x="1763" y="1442"/>
                    <a:pt x="3191" y="1442"/>
                  </a:cubicBezTo>
                  <a:cubicBezTo>
                    <a:pt x="3961" y="1442"/>
                    <a:pt x="4833" y="1355"/>
                    <a:pt x="5800" y="1258"/>
                  </a:cubicBezTo>
                  <a:cubicBezTo>
                    <a:pt x="6972" y="1139"/>
                    <a:pt x="8287" y="1006"/>
                    <a:pt x="9718" y="1006"/>
                  </a:cubicBezTo>
                  <a:cubicBezTo>
                    <a:pt x="11173" y="1006"/>
                    <a:pt x="12749" y="1143"/>
                    <a:pt x="14417" y="1570"/>
                  </a:cubicBezTo>
                  <a:cubicBezTo>
                    <a:pt x="14738" y="1651"/>
                    <a:pt x="15033" y="1749"/>
                    <a:pt x="15292" y="1847"/>
                  </a:cubicBezTo>
                  <a:cubicBezTo>
                    <a:pt x="17620" y="2801"/>
                    <a:pt x="17236" y="4586"/>
                    <a:pt x="16826" y="6486"/>
                  </a:cubicBezTo>
                  <a:cubicBezTo>
                    <a:pt x="16353" y="8663"/>
                    <a:pt x="15862" y="10920"/>
                    <a:pt x="19574" y="11990"/>
                  </a:cubicBezTo>
                  <a:cubicBezTo>
                    <a:pt x="20198" y="12169"/>
                    <a:pt x="20814" y="12258"/>
                    <a:pt x="21456" y="12258"/>
                  </a:cubicBezTo>
                  <a:cubicBezTo>
                    <a:pt x="22874" y="12258"/>
                    <a:pt x="24373" y="11803"/>
                    <a:pt x="26166" y="10848"/>
                  </a:cubicBezTo>
                  <a:cubicBezTo>
                    <a:pt x="28379" y="9671"/>
                    <a:pt x="30484" y="7940"/>
                    <a:pt x="32518" y="6263"/>
                  </a:cubicBezTo>
                  <a:cubicBezTo>
                    <a:pt x="35764" y="3597"/>
                    <a:pt x="38833" y="1069"/>
                    <a:pt x="41925" y="1069"/>
                  </a:cubicBezTo>
                  <a:cubicBezTo>
                    <a:pt x="42164" y="1069"/>
                    <a:pt x="42404" y="1084"/>
                    <a:pt x="42643" y="1115"/>
                  </a:cubicBezTo>
                  <a:cubicBezTo>
                    <a:pt x="45686" y="1508"/>
                    <a:pt x="47818" y="2079"/>
                    <a:pt x="49700" y="2587"/>
                  </a:cubicBezTo>
                  <a:cubicBezTo>
                    <a:pt x="52075" y="3230"/>
                    <a:pt x="54040" y="3761"/>
                    <a:pt x="56982" y="3761"/>
                  </a:cubicBezTo>
                  <a:cubicBezTo>
                    <a:pt x="57676" y="3761"/>
                    <a:pt x="58424" y="3732"/>
                    <a:pt x="59246" y="3667"/>
                  </a:cubicBezTo>
                  <a:cubicBezTo>
                    <a:pt x="59688" y="3632"/>
                    <a:pt x="60116" y="3615"/>
                    <a:pt x="60530" y="3615"/>
                  </a:cubicBezTo>
                  <a:cubicBezTo>
                    <a:pt x="68064" y="3615"/>
                    <a:pt x="70889" y="9119"/>
                    <a:pt x="71396" y="10277"/>
                  </a:cubicBezTo>
                  <a:lnTo>
                    <a:pt x="71494" y="10233"/>
                  </a:lnTo>
                  <a:cubicBezTo>
                    <a:pt x="70978" y="9065"/>
                    <a:pt x="68127" y="3509"/>
                    <a:pt x="60522" y="3509"/>
                  </a:cubicBezTo>
                  <a:cubicBezTo>
                    <a:pt x="60107" y="3509"/>
                    <a:pt x="59679" y="3525"/>
                    <a:pt x="59237" y="3560"/>
                  </a:cubicBezTo>
                  <a:cubicBezTo>
                    <a:pt x="58418" y="3625"/>
                    <a:pt x="57672" y="3654"/>
                    <a:pt x="56980" y="3654"/>
                  </a:cubicBezTo>
                  <a:cubicBezTo>
                    <a:pt x="54052" y="3654"/>
                    <a:pt x="52094" y="3124"/>
                    <a:pt x="49727" y="2489"/>
                  </a:cubicBezTo>
                  <a:cubicBezTo>
                    <a:pt x="47844" y="1981"/>
                    <a:pt x="45703" y="1401"/>
                    <a:pt x="42652" y="1008"/>
                  </a:cubicBezTo>
                  <a:cubicBezTo>
                    <a:pt x="42411" y="977"/>
                    <a:pt x="42169" y="962"/>
                    <a:pt x="41928" y="962"/>
                  </a:cubicBezTo>
                  <a:cubicBezTo>
                    <a:pt x="38804" y="962"/>
                    <a:pt x="35710" y="3499"/>
                    <a:pt x="32456" y="6183"/>
                  </a:cubicBezTo>
                  <a:cubicBezTo>
                    <a:pt x="30422" y="7851"/>
                    <a:pt x="28316" y="9581"/>
                    <a:pt x="26113" y="10750"/>
                  </a:cubicBezTo>
                  <a:cubicBezTo>
                    <a:pt x="24333" y="11702"/>
                    <a:pt x="22853" y="12157"/>
                    <a:pt x="21447" y="12157"/>
                  </a:cubicBezTo>
                  <a:cubicBezTo>
                    <a:pt x="20823" y="12157"/>
                    <a:pt x="20214" y="12067"/>
                    <a:pt x="19600" y="11892"/>
                  </a:cubicBezTo>
                  <a:cubicBezTo>
                    <a:pt x="15987" y="10848"/>
                    <a:pt x="16460" y="8645"/>
                    <a:pt x="16924" y="6504"/>
                  </a:cubicBezTo>
                  <a:cubicBezTo>
                    <a:pt x="17326" y="4657"/>
                    <a:pt x="17745" y="2739"/>
                    <a:pt x="15336" y="1749"/>
                  </a:cubicBezTo>
                  <a:cubicBezTo>
                    <a:pt x="15068" y="1651"/>
                    <a:pt x="14774" y="1553"/>
                    <a:pt x="14444" y="1463"/>
                  </a:cubicBezTo>
                  <a:cubicBezTo>
                    <a:pt x="12767" y="1036"/>
                    <a:pt x="11184" y="899"/>
                    <a:pt x="9724" y="899"/>
                  </a:cubicBezTo>
                  <a:cubicBezTo>
                    <a:pt x="8287" y="899"/>
                    <a:pt x="6967" y="1032"/>
                    <a:pt x="5791" y="1151"/>
                  </a:cubicBezTo>
                  <a:cubicBezTo>
                    <a:pt x="4824" y="1249"/>
                    <a:pt x="3953" y="1337"/>
                    <a:pt x="3186" y="1337"/>
                  </a:cubicBezTo>
                  <a:cubicBezTo>
                    <a:pt x="1795" y="1337"/>
                    <a:pt x="746" y="1047"/>
                    <a:pt x="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29"/>
            <p:cNvSpPr/>
            <p:nvPr/>
          </p:nvSpPr>
          <p:spPr>
            <a:xfrm>
              <a:off x="5186525" y="1602850"/>
              <a:ext cx="1790700" cy="312925"/>
            </a:xfrm>
            <a:custGeom>
              <a:avLst/>
              <a:gdLst/>
              <a:ahLst/>
              <a:cxnLst/>
              <a:rect l="l" t="t" r="r" b="b"/>
              <a:pathLst>
                <a:path w="71628" h="12517" extrusionOk="0">
                  <a:moveTo>
                    <a:pt x="89" y="0"/>
                  </a:moveTo>
                  <a:lnTo>
                    <a:pt x="0" y="54"/>
                  </a:lnTo>
                  <a:cubicBezTo>
                    <a:pt x="750" y="1254"/>
                    <a:pt x="1915" y="1566"/>
                    <a:pt x="3452" y="1566"/>
                  </a:cubicBezTo>
                  <a:cubicBezTo>
                    <a:pt x="4201" y="1566"/>
                    <a:pt x="5039" y="1492"/>
                    <a:pt x="5959" y="1410"/>
                  </a:cubicBezTo>
                  <a:cubicBezTo>
                    <a:pt x="7046" y="1314"/>
                    <a:pt x="8255" y="1209"/>
                    <a:pt x="9567" y="1209"/>
                  </a:cubicBezTo>
                  <a:cubicBezTo>
                    <a:pt x="11066" y="1209"/>
                    <a:pt x="12698" y="1346"/>
                    <a:pt x="14434" y="1794"/>
                  </a:cubicBezTo>
                  <a:cubicBezTo>
                    <a:pt x="14764" y="1883"/>
                    <a:pt x="15059" y="1972"/>
                    <a:pt x="15318" y="2079"/>
                  </a:cubicBezTo>
                  <a:cubicBezTo>
                    <a:pt x="17646" y="3051"/>
                    <a:pt x="17182" y="4862"/>
                    <a:pt x="16682" y="6780"/>
                  </a:cubicBezTo>
                  <a:cubicBezTo>
                    <a:pt x="16112" y="9002"/>
                    <a:pt x="15514" y="11294"/>
                    <a:pt x="19368" y="12302"/>
                  </a:cubicBezTo>
                  <a:cubicBezTo>
                    <a:pt x="19921" y="12445"/>
                    <a:pt x="20474" y="12517"/>
                    <a:pt x="21036" y="12517"/>
                  </a:cubicBezTo>
                  <a:cubicBezTo>
                    <a:pt x="22544" y="12517"/>
                    <a:pt x="24123" y="11990"/>
                    <a:pt x="26032" y="10866"/>
                  </a:cubicBezTo>
                  <a:cubicBezTo>
                    <a:pt x="28092" y="9653"/>
                    <a:pt x="30091" y="7931"/>
                    <a:pt x="32009" y="6263"/>
                  </a:cubicBezTo>
                  <a:cubicBezTo>
                    <a:pt x="35290" y="3431"/>
                    <a:pt x="38407" y="740"/>
                    <a:pt x="41558" y="740"/>
                  </a:cubicBezTo>
                  <a:cubicBezTo>
                    <a:pt x="41851" y="740"/>
                    <a:pt x="42144" y="764"/>
                    <a:pt x="42438" y="812"/>
                  </a:cubicBezTo>
                  <a:cubicBezTo>
                    <a:pt x="45524" y="1321"/>
                    <a:pt x="47674" y="2017"/>
                    <a:pt x="49565" y="2632"/>
                  </a:cubicBezTo>
                  <a:cubicBezTo>
                    <a:pt x="52002" y="3422"/>
                    <a:pt x="54018" y="4078"/>
                    <a:pt x="57109" y="4078"/>
                  </a:cubicBezTo>
                  <a:cubicBezTo>
                    <a:pt x="57752" y="4078"/>
                    <a:pt x="58441" y="4050"/>
                    <a:pt x="59191" y="3988"/>
                  </a:cubicBezTo>
                  <a:cubicBezTo>
                    <a:pt x="59636" y="3952"/>
                    <a:pt x="60068" y="3934"/>
                    <a:pt x="60488" y="3934"/>
                  </a:cubicBezTo>
                  <a:cubicBezTo>
                    <a:pt x="66852" y="3934"/>
                    <a:pt x="70399" y="7937"/>
                    <a:pt x="71529" y="10456"/>
                  </a:cubicBezTo>
                  <a:lnTo>
                    <a:pt x="71627" y="10411"/>
                  </a:lnTo>
                  <a:cubicBezTo>
                    <a:pt x="70489" y="7876"/>
                    <a:pt x="66911" y="3826"/>
                    <a:pt x="60494" y="3826"/>
                  </a:cubicBezTo>
                  <a:cubicBezTo>
                    <a:pt x="60069" y="3826"/>
                    <a:pt x="59632" y="3844"/>
                    <a:pt x="59182" y="3881"/>
                  </a:cubicBezTo>
                  <a:cubicBezTo>
                    <a:pt x="58430" y="3943"/>
                    <a:pt x="57738" y="3972"/>
                    <a:pt x="57094" y="3972"/>
                  </a:cubicBezTo>
                  <a:cubicBezTo>
                    <a:pt x="54026" y="3972"/>
                    <a:pt x="52027" y="3323"/>
                    <a:pt x="49601" y="2534"/>
                  </a:cubicBezTo>
                  <a:cubicBezTo>
                    <a:pt x="47701" y="1918"/>
                    <a:pt x="45551" y="1214"/>
                    <a:pt x="42455" y="705"/>
                  </a:cubicBezTo>
                  <a:cubicBezTo>
                    <a:pt x="42155" y="655"/>
                    <a:pt x="41855" y="632"/>
                    <a:pt x="41555" y="632"/>
                  </a:cubicBezTo>
                  <a:cubicBezTo>
                    <a:pt x="38363" y="632"/>
                    <a:pt x="35233" y="3336"/>
                    <a:pt x="31946" y="6183"/>
                  </a:cubicBezTo>
                  <a:cubicBezTo>
                    <a:pt x="30019" y="7842"/>
                    <a:pt x="28030" y="9564"/>
                    <a:pt x="25978" y="10777"/>
                  </a:cubicBezTo>
                  <a:cubicBezTo>
                    <a:pt x="24088" y="11888"/>
                    <a:pt x="22529" y="12412"/>
                    <a:pt x="21043" y="12412"/>
                  </a:cubicBezTo>
                  <a:cubicBezTo>
                    <a:pt x="20488" y="12412"/>
                    <a:pt x="19943" y="12339"/>
                    <a:pt x="19394" y="12195"/>
                  </a:cubicBezTo>
                  <a:cubicBezTo>
                    <a:pt x="15648" y="11214"/>
                    <a:pt x="16227" y="8975"/>
                    <a:pt x="16781" y="6807"/>
                  </a:cubicBezTo>
                  <a:cubicBezTo>
                    <a:pt x="17271" y="4934"/>
                    <a:pt x="17771" y="2989"/>
                    <a:pt x="15353" y="1981"/>
                  </a:cubicBezTo>
                  <a:cubicBezTo>
                    <a:pt x="15095" y="1874"/>
                    <a:pt x="14791" y="1776"/>
                    <a:pt x="14461" y="1695"/>
                  </a:cubicBezTo>
                  <a:cubicBezTo>
                    <a:pt x="12724" y="1246"/>
                    <a:pt x="11092" y="1107"/>
                    <a:pt x="9593" y="1107"/>
                  </a:cubicBezTo>
                  <a:cubicBezTo>
                    <a:pt x="8268" y="1107"/>
                    <a:pt x="7047" y="1216"/>
                    <a:pt x="5950" y="1312"/>
                  </a:cubicBezTo>
                  <a:cubicBezTo>
                    <a:pt x="5038" y="1391"/>
                    <a:pt x="4208" y="1463"/>
                    <a:pt x="3467" y="1463"/>
                  </a:cubicBezTo>
                  <a:cubicBezTo>
                    <a:pt x="1956" y="1463"/>
                    <a:pt x="814" y="1162"/>
                    <a:pt x="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29"/>
            <p:cNvSpPr/>
            <p:nvPr/>
          </p:nvSpPr>
          <p:spPr>
            <a:xfrm>
              <a:off x="5182725" y="1605300"/>
              <a:ext cx="1794275" cy="319400"/>
            </a:xfrm>
            <a:custGeom>
              <a:avLst/>
              <a:gdLst/>
              <a:ahLst/>
              <a:cxnLst/>
              <a:rect l="l" t="t" r="r" b="b"/>
              <a:pathLst>
                <a:path w="71771" h="12776" extrusionOk="0">
                  <a:moveTo>
                    <a:pt x="90" y="1"/>
                  </a:moveTo>
                  <a:lnTo>
                    <a:pt x="0" y="54"/>
                  </a:lnTo>
                  <a:cubicBezTo>
                    <a:pt x="829" y="1374"/>
                    <a:pt x="2087" y="1699"/>
                    <a:pt x="3748" y="1699"/>
                  </a:cubicBezTo>
                  <a:cubicBezTo>
                    <a:pt x="4467" y="1699"/>
                    <a:pt x="5261" y="1638"/>
                    <a:pt x="6129" y="1571"/>
                  </a:cubicBezTo>
                  <a:cubicBezTo>
                    <a:pt x="7128" y="1497"/>
                    <a:pt x="8232" y="1414"/>
                    <a:pt x="9425" y="1414"/>
                  </a:cubicBezTo>
                  <a:cubicBezTo>
                    <a:pt x="10970" y="1414"/>
                    <a:pt x="12663" y="1552"/>
                    <a:pt x="14470" y="2026"/>
                  </a:cubicBezTo>
                  <a:cubicBezTo>
                    <a:pt x="14792" y="2106"/>
                    <a:pt x="15095" y="2204"/>
                    <a:pt x="15345" y="2311"/>
                  </a:cubicBezTo>
                  <a:cubicBezTo>
                    <a:pt x="17682" y="3301"/>
                    <a:pt x="17138" y="5139"/>
                    <a:pt x="16549" y="7093"/>
                  </a:cubicBezTo>
                  <a:cubicBezTo>
                    <a:pt x="16148" y="8449"/>
                    <a:pt x="15728" y="9849"/>
                    <a:pt x="16362" y="10947"/>
                  </a:cubicBezTo>
                  <a:cubicBezTo>
                    <a:pt x="16808" y="11723"/>
                    <a:pt x="17727" y="12267"/>
                    <a:pt x="19172" y="12606"/>
                  </a:cubicBezTo>
                  <a:cubicBezTo>
                    <a:pt x="19654" y="12722"/>
                    <a:pt x="20135" y="12775"/>
                    <a:pt x="20626" y="12775"/>
                  </a:cubicBezTo>
                  <a:cubicBezTo>
                    <a:pt x="22232" y="12775"/>
                    <a:pt x="23909" y="12169"/>
                    <a:pt x="25907" y="10884"/>
                  </a:cubicBezTo>
                  <a:cubicBezTo>
                    <a:pt x="27834" y="9635"/>
                    <a:pt x="29716" y="7922"/>
                    <a:pt x="31536" y="6272"/>
                  </a:cubicBezTo>
                  <a:cubicBezTo>
                    <a:pt x="34848" y="3267"/>
                    <a:pt x="37985" y="407"/>
                    <a:pt x="41203" y="407"/>
                  </a:cubicBezTo>
                  <a:cubicBezTo>
                    <a:pt x="41548" y="407"/>
                    <a:pt x="41894" y="440"/>
                    <a:pt x="42242" y="509"/>
                  </a:cubicBezTo>
                  <a:cubicBezTo>
                    <a:pt x="45382" y="1134"/>
                    <a:pt x="47541" y="1954"/>
                    <a:pt x="49450" y="2677"/>
                  </a:cubicBezTo>
                  <a:cubicBezTo>
                    <a:pt x="51940" y="3622"/>
                    <a:pt x="53989" y="4397"/>
                    <a:pt x="57198" y="4397"/>
                  </a:cubicBezTo>
                  <a:cubicBezTo>
                    <a:pt x="57805" y="4397"/>
                    <a:pt x="58454" y="4369"/>
                    <a:pt x="59156" y="4309"/>
                  </a:cubicBezTo>
                  <a:cubicBezTo>
                    <a:pt x="59624" y="4270"/>
                    <a:pt x="60085" y="4250"/>
                    <a:pt x="60538" y="4250"/>
                  </a:cubicBezTo>
                  <a:cubicBezTo>
                    <a:pt x="63342" y="4250"/>
                    <a:pt x="65857" y="5009"/>
                    <a:pt x="68015" y="6522"/>
                  </a:cubicBezTo>
                  <a:cubicBezTo>
                    <a:pt x="69941" y="7860"/>
                    <a:pt x="71190" y="9573"/>
                    <a:pt x="71672" y="10634"/>
                  </a:cubicBezTo>
                  <a:lnTo>
                    <a:pt x="71770" y="10590"/>
                  </a:lnTo>
                  <a:cubicBezTo>
                    <a:pt x="71280" y="9519"/>
                    <a:pt x="70022" y="7789"/>
                    <a:pt x="68077" y="6433"/>
                  </a:cubicBezTo>
                  <a:cubicBezTo>
                    <a:pt x="65893" y="4910"/>
                    <a:pt x="63358" y="4143"/>
                    <a:pt x="60529" y="4143"/>
                  </a:cubicBezTo>
                  <a:cubicBezTo>
                    <a:pt x="60076" y="4143"/>
                    <a:pt x="59615" y="4163"/>
                    <a:pt x="59147" y="4202"/>
                  </a:cubicBezTo>
                  <a:cubicBezTo>
                    <a:pt x="58436" y="4264"/>
                    <a:pt x="57779" y="4293"/>
                    <a:pt x="57165" y="4293"/>
                  </a:cubicBezTo>
                  <a:cubicBezTo>
                    <a:pt x="53990" y="4293"/>
                    <a:pt x="51961" y="3521"/>
                    <a:pt x="49494" y="2579"/>
                  </a:cubicBezTo>
                  <a:cubicBezTo>
                    <a:pt x="47576" y="1856"/>
                    <a:pt x="45409" y="1035"/>
                    <a:pt x="42259" y="402"/>
                  </a:cubicBezTo>
                  <a:cubicBezTo>
                    <a:pt x="41906" y="332"/>
                    <a:pt x="41553" y="298"/>
                    <a:pt x="41202" y="298"/>
                  </a:cubicBezTo>
                  <a:cubicBezTo>
                    <a:pt x="37949" y="298"/>
                    <a:pt x="34790" y="3172"/>
                    <a:pt x="31465" y="6192"/>
                  </a:cubicBezTo>
                  <a:cubicBezTo>
                    <a:pt x="29654" y="7842"/>
                    <a:pt x="27772" y="9555"/>
                    <a:pt x="25845" y="10795"/>
                  </a:cubicBezTo>
                  <a:cubicBezTo>
                    <a:pt x="23867" y="12068"/>
                    <a:pt x="22199" y="12674"/>
                    <a:pt x="20620" y="12674"/>
                  </a:cubicBezTo>
                  <a:cubicBezTo>
                    <a:pt x="20140" y="12674"/>
                    <a:pt x="19668" y="12618"/>
                    <a:pt x="19199" y="12508"/>
                  </a:cubicBezTo>
                  <a:cubicBezTo>
                    <a:pt x="17780" y="12169"/>
                    <a:pt x="16879" y="11642"/>
                    <a:pt x="16451" y="10902"/>
                  </a:cubicBezTo>
                  <a:cubicBezTo>
                    <a:pt x="15835" y="9840"/>
                    <a:pt x="16255" y="8458"/>
                    <a:pt x="16656" y="7119"/>
                  </a:cubicBezTo>
                  <a:cubicBezTo>
                    <a:pt x="17227" y="5210"/>
                    <a:pt x="17816" y="3239"/>
                    <a:pt x="15389" y="2213"/>
                  </a:cubicBezTo>
                  <a:cubicBezTo>
                    <a:pt x="15131" y="2106"/>
                    <a:pt x="14827" y="2008"/>
                    <a:pt x="14497" y="1919"/>
                  </a:cubicBezTo>
                  <a:cubicBezTo>
                    <a:pt x="12690" y="1448"/>
                    <a:pt x="10999" y="1309"/>
                    <a:pt x="9455" y="1309"/>
                  </a:cubicBezTo>
                  <a:cubicBezTo>
                    <a:pt x="8248" y="1309"/>
                    <a:pt x="7131" y="1394"/>
                    <a:pt x="6120" y="1473"/>
                  </a:cubicBezTo>
                  <a:cubicBezTo>
                    <a:pt x="5262" y="1537"/>
                    <a:pt x="4477" y="1596"/>
                    <a:pt x="3767" y="1596"/>
                  </a:cubicBezTo>
                  <a:cubicBezTo>
                    <a:pt x="2129" y="1596"/>
                    <a:pt x="892" y="1282"/>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29"/>
            <p:cNvSpPr/>
            <p:nvPr/>
          </p:nvSpPr>
          <p:spPr>
            <a:xfrm>
              <a:off x="5178925" y="1606950"/>
              <a:ext cx="1797625" cy="327125"/>
            </a:xfrm>
            <a:custGeom>
              <a:avLst/>
              <a:gdLst/>
              <a:ahLst/>
              <a:cxnLst/>
              <a:rect l="l" t="t" r="r" b="b"/>
              <a:pathLst>
                <a:path w="71905" h="13085" extrusionOk="0">
                  <a:moveTo>
                    <a:pt x="40857" y="0"/>
                  </a:moveTo>
                  <a:cubicBezTo>
                    <a:pt x="37538" y="0"/>
                    <a:pt x="34360" y="3036"/>
                    <a:pt x="31019" y="6242"/>
                  </a:cubicBezTo>
                  <a:cubicBezTo>
                    <a:pt x="29298" y="7883"/>
                    <a:pt x="27522" y="9578"/>
                    <a:pt x="25720" y="10845"/>
                  </a:cubicBezTo>
                  <a:cubicBezTo>
                    <a:pt x="23655" y="12292"/>
                    <a:pt x="21923" y="12978"/>
                    <a:pt x="20264" y="12978"/>
                  </a:cubicBezTo>
                  <a:cubicBezTo>
                    <a:pt x="19837" y="12978"/>
                    <a:pt x="19415" y="12933"/>
                    <a:pt x="18994" y="12843"/>
                  </a:cubicBezTo>
                  <a:cubicBezTo>
                    <a:pt x="17531" y="12531"/>
                    <a:pt x="16612" y="12022"/>
                    <a:pt x="16192" y="11273"/>
                  </a:cubicBezTo>
                  <a:cubicBezTo>
                    <a:pt x="15586" y="10220"/>
                    <a:pt x="16059" y="8829"/>
                    <a:pt x="16523" y="7473"/>
                  </a:cubicBezTo>
                  <a:cubicBezTo>
                    <a:pt x="17174" y="5528"/>
                    <a:pt x="17852" y="3530"/>
                    <a:pt x="15425" y="2477"/>
                  </a:cubicBezTo>
                  <a:cubicBezTo>
                    <a:pt x="15158" y="2370"/>
                    <a:pt x="14854" y="2263"/>
                    <a:pt x="14533" y="2183"/>
                  </a:cubicBezTo>
                  <a:cubicBezTo>
                    <a:pt x="12639" y="1683"/>
                    <a:pt x="10876" y="1544"/>
                    <a:pt x="9282" y="1544"/>
                  </a:cubicBezTo>
                  <a:cubicBezTo>
                    <a:pt x="8203" y="1544"/>
                    <a:pt x="7201" y="1608"/>
                    <a:pt x="6290" y="1665"/>
                  </a:cubicBezTo>
                  <a:cubicBezTo>
                    <a:pt x="5495" y="1714"/>
                    <a:pt x="4761" y="1760"/>
                    <a:pt x="4089" y="1760"/>
                  </a:cubicBezTo>
                  <a:cubicBezTo>
                    <a:pt x="2317" y="1760"/>
                    <a:pt x="976" y="1443"/>
                    <a:pt x="90" y="33"/>
                  </a:cubicBezTo>
                  <a:lnTo>
                    <a:pt x="1" y="86"/>
                  </a:lnTo>
                  <a:cubicBezTo>
                    <a:pt x="910" y="1541"/>
                    <a:pt x="2283" y="1866"/>
                    <a:pt x="4093" y="1866"/>
                  </a:cubicBezTo>
                  <a:cubicBezTo>
                    <a:pt x="4768" y="1866"/>
                    <a:pt x="5504" y="1821"/>
                    <a:pt x="6299" y="1772"/>
                  </a:cubicBezTo>
                  <a:cubicBezTo>
                    <a:pt x="7211" y="1714"/>
                    <a:pt x="8214" y="1651"/>
                    <a:pt x="9294" y="1651"/>
                  </a:cubicBezTo>
                  <a:cubicBezTo>
                    <a:pt x="10878" y="1651"/>
                    <a:pt x="12629" y="1788"/>
                    <a:pt x="14506" y="2281"/>
                  </a:cubicBezTo>
                  <a:cubicBezTo>
                    <a:pt x="14828" y="2370"/>
                    <a:pt x="15122" y="2468"/>
                    <a:pt x="15381" y="2575"/>
                  </a:cubicBezTo>
                  <a:cubicBezTo>
                    <a:pt x="17727" y="3583"/>
                    <a:pt x="17094" y="5457"/>
                    <a:pt x="16424" y="7437"/>
                  </a:cubicBezTo>
                  <a:cubicBezTo>
                    <a:pt x="15952" y="8811"/>
                    <a:pt x="15479" y="10238"/>
                    <a:pt x="16094" y="11327"/>
                  </a:cubicBezTo>
                  <a:cubicBezTo>
                    <a:pt x="16540" y="12103"/>
                    <a:pt x="17477" y="12629"/>
                    <a:pt x="18976" y="12950"/>
                  </a:cubicBezTo>
                  <a:cubicBezTo>
                    <a:pt x="19404" y="13039"/>
                    <a:pt x="19832" y="13084"/>
                    <a:pt x="20269" y="13084"/>
                  </a:cubicBezTo>
                  <a:cubicBezTo>
                    <a:pt x="21947" y="13084"/>
                    <a:pt x="23695" y="12388"/>
                    <a:pt x="25774" y="10934"/>
                  </a:cubicBezTo>
                  <a:cubicBezTo>
                    <a:pt x="27594" y="9658"/>
                    <a:pt x="29369" y="7955"/>
                    <a:pt x="31091" y="6313"/>
                  </a:cubicBezTo>
                  <a:cubicBezTo>
                    <a:pt x="34418" y="3129"/>
                    <a:pt x="37583" y="101"/>
                    <a:pt x="40856" y="101"/>
                  </a:cubicBezTo>
                  <a:cubicBezTo>
                    <a:pt x="41251" y="101"/>
                    <a:pt x="41647" y="145"/>
                    <a:pt x="42046" y="238"/>
                  </a:cubicBezTo>
                  <a:cubicBezTo>
                    <a:pt x="45239" y="978"/>
                    <a:pt x="47425" y="1924"/>
                    <a:pt x="49352" y="2763"/>
                  </a:cubicBezTo>
                  <a:cubicBezTo>
                    <a:pt x="51867" y="3853"/>
                    <a:pt x="53939" y="4751"/>
                    <a:pt x="57233" y="4751"/>
                  </a:cubicBezTo>
                  <a:cubicBezTo>
                    <a:pt x="57818" y="4751"/>
                    <a:pt x="58441" y="4723"/>
                    <a:pt x="59112" y="4663"/>
                  </a:cubicBezTo>
                  <a:cubicBezTo>
                    <a:pt x="59597" y="4619"/>
                    <a:pt x="60069" y="4599"/>
                    <a:pt x="60526" y="4599"/>
                  </a:cubicBezTo>
                  <a:cubicBezTo>
                    <a:pt x="67322" y="4599"/>
                    <a:pt x="71021" y="9131"/>
                    <a:pt x="71815" y="10845"/>
                  </a:cubicBezTo>
                  <a:lnTo>
                    <a:pt x="71904" y="10800"/>
                  </a:lnTo>
                  <a:cubicBezTo>
                    <a:pt x="71101" y="9077"/>
                    <a:pt x="67374" y="4492"/>
                    <a:pt x="60515" y="4492"/>
                  </a:cubicBezTo>
                  <a:cubicBezTo>
                    <a:pt x="60058" y="4492"/>
                    <a:pt x="59588" y="4513"/>
                    <a:pt x="59103" y="4556"/>
                  </a:cubicBezTo>
                  <a:cubicBezTo>
                    <a:pt x="58432" y="4616"/>
                    <a:pt x="57809" y="4645"/>
                    <a:pt x="57224" y="4645"/>
                  </a:cubicBezTo>
                  <a:cubicBezTo>
                    <a:pt x="53955" y="4645"/>
                    <a:pt x="51893" y="3754"/>
                    <a:pt x="49388" y="2664"/>
                  </a:cubicBezTo>
                  <a:cubicBezTo>
                    <a:pt x="47461" y="1826"/>
                    <a:pt x="45275" y="880"/>
                    <a:pt x="42072" y="140"/>
                  </a:cubicBezTo>
                  <a:cubicBezTo>
                    <a:pt x="41665" y="45"/>
                    <a:pt x="41260" y="0"/>
                    <a:pt x="4085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29"/>
            <p:cNvSpPr/>
            <p:nvPr/>
          </p:nvSpPr>
          <p:spPr>
            <a:xfrm>
              <a:off x="5175375" y="1600825"/>
              <a:ext cx="1800950" cy="342600"/>
            </a:xfrm>
            <a:custGeom>
              <a:avLst/>
              <a:gdLst/>
              <a:ahLst/>
              <a:cxnLst/>
              <a:rect l="l" t="t" r="r" b="b"/>
              <a:pathLst>
                <a:path w="72038" h="13704" extrusionOk="0">
                  <a:moveTo>
                    <a:pt x="40507" y="0"/>
                  </a:moveTo>
                  <a:cubicBezTo>
                    <a:pt x="37136" y="0"/>
                    <a:pt x="33942" y="3217"/>
                    <a:pt x="30581" y="6594"/>
                  </a:cubicBezTo>
                  <a:cubicBezTo>
                    <a:pt x="28958" y="8226"/>
                    <a:pt x="27281" y="9912"/>
                    <a:pt x="25577" y="11206"/>
                  </a:cubicBezTo>
                  <a:cubicBezTo>
                    <a:pt x="23460" y="12821"/>
                    <a:pt x="21618" y="13601"/>
                    <a:pt x="19873" y="13601"/>
                  </a:cubicBezTo>
                  <a:cubicBezTo>
                    <a:pt x="19508" y="13601"/>
                    <a:pt x="19146" y="13567"/>
                    <a:pt x="18788" y="13499"/>
                  </a:cubicBezTo>
                  <a:cubicBezTo>
                    <a:pt x="17271" y="13213"/>
                    <a:pt x="16334" y="12714"/>
                    <a:pt x="15915" y="11973"/>
                  </a:cubicBezTo>
                  <a:cubicBezTo>
                    <a:pt x="15326" y="10920"/>
                    <a:pt x="15862" y="9502"/>
                    <a:pt x="16379" y="8137"/>
                  </a:cubicBezTo>
                  <a:cubicBezTo>
                    <a:pt x="17120" y="6157"/>
                    <a:pt x="17887" y="4123"/>
                    <a:pt x="15442" y="3052"/>
                  </a:cubicBezTo>
                  <a:cubicBezTo>
                    <a:pt x="15184" y="2945"/>
                    <a:pt x="14880" y="2838"/>
                    <a:pt x="14550" y="2749"/>
                  </a:cubicBezTo>
                  <a:cubicBezTo>
                    <a:pt x="12579" y="2225"/>
                    <a:pt x="10749" y="2089"/>
                    <a:pt x="9109" y="2089"/>
                  </a:cubicBezTo>
                  <a:cubicBezTo>
                    <a:pt x="8152" y="2089"/>
                    <a:pt x="7260" y="2135"/>
                    <a:pt x="6441" y="2178"/>
                  </a:cubicBezTo>
                  <a:cubicBezTo>
                    <a:pt x="5718" y="2213"/>
                    <a:pt x="5045" y="2246"/>
                    <a:pt x="4421" y="2246"/>
                  </a:cubicBezTo>
                  <a:cubicBezTo>
                    <a:pt x="2505" y="2246"/>
                    <a:pt x="1058" y="1931"/>
                    <a:pt x="89" y="376"/>
                  </a:cubicBezTo>
                  <a:lnTo>
                    <a:pt x="0" y="429"/>
                  </a:lnTo>
                  <a:cubicBezTo>
                    <a:pt x="987" y="2021"/>
                    <a:pt x="2455" y="2349"/>
                    <a:pt x="4392" y="2349"/>
                  </a:cubicBezTo>
                  <a:cubicBezTo>
                    <a:pt x="5027" y="2349"/>
                    <a:pt x="5714" y="2313"/>
                    <a:pt x="6450" y="2276"/>
                  </a:cubicBezTo>
                  <a:cubicBezTo>
                    <a:pt x="7254" y="2237"/>
                    <a:pt x="8129" y="2194"/>
                    <a:pt x="9067" y="2194"/>
                  </a:cubicBezTo>
                  <a:cubicBezTo>
                    <a:pt x="10711" y="2194"/>
                    <a:pt x="12547" y="2328"/>
                    <a:pt x="14524" y="2856"/>
                  </a:cubicBezTo>
                  <a:cubicBezTo>
                    <a:pt x="14845" y="2936"/>
                    <a:pt x="15148" y="3043"/>
                    <a:pt x="15407" y="3150"/>
                  </a:cubicBezTo>
                  <a:cubicBezTo>
                    <a:pt x="17753" y="4176"/>
                    <a:pt x="17039" y="6085"/>
                    <a:pt x="16281" y="8101"/>
                  </a:cubicBezTo>
                  <a:cubicBezTo>
                    <a:pt x="15755" y="9493"/>
                    <a:pt x="15219" y="10929"/>
                    <a:pt x="15826" y="12018"/>
                  </a:cubicBezTo>
                  <a:cubicBezTo>
                    <a:pt x="16263" y="12794"/>
                    <a:pt x="17227" y="13311"/>
                    <a:pt x="18770" y="13597"/>
                  </a:cubicBezTo>
                  <a:cubicBezTo>
                    <a:pt x="19136" y="13668"/>
                    <a:pt x="19501" y="13704"/>
                    <a:pt x="19876" y="13704"/>
                  </a:cubicBezTo>
                  <a:cubicBezTo>
                    <a:pt x="21643" y="13704"/>
                    <a:pt x="23507" y="12919"/>
                    <a:pt x="25639" y="11295"/>
                  </a:cubicBezTo>
                  <a:cubicBezTo>
                    <a:pt x="27343" y="9993"/>
                    <a:pt x="29029" y="8307"/>
                    <a:pt x="30653" y="6674"/>
                  </a:cubicBezTo>
                  <a:cubicBezTo>
                    <a:pt x="33997" y="3306"/>
                    <a:pt x="37181" y="106"/>
                    <a:pt x="40518" y="106"/>
                  </a:cubicBezTo>
                  <a:cubicBezTo>
                    <a:pt x="40956" y="106"/>
                    <a:pt x="41396" y="161"/>
                    <a:pt x="41840" y="278"/>
                  </a:cubicBezTo>
                  <a:cubicBezTo>
                    <a:pt x="45096" y="1143"/>
                    <a:pt x="47299" y="2214"/>
                    <a:pt x="49244" y="3159"/>
                  </a:cubicBezTo>
                  <a:cubicBezTo>
                    <a:pt x="51785" y="4403"/>
                    <a:pt x="53875" y="5418"/>
                    <a:pt x="57240" y="5418"/>
                  </a:cubicBezTo>
                  <a:cubicBezTo>
                    <a:pt x="57809" y="5418"/>
                    <a:pt x="58415" y="5389"/>
                    <a:pt x="59066" y="5327"/>
                  </a:cubicBezTo>
                  <a:cubicBezTo>
                    <a:pt x="59575" y="5280"/>
                    <a:pt x="60069" y="5258"/>
                    <a:pt x="60548" y="5258"/>
                  </a:cubicBezTo>
                  <a:cubicBezTo>
                    <a:pt x="67558" y="5258"/>
                    <a:pt x="71297" y="9997"/>
                    <a:pt x="71948" y="11366"/>
                  </a:cubicBezTo>
                  <a:lnTo>
                    <a:pt x="72038" y="11322"/>
                  </a:lnTo>
                  <a:cubicBezTo>
                    <a:pt x="71386" y="9936"/>
                    <a:pt x="67617" y="5159"/>
                    <a:pt x="60555" y="5159"/>
                  </a:cubicBezTo>
                  <a:cubicBezTo>
                    <a:pt x="60072" y="5159"/>
                    <a:pt x="59572" y="5181"/>
                    <a:pt x="59057" y="5229"/>
                  </a:cubicBezTo>
                  <a:cubicBezTo>
                    <a:pt x="58420" y="5289"/>
                    <a:pt x="57827" y="5317"/>
                    <a:pt x="57268" y="5317"/>
                  </a:cubicBezTo>
                  <a:cubicBezTo>
                    <a:pt x="53909" y="5317"/>
                    <a:pt x="51828" y="4302"/>
                    <a:pt x="49289" y="3070"/>
                  </a:cubicBezTo>
                  <a:cubicBezTo>
                    <a:pt x="47335" y="2115"/>
                    <a:pt x="45132" y="1045"/>
                    <a:pt x="41867" y="180"/>
                  </a:cubicBezTo>
                  <a:cubicBezTo>
                    <a:pt x="41410" y="58"/>
                    <a:pt x="40957" y="0"/>
                    <a:pt x="4050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29"/>
            <p:cNvSpPr/>
            <p:nvPr/>
          </p:nvSpPr>
          <p:spPr>
            <a:xfrm>
              <a:off x="5171575" y="1594725"/>
              <a:ext cx="1804525" cy="358300"/>
            </a:xfrm>
            <a:custGeom>
              <a:avLst/>
              <a:gdLst/>
              <a:ahLst/>
              <a:cxnLst/>
              <a:rect l="l" t="t" r="r" b="b"/>
              <a:pathLst>
                <a:path w="72181" h="14332" extrusionOk="0">
                  <a:moveTo>
                    <a:pt x="40191" y="0"/>
                  </a:moveTo>
                  <a:cubicBezTo>
                    <a:pt x="36757" y="0"/>
                    <a:pt x="33543" y="3396"/>
                    <a:pt x="30171" y="6963"/>
                  </a:cubicBezTo>
                  <a:cubicBezTo>
                    <a:pt x="26785" y="10539"/>
                    <a:pt x="23299" y="14222"/>
                    <a:pt x="19532" y="14222"/>
                  </a:cubicBezTo>
                  <a:cubicBezTo>
                    <a:pt x="19220" y="14222"/>
                    <a:pt x="18907" y="14196"/>
                    <a:pt x="18592" y="14144"/>
                  </a:cubicBezTo>
                  <a:cubicBezTo>
                    <a:pt x="17031" y="13885"/>
                    <a:pt x="16067" y="13404"/>
                    <a:pt x="15657" y="12663"/>
                  </a:cubicBezTo>
                  <a:cubicBezTo>
                    <a:pt x="15086" y="11628"/>
                    <a:pt x="15675" y="10192"/>
                    <a:pt x="16246" y="8800"/>
                  </a:cubicBezTo>
                  <a:cubicBezTo>
                    <a:pt x="16825" y="7400"/>
                    <a:pt x="17423" y="5946"/>
                    <a:pt x="16879" y="4831"/>
                  </a:cubicBezTo>
                  <a:cubicBezTo>
                    <a:pt x="16540" y="4144"/>
                    <a:pt x="15782" y="3644"/>
                    <a:pt x="14586" y="3323"/>
                  </a:cubicBezTo>
                  <a:cubicBezTo>
                    <a:pt x="12487" y="2757"/>
                    <a:pt x="10553" y="2627"/>
                    <a:pt x="8842" y="2627"/>
                  </a:cubicBezTo>
                  <a:cubicBezTo>
                    <a:pt x="8045" y="2627"/>
                    <a:pt x="7297" y="2655"/>
                    <a:pt x="6602" y="2681"/>
                  </a:cubicBezTo>
                  <a:cubicBezTo>
                    <a:pt x="5946" y="2708"/>
                    <a:pt x="5331" y="2733"/>
                    <a:pt x="4755" y="2733"/>
                  </a:cubicBezTo>
                  <a:cubicBezTo>
                    <a:pt x="2699" y="2733"/>
                    <a:pt x="1149" y="2412"/>
                    <a:pt x="90" y="718"/>
                  </a:cubicBezTo>
                  <a:lnTo>
                    <a:pt x="0" y="771"/>
                  </a:lnTo>
                  <a:cubicBezTo>
                    <a:pt x="1094" y="2518"/>
                    <a:pt x="2679" y="2836"/>
                    <a:pt x="4780" y="2836"/>
                  </a:cubicBezTo>
                  <a:cubicBezTo>
                    <a:pt x="5352" y="2836"/>
                    <a:pt x="5962" y="2812"/>
                    <a:pt x="6611" y="2788"/>
                  </a:cubicBezTo>
                  <a:cubicBezTo>
                    <a:pt x="7306" y="2762"/>
                    <a:pt x="8056" y="2734"/>
                    <a:pt x="8854" y="2734"/>
                  </a:cubicBezTo>
                  <a:cubicBezTo>
                    <a:pt x="10556" y="2734"/>
                    <a:pt x="12477" y="2862"/>
                    <a:pt x="14560" y="3421"/>
                  </a:cubicBezTo>
                  <a:cubicBezTo>
                    <a:pt x="15728" y="3733"/>
                    <a:pt x="16460" y="4215"/>
                    <a:pt x="16781" y="4884"/>
                  </a:cubicBezTo>
                  <a:cubicBezTo>
                    <a:pt x="17316" y="5946"/>
                    <a:pt x="16718" y="7382"/>
                    <a:pt x="16156" y="8756"/>
                  </a:cubicBezTo>
                  <a:cubicBezTo>
                    <a:pt x="15568" y="10174"/>
                    <a:pt x="14970" y="11637"/>
                    <a:pt x="15568" y="12717"/>
                  </a:cubicBezTo>
                  <a:cubicBezTo>
                    <a:pt x="15996" y="13484"/>
                    <a:pt x="16977" y="13983"/>
                    <a:pt x="18574" y="14251"/>
                  </a:cubicBezTo>
                  <a:cubicBezTo>
                    <a:pt x="18895" y="14305"/>
                    <a:pt x="19216" y="14331"/>
                    <a:pt x="19529" y="14331"/>
                  </a:cubicBezTo>
                  <a:cubicBezTo>
                    <a:pt x="23338" y="14331"/>
                    <a:pt x="26844" y="10620"/>
                    <a:pt x="30243" y="7034"/>
                  </a:cubicBezTo>
                  <a:cubicBezTo>
                    <a:pt x="33599" y="3483"/>
                    <a:pt x="36791" y="109"/>
                    <a:pt x="40184" y="109"/>
                  </a:cubicBezTo>
                  <a:cubicBezTo>
                    <a:pt x="40669" y="109"/>
                    <a:pt x="41158" y="178"/>
                    <a:pt x="41653" y="325"/>
                  </a:cubicBezTo>
                  <a:cubicBezTo>
                    <a:pt x="44962" y="1307"/>
                    <a:pt x="47184" y="2502"/>
                    <a:pt x="49146" y="3555"/>
                  </a:cubicBezTo>
                  <a:cubicBezTo>
                    <a:pt x="51716" y="4947"/>
                    <a:pt x="53820" y="6081"/>
                    <a:pt x="57262" y="6081"/>
                  </a:cubicBezTo>
                  <a:cubicBezTo>
                    <a:pt x="57812" y="6081"/>
                    <a:pt x="58396" y="6052"/>
                    <a:pt x="59022" y="5990"/>
                  </a:cubicBezTo>
                  <a:cubicBezTo>
                    <a:pt x="59538" y="5940"/>
                    <a:pt x="60040" y="5917"/>
                    <a:pt x="60529" y="5917"/>
                  </a:cubicBezTo>
                  <a:cubicBezTo>
                    <a:pt x="67108" y="5917"/>
                    <a:pt x="71269" y="10185"/>
                    <a:pt x="72091" y="11887"/>
                  </a:cubicBezTo>
                  <a:lnTo>
                    <a:pt x="72181" y="11833"/>
                  </a:lnTo>
                  <a:cubicBezTo>
                    <a:pt x="71681" y="10790"/>
                    <a:pt x="70209" y="9157"/>
                    <a:pt x="68068" y="7873"/>
                  </a:cubicBezTo>
                  <a:cubicBezTo>
                    <a:pt x="66431" y="6895"/>
                    <a:pt x="63875" y="5816"/>
                    <a:pt x="60554" y="5816"/>
                  </a:cubicBezTo>
                  <a:cubicBezTo>
                    <a:pt x="60057" y="5816"/>
                    <a:pt x="59544" y="5840"/>
                    <a:pt x="59013" y="5892"/>
                  </a:cubicBezTo>
                  <a:cubicBezTo>
                    <a:pt x="58402" y="5951"/>
                    <a:pt x="57830" y="5979"/>
                    <a:pt x="57291" y="5979"/>
                  </a:cubicBezTo>
                  <a:cubicBezTo>
                    <a:pt x="53860" y="5979"/>
                    <a:pt x="51760" y="4846"/>
                    <a:pt x="49200" y="3466"/>
                  </a:cubicBezTo>
                  <a:cubicBezTo>
                    <a:pt x="47228" y="2404"/>
                    <a:pt x="44998" y="1209"/>
                    <a:pt x="41680" y="218"/>
                  </a:cubicBezTo>
                  <a:cubicBezTo>
                    <a:pt x="41178" y="70"/>
                    <a:pt x="40682" y="0"/>
                    <a:pt x="4019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0" name="Google Shape;3590;p29"/>
          <p:cNvSpPr/>
          <p:nvPr/>
        </p:nvSpPr>
        <p:spPr>
          <a:xfrm>
            <a:off x="6920875" y="157171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29"/>
          <p:cNvSpPr/>
          <p:nvPr/>
        </p:nvSpPr>
        <p:spPr>
          <a:xfrm>
            <a:off x="5684225" y="23568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29"/>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29"/>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94" name="Google Shape;3594;p29"/>
          <p:cNvGrpSpPr/>
          <p:nvPr/>
        </p:nvGrpSpPr>
        <p:grpSpPr>
          <a:xfrm>
            <a:off x="8577688" y="3176063"/>
            <a:ext cx="37200" cy="2435125"/>
            <a:chOff x="367100" y="2392375"/>
            <a:chExt cx="37200" cy="2435125"/>
          </a:xfrm>
        </p:grpSpPr>
        <p:sp>
          <p:nvSpPr>
            <p:cNvPr id="3595" name="Google Shape;3595;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7" name="Google Shape;3597;p29"/>
          <p:cNvGrpSpPr/>
          <p:nvPr/>
        </p:nvGrpSpPr>
        <p:grpSpPr>
          <a:xfrm>
            <a:off x="4418513" y="4543100"/>
            <a:ext cx="37200" cy="833425"/>
            <a:chOff x="367100" y="2392375"/>
            <a:chExt cx="37200" cy="833425"/>
          </a:xfrm>
        </p:grpSpPr>
        <p:sp>
          <p:nvSpPr>
            <p:cNvPr id="3598" name="Google Shape;3598;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0" name="Google Shape;3600;p29"/>
          <p:cNvGrpSpPr/>
          <p:nvPr/>
        </p:nvGrpSpPr>
        <p:grpSpPr>
          <a:xfrm>
            <a:off x="8040131" y="3723550"/>
            <a:ext cx="37200" cy="833425"/>
            <a:chOff x="367100" y="2392375"/>
            <a:chExt cx="37200" cy="833425"/>
          </a:xfrm>
        </p:grpSpPr>
        <p:sp>
          <p:nvSpPr>
            <p:cNvPr id="3601" name="Google Shape;3601;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3" name="Google Shape;3603;p29"/>
          <p:cNvGrpSpPr/>
          <p:nvPr/>
        </p:nvGrpSpPr>
        <p:grpSpPr>
          <a:xfrm>
            <a:off x="5976925" y="4466900"/>
            <a:ext cx="37200" cy="833425"/>
            <a:chOff x="367100" y="2392375"/>
            <a:chExt cx="37200" cy="833425"/>
          </a:xfrm>
        </p:grpSpPr>
        <p:sp>
          <p:nvSpPr>
            <p:cNvPr id="3604" name="Google Shape;3604;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6" name="Google Shape;3606;p29"/>
          <p:cNvGrpSpPr/>
          <p:nvPr/>
        </p:nvGrpSpPr>
        <p:grpSpPr>
          <a:xfrm>
            <a:off x="5197725" y="4379113"/>
            <a:ext cx="37200" cy="833425"/>
            <a:chOff x="367100" y="2392375"/>
            <a:chExt cx="37200" cy="833425"/>
          </a:xfrm>
        </p:grpSpPr>
        <p:sp>
          <p:nvSpPr>
            <p:cNvPr id="3607" name="Google Shape;3607;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9" name="Google Shape;3609;p29"/>
          <p:cNvGrpSpPr/>
          <p:nvPr/>
        </p:nvGrpSpPr>
        <p:grpSpPr>
          <a:xfrm>
            <a:off x="6658750" y="4191225"/>
            <a:ext cx="37200" cy="1232425"/>
            <a:chOff x="367100" y="2392375"/>
            <a:chExt cx="37200" cy="1232425"/>
          </a:xfrm>
        </p:grpSpPr>
        <p:sp>
          <p:nvSpPr>
            <p:cNvPr id="3610" name="Google Shape;3610;p2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2" name="Google Shape;3612;p29"/>
          <p:cNvGrpSpPr/>
          <p:nvPr/>
        </p:nvGrpSpPr>
        <p:grpSpPr>
          <a:xfrm>
            <a:off x="7834550" y="4413900"/>
            <a:ext cx="37200" cy="833425"/>
            <a:chOff x="367100" y="2392375"/>
            <a:chExt cx="37200" cy="833425"/>
          </a:xfrm>
        </p:grpSpPr>
        <p:sp>
          <p:nvSpPr>
            <p:cNvPr id="3613" name="Google Shape;3613;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5" name="Google Shape;3615;p29"/>
          <p:cNvGrpSpPr/>
          <p:nvPr/>
        </p:nvGrpSpPr>
        <p:grpSpPr>
          <a:xfrm>
            <a:off x="8308875" y="3902100"/>
            <a:ext cx="37200" cy="833425"/>
            <a:chOff x="367100" y="2392375"/>
            <a:chExt cx="37200" cy="833425"/>
          </a:xfrm>
        </p:grpSpPr>
        <p:sp>
          <p:nvSpPr>
            <p:cNvPr id="3616" name="Google Shape;3616;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8" name="Google Shape;3618;p29"/>
          <p:cNvGrpSpPr/>
          <p:nvPr/>
        </p:nvGrpSpPr>
        <p:grpSpPr>
          <a:xfrm>
            <a:off x="8846488" y="4204613"/>
            <a:ext cx="37200" cy="1232425"/>
            <a:chOff x="367100" y="2392375"/>
            <a:chExt cx="37200" cy="1232425"/>
          </a:xfrm>
        </p:grpSpPr>
        <p:sp>
          <p:nvSpPr>
            <p:cNvPr id="3619" name="Google Shape;3619;p2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21" name="Google Shape;3621;p29"/>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29"/>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3" name="Google Shape;3623;p29"/>
          <p:cNvGrpSpPr/>
          <p:nvPr/>
        </p:nvGrpSpPr>
        <p:grpSpPr>
          <a:xfrm>
            <a:off x="4664063" y="4404588"/>
            <a:ext cx="37200" cy="833425"/>
            <a:chOff x="367100" y="2392375"/>
            <a:chExt cx="37200" cy="833425"/>
          </a:xfrm>
        </p:grpSpPr>
        <p:sp>
          <p:nvSpPr>
            <p:cNvPr id="3624" name="Google Shape;3624;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6" name="Google Shape;3626;p29"/>
          <p:cNvGrpSpPr/>
          <p:nvPr/>
        </p:nvGrpSpPr>
        <p:grpSpPr>
          <a:xfrm>
            <a:off x="9029100" y="3450863"/>
            <a:ext cx="37200" cy="2435125"/>
            <a:chOff x="367100" y="2392375"/>
            <a:chExt cx="37200" cy="2435125"/>
          </a:xfrm>
        </p:grpSpPr>
        <p:sp>
          <p:nvSpPr>
            <p:cNvPr id="3627" name="Google Shape;3627;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9" name="Google Shape;3629;p29"/>
          <p:cNvGrpSpPr/>
          <p:nvPr/>
        </p:nvGrpSpPr>
        <p:grpSpPr>
          <a:xfrm>
            <a:off x="6398263" y="3825000"/>
            <a:ext cx="37200" cy="833425"/>
            <a:chOff x="367100" y="2392375"/>
            <a:chExt cx="37200" cy="833425"/>
          </a:xfrm>
        </p:grpSpPr>
        <p:sp>
          <p:nvSpPr>
            <p:cNvPr id="3630" name="Google Shape;3630;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2" name="Google Shape;3632;p29"/>
          <p:cNvGrpSpPr/>
          <p:nvPr/>
        </p:nvGrpSpPr>
        <p:grpSpPr>
          <a:xfrm>
            <a:off x="5580650" y="4180738"/>
            <a:ext cx="37200" cy="833425"/>
            <a:chOff x="367100" y="2392375"/>
            <a:chExt cx="37200" cy="833425"/>
          </a:xfrm>
        </p:grpSpPr>
        <p:sp>
          <p:nvSpPr>
            <p:cNvPr id="3633" name="Google Shape;3633;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5" name="Google Shape;3635;p29"/>
          <p:cNvGrpSpPr/>
          <p:nvPr/>
        </p:nvGrpSpPr>
        <p:grpSpPr>
          <a:xfrm>
            <a:off x="6919225" y="3384000"/>
            <a:ext cx="37200" cy="1232425"/>
            <a:chOff x="367100" y="2392375"/>
            <a:chExt cx="37200" cy="1232425"/>
          </a:xfrm>
        </p:grpSpPr>
        <p:sp>
          <p:nvSpPr>
            <p:cNvPr id="3636" name="Google Shape;3636;p2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38" name="Google Shape;3638;p29"/>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29"/>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40" name="Google Shape;3640;p29"/>
          <p:cNvGrpSpPr/>
          <p:nvPr/>
        </p:nvGrpSpPr>
        <p:grpSpPr>
          <a:xfrm>
            <a:off x="5363188" y="3231438"/>
            <a:ext cx="37200" cy="833425"/>
            <a:chOff x="367100" y="2392375"/>
            <a:chExt cx="37200" cy="833425"/>
          </a:xfrm>
        </p:grpSpPr>
        <p:sp>
          <p:nvSpPr>
            <p:cNvPr id="3641" name="Google Shape;3641;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3" name="Google Shape;3643;p29"/>
          <p:cNvGrpSpPr/>
          <p:nvPr/>
        </p:nvGrpSpPr>
        <p:grpSpPr>
          <a:xfrm>
            <a:off x="8133225" y="2430588"/>
            <a:ext cx="37200" cy="2435125"/>
            <a:chOff x="367100" y="2392375"/>
            <a:chExt cx="37200" cy="2435125"/>
          </a:xfrm>
        </p:grpSpPr>
        <p:sp>
          <p:nvSpPr>
            <p:cNvPr id="3644" name="Google Shape;3644;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6" name="Google Shape;3646;p29"/>
          <p:cNvGrpSpPr/>
          <p:nvPr/>
        </p:nvGrpSpPr>
        <p:grpSpPr>
          <a:xfrm>
            <a:off x="7121400" y="2089938"/>
            <a:ext cx="37200" cy="2435125"/>
            <a:chOff x="367100" y="2392375"/>
            <a:chExt cx="37200" cy="2435125"/>
          </a:xfrm>
        </p:grpSpPr>
        <p:sp>
          <p:nvSpPr>
            <p:cNvPr id="3647" name="Google Shape;3647;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9" name="Google Shape;3649;p29"/>
          <p:cNvGrpSpPr/>
          <p:nvPr/>
        </p:nvGrpSpPr>
        <p:grpSpPr>
          <a:xfrm>
            <a:off x="7498400" y="971538"/>
            <a:ext cx="37200" cy="3553537"/>
            <a:chOff x="367100" y="2392375"/>
            <a:chExt cx="37200" cy="3553537"/>
          </a:xfrm>
        </p:grpSpPr>
        <p:sp>
          <p:nvSpPr>
            <p:cNvPr id="3650" name="Google Shape;3650;p2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2" name="Google Shape;3652;p29"/>
          <p:cNvGrpSpPr/>
          <p:nvPr/>
        </p:nvGrpSpPr>
        <p:grpSpPr>
          <a:xfrm>
            <a:off x="7953850" y="2898738"/>
            <a:ext cx="37200" cy="2435125"/>
            <a:chOff x="367100" y="2392375"/>
            <a:chExt cx="37200" cy="2435125"/>
          </a:xfrm>
        </p:grpSpPr>
        <p:sp>
          <p:nvSpPr>
            <p:cNvPr id="3653" name="Google Shape;3653;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5" name="Google Shape;3655;p29"/>
          <p:cNvGrpSpPr/>
          <p:nvPr/>
        </p:nvGrpSpPr>
        <p:grpSpPr>
          <a:xfrm>
            <a:off x="5775150" y="1871388"/>
            <a:ext cx="37200" cy="3553537"/>
            <a:chOff x="367100" y="2392375"/>
            <a:chExt cx="37200" cy="3553537"/>
          </a:xfrm>
        </p:grpSpPr>
        <p:sp>
          <p:nvSpPr>
            <p:cNvPr id="3656" name="Google Shape;3656;p2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58" name="Google Shape;3658;p29"/>
          <p:cNvGrpSpPr/>
          <p:nvPr/>
        </p:nvGrpSpPr>
        <p:grpSpPr>
          <a:xfrm>
            <a:off x="6226013" y="2482963"/>
            <a:ext cx="37200" cy="2435125"/>
            <a:chOff x="367100" y="2392375"/>
            <a:chExt cx="37200" cy="2435125"/>
          </a:xfrm>
        </p:grpSpPr>
        <p:sp>
          <p:nvSpPr>
            <p:cNvPr id="3659" name="Google Shape;3659;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1" name="Google Shape;3661;p29"/>
          <p:cNvGrpSpPr/>
          <p:nvPr/>
        </p:nvGrpSpPr>
        <p:grpSpPr>
          <a:xfrm>
            <a:off x="7452769" y="3946925"/>
            <a:ext cx="37200" cy="833425"/>
            <a:chOff x="367100" y="2392375"/>
            <a:chExt cx="37200" cy="833425"/>
          </a:xfrm>
        </p:grpSpPr>
        <p:sp>
          <p:nvSpPr>
            <p:cNvPr id="3662" name="Google Shape;3662;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64" name="Google Shape;3664;p29"/>
          <p:cNvSpPr/>
          <p:nvPr/>
        </p:nvSpPr>
        <p:spPr>
          <a:xfrm>
            <a:off x="4116200" y="46622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65" name="Google Shape;3665;p29"/>
          <p:cNvGrpSpPr/>
          <p:nvPr/>
        </p:nvGrpSpPr>
        <p:grpSpPr>
          <a:xfrm>
            <a:off x="5531163" y="2330563"/>
            <a:ext cx="37200" cy="2435125"/>
            <a:chOff x="367100" y="2392375"/>
            <a:chExt cx="37200" cy="2435125"/>
          </a:xfrm>
        </p:grpSpPr>
        <p:sp>
          <p:nvSpPr>
            <p:cNvPr id="3666" name="Google Shape;3666;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8" name="Google Shape;3668;p29"/>
          <p:cNvGrpSpPr/>
          <p:nvPr/>
        </p:nvGrpSpPr>
        <p:grpSpPr>
          <a:xfrm>
            <a:off x="8768050" y="1530738"/>
            <a:ext cx="37200" cy="2435125"/>
            <a:chOff x="367100" y="2392375"/>
            <a:chExt cx="37200" cy="2435125"/>
          </a:xfrm>
        </p:grpSpPr>
        <p:sp>
          <p:nvSpPr>
            <p:cNvPr id="3669" name="Google Shape;3669;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71" name="Google Shape;3671;p29"/>
          <p:cNvGrpSpPr/>
          <p:nvPr/>
        </p:nvGrpSpPr>
        <p:grpSpPr>
          <a:xfrm>
            <a:off x="6717038" y="2025875"/>
            <a:ext cx="37200" cy="3553537"/>
            <a:chOff x="367100" y="2392375"/>
            <a:chExt cx="37200" cy="3553537"/>
          </a:xfrm>
        </p:grpSpPr>
        <p:sp>
          <p:nvSpPr>
            <p:cNvPr id="3672" name="Google Shape;3672;p2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74" name="Google Shape;3674;p29"/>
          <p:cNvSpPr/>
          <p:nvPr/>
        </p:nvSpPr>
        <p:spPr>
          <a:xfrm>
            <a:off x="4597263" y="3477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29"/>
          <p:cNvSpPr/>
          <p:nvPr/>
        </p:nvSpPr>
        <p:spPr>
          <a:xfrm>
            <a:off x="6717838"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76" name="Google Shape;3676;p29"/>
          <p:cNvGrpSpPr/>
          <p:nvPr/>
        </p:nvGrpSpPr>
        <p:grpSpPr>
          <a:xfrm>
            <a:off x="92463" y="4766950"/>
            <a:ext cx="37200" cy="833425"/>
            <a:chOff x="367100" y="2392375"/>
            <a:chExt cx="37200" cy="833425"/>
          </a:xfrm>
        </p:grpSpPr>
        <p:sp>
          <p:nvSpPr>
            <p:cNvPr id="3677" name="Google Shape;3677;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79" name="Google Shape;3679;p29"/>
          <p:cNvGrpSpPr/>
          <p:nvPr/>
        </p:nvGrpSpPr>
        <p:grpSpPr>
          <a:xfrm>
            <a:off x="1650875" y="4690750"/>
            <a:ext cx="37200" cy="833425"/>
            <a:chOff x="367100" y="2392375"/>
            <a:chExt cx="37200" cy="833425"/>
          </a:xfrm>
        </p:grpSpPr>
        <p:sp>
          <p:nvSpPr>
            <p:cNvPr id="3680" name="Google Shape;3680;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2" name="Google Shape;3682;p29"/>
          <p:cNvGrpSpPr/>
          <p:nvPr/>
        </p:nvGrpSpPr>
        <p:grpSpPr>
          <a:xfrm>
            <a:off x="871675" y="4602963"/>
            <a:ext cx="37200" cy="833425"/>
            <a:chOff x="367100" y="2392375"/>
            <a:chExt cx="37200" cy="833425"/>
          </a:xfrm>
        </p:grpSpPr>
        <p:sp>
          <p:nvSpPr>
            <p:cNvPr id="3683" name="Google Shape;3683;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5" name="Google Shape;3685;p29"/>
          <p:cNvGrpSpPr/>
          <p:nvPr/>
        </p:nvGrpSpPr>
        <p:grpSpPr>
          <a:xfrm>
            <a:off x="2332700" y="4415075"/>
            <a:ext cx="37200" cy="1232425"/>
            <a:chOff x="367100" y="2392375"/>
            <a:chExt cx="37200" cy="1232425"/>
          </a:xfrm>
        </p:grpSpPr>
        <p:sp>
          <p:nvSpPr>
            <p:cNvPr id="3686" name="Google Shape;3686;p2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8" name="Google Shape;3688;p29"/>
          <p:cNvGrpSpPr/>
          <p:nvPr/>
        </p:nvGrpSpPr>
        <p:grpSpPr>
          <a:xfrm>
            <a:off x="3508500" y="4637750"/>
            <a:ext cx="37200" cy="833425"/>
            <a:chOff x="367100" y="2392375"/>
            <a:chExt cx="37200" cy="833425"/>
          </a:xfrm>
        </p:grpSpPr>
        <p:sp>
          <p:nvSpPr>
            <p:cNvPr id="3689" name="Google Shape;3689;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91" name="Google Shape;3691;p29"/>
          <p:cNvSpPr/>
          <p:nvPr/>
        </p:nvSpPr>
        <p:spPr>
          <a:xfrm>
            <a:off x="2188638" y="47791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29"/>
          <p:cNvSpPr/>
          <p:nvPr/>
        </p:nvSpPr>
        <p:spPr>
          <a:xfrm>
            <a:off x="760591" y="4568856"/>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93" name="Google Shape;3693;p29"/>
          <p:cNvGrpSpPr/>
          <p:nvPr/>
        </p:nvGrpSpPr>
        <p:grpSpPr>
          <a:xfrm>
            <a:off x="338013" y="4628438"/>
            <a:ext cx="37200" cy="833425"/>
            <a:chOff x="367100" y="2392375"/>
            <a:chExt cx="37200" cy="833425"/>
          </a:xfrm>
        </p:grpSpPr>
        <p:sp>
          <p:nvSpPr>
            <p:cNvPr id="3694" name="Google Shape;3694;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96" name="Google Shape;3696;p29"/>
          <p:cNvGrpSpPr/>
          <p:nvPr/>
        </p:nvGrpSpPr>
        <p:grpSpPr>
          <a:xfrm>
            <a:off x="1254600" y="4404588"/>
            <a:ext cx="37200" cy="833425"/>
            <a:chOff x="367100" y="2392375"/>
            <a:chExt cx="37200" cy="833425"/>
          </a:xfrm>
        </p:grpSpPr>
        <p:sp>
          <p:nvSpPr>
            <p:cNvPr id="3697" name="Google Shape;3697;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99" name="Google Shape;3699;p29"/>
          <p:cNvGrpSpPr/>
          <p:nvPr/>
        </p:nvGrpSpPr>
        <p:grpSpPr>
          <a:xfrm>
            <a:off x="3807175" y="4504138"/>
            <a:ext cx="37200" cy="2435125"/>
            <a:chOff x="367100" y="2392375"/>
            <a:chExt cx="37200" cy="2435125"/>
          </a:xfrm>
        </p:grpSpPr>
        <p:sp>
          <p:nvSpPr>
            <p:cNvPr id="3700" name="Google Shape;3700;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02" name="Google Shape;3702;p29"/>
          <p:cNvGrpSpPr/>
          <p:nvPr/>
        </p:nvGrpSpPr>
        <p:grpSpPr>
          <a:xfrm>
            <a:off x="2913225" y="4415063"/>
            <a:ext cx="37200" cy="2435125"/>
            <a:chOff x="367100" y="2392375"/>
            <a:chExt cx="37200" cy="2435125"/>
          </a:xfrm>
        </p:grpSpPr>
        <p:sp>
          <p:nvSpPr>
            <p:cNvPr id="3703" name="Google Shape;3703;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2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05" name="Google Shape;3705;p29"/>
          <p:cNvSpPr txBox="1"/>
          <p:nvPr>
            <p:ph type="title"/>
          </p:nvPr>
        </p:nvSpPr>
        <p:spPr>
          <a:xfrm>
            <a:off x="720075"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06" name="Google Shape;3706;p29"/>
          <p:cNvSpPr txBox="1"/>
          <p:nvPr>
            <p:ph type="title" idx="2"/>
          </p:nvPr>
        </p:nvSpPr>
        <p:spPr>
          <a:xfrm>
            <a:off x="720075" y="3268175"/>
            <a:ext cx="3211200" cy="336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22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07" name="Google Shape;3707;p29"/>
          <p:cNvSpPr txBox="1"/>
          <p:nvPr>
            <p:ph type="title" idx="3"/>
          </p:nvPr>
        </p:nvSpPr>
        <p:spPr>
          <a:xfrm>
            <a:off x="720075" y="1692400"/>
            <a:ext cx="3211200" cy="336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22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08" name="Google Shape;3708;p29"/>
          <p:cNvSpPr txBox="1"/>
          <p:nvPr>
            <p:ph type="subTitle" idx="1"/>
          </p:nvPr>
        </p:nvSpPr>
        <p:spPr>
          <a:xfrm>
            <a:off x="720075" y="2017625"/>
            <a:ext cx="3211200" cy="7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709" name="Google Shape;3709;p29"/>
          <p:cNvSpPr txBox="1"/>
          <p:nvPr>
            <p:ph type="subTitle" idx="4"/>
          </p:nvPr>
        </p:nvSpPr>
        <p:spPr>
          <a:xfrm>
            <a:off x="720075" y="3593400"/>
            <a:ext cx="3211200" cy="7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1">
  <p:cSld name="CUSTOM_13_1">
    <p:spTree>
      <p:nvGrpSpPr>
        <p:cNvPr id="3710" name="Shape 3710"/>
        <p:cNvGrpSpPr/>
        <p:nvPr/>
      </p:nvGrpSpPr>
      <p:grpSpPr>
        <a:xfrm>
          <a:off x="0" y="0"/>
          <a:ext cx="0" cy="0"/>
          <a:chOff x="0" y="0"/>
          <a:chExt cx="0" cy="0"/>
        </a:xfrm>
      </p:grpSpPr>
      <p:grpSp>
        <p:nvGrpSpPr>
          <p:cNvPr id="3711" name="Google Shape;3711;p30"/>
          <p:cNvGrpSpPr/>
          <p:nvPr/>
        </p:nvGrpSpPr>
        <p:grpSpPr>
          <a:xfrm>
            <a:off x="-205225" y="4335250"/>
            <a:ext cx="7141649" cy="2247459"/>
            <a:chOff x="3025400" y="1754925"/>
            <a:chExt cx="7141649" cy="2247459"/>
          </a:xfrm>
        </p:grpSpPr>
        <p:sp>
          <p:nvSpPr>
            <p:cNvPr id="3712" name="Google Shape;3712;p30"/>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30"/>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30"/>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30"/>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30"/>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30"/>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30"/>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30"/>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30"/>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30"/>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30"/>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30"/>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30"/>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30"/>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30"/>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30"/>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30"/>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30"/>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30"/>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30"/>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30"/>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30"/>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30"/>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30"/>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30"/>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30"/>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30"/>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39" name="Google Shape;3739;p30"/>
          <p:cNvGrpSpPr/>
          <p:nvPr/>
        </p:nvGrpSpPr>
        <p:grpSpPr>
          <a:xfrm>
            <a:off x="7795775" y="3935200"/>
            <a:ext cx="7141649" cy="2247459"/>
            <a:chOff x="3025400" y="1754925"/>
            <a:chExt cx="7141649" cy="2247459"/>
          </a:xfrm>
        </p:grpSpPr>
        <p:sp>
          <p:nvSpPr>
            <p:cNvPr id="3740" name="Google Shape;3740;p30"/>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30"/>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30"/>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30"/>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30"/>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30"/>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30"/>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30"/>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30"/>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30"/>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30"/>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30"/>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30"/>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30"/>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30"/>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30"/>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30"/>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30"/>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30"/>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30"/>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30"/>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30"/>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30"/>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30"/>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30"/>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30"/>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30"/>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67" name="Google Shape;3767;p30"/>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30"/>
          <p:cNvSpPr/>
          <p:nvPr/>
        </p:nvSpPr>
        <p:spPr>
          <a:xfrm>
            <a:off x="3214375"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30"/>
          <p:cNvSpPr/>
          <p:nvPr/>
        </p:nvSpPr>
        <p:spPr>
          <a:xfrm>
            <a:off x="834050" y="4199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30"/>
          <p:cNvSpPr/>
          <p:nvPr/>
        </p:nvSpPr>
        <p:spPr>
          <a:xfrm>
            <a:off x="5990238"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30"/>
          <p:cNvSpPr/>
          <p:nvPr/>
        </p:nvSpPr>
        <p:spPr>
          <a:xfrm>
            <a:off x="7733625" y="4022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30"/>
          <p:cNvSpPr/>
          <p:nvPr/>
        </p:nvSpPr>
        <p:spPr>
          <a:xfrm>
            <a:off x="1448925" y="4624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30"/>
          <p:cNvSpPr/>
          <p:nvPr/>
        </p:nvSpPr>
        <p:spPr>
          <a:xfrm>
            <a:off x="4385063" y="4715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74" name="Google Shape;3774;p30"/>
          <p:cNvGrpSpPr/>
          <p:nvPr/>
        </p:nvGrpSpPr>
        <p:grpSpPr>
          <a:xfrm>
            <a:off x="367100" y="3167313"/>
            <a:ext cx="37200" cy="2435125"/>
            <a:chOff x="367100" y="2392375"/>
            <a:chExt cx="37200" cy="2435125"/>
          </a:xfrm>
        </p:grpSpPr>
        <p:sp>
          <p:nvSpPr>
            <p:cNvPr id="3775" name="Google Shape;3775;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77" name="Google Shape;3777;p30"/>
          <p:cNvGrpSpPr/>
          <p:nvPr/>
        </p:nvGrpSpPr>
        <p:grpSpPr>
          <a:xfrm>
            <a:off x="1496950" y="4504950"/>
            <a:ext cx="37200" cy="833425"/>
            <a:chOff x="367100" y="2392375"/>
            <a:chExt cx="37200" cy="833425"/>
          </a:xfrm>
        </p:grpSpPr>
        <p:sp>
          <p:nvSpPr>
            <p:cNvPr id="3778" name="Google Shape;3778;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0" name="Google Shape;3780;p30"/>
          <p:cNvGrpSpPr/>
          <p:nvPr/>
        </p:nvGrpSpPr>
        <p:grpSpPr>
          <a:xfrm>
            <a:off x="2528413" y="4406000"/>
            <a:ext cx="37200" cy="1232425"/>
            <a:chOff x="367100" y="2392375"/>
            <a:chExt cx="37200" cy="1232425"/>
          </a:xfrm>
        </p:grpSpPr>
        <p:sp>
          <p:nvSpPr>
            <p:cNvPr id="3781" name="Google Shape;3781;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3" name="Google Shape;3783;p30"/>
          <p:cNvGrpSpPr/>
          <p:nvPr/>
        </p:nvGrpSpPr>
        <p:grpSpPr>
          <a:xfrm>
            <a:off x="1733350" y="4466913"/>
            <a:ext cx="37200" cy="833425"/>
            <a:chOff x="367100" y="2392375"/>
            <a:chExt cx="37200" cy="833425"/>
          </a:xfrm>
        </p:grpSpPr>
        <p:sp>
          <p:nvSpPr>
            <p:cNvPr id="3784" name="Google Shape;3784;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6" name="Google Shape;3786;p30"/>
          <p:cNvGrpSpPr/>
          <p:nvPr/>
        </p:nvGrpSpPr>
        <p:grpSpPr>
          <a:xfrm>
            <a:off x="8607850" y="3328463"/>
            <a:ext cx="37200" cy="2435125"/>
            <a:chOff x="367100" y="2392375"/>
            <a:chExt cx="37200" cy="2435125"/>
          </a:xfrm>
        </p:grpSpPr>
        <p:sp>
          <p:nvSpPr>
            <p:cNvPr id="3787" name="Google Shape;3787;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9" name="Google Shape;3789;p30"/>
          <p:cNvGrpSpPr/>
          <p:nvPr/>
        </p:nvGrpSpPr>
        <p:grpSpPr>
          <a:xfrm>
            <a:off x="658425" y="4347475"/>
            <a:ext cx="37200" cy="1232425"/>
            <a:chOff x="367100" y="2392375"/>
            <a:chExt cx="37200" cy="1232425"/>
          </a:xfrm>
        </p:grpSpPr>
        <p:sp>
          <p:nvSpPr>
            <p:cNvPr id="3790" name="Google Shape;3790;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92" name="Google Shape;3792;p30"/>
          <p:cNvGrpSpPr/>
          <p:nvPr/>
        </p:nvGrpSpPr>
        <p:grpSpPr>
          <a:xfrm>
            <a:off x="3527900" y="4771725"/>
            <a:ext cx="37200" cy="833425"/>
            <a:chOff x="367100" y="2392375"/>
            <a:chExt cx="37200" cy="833425"/>
          </a:xfrm>
        </p:grpSpPr>
        <p:sp>
          <p:nvSpPr>
            <p:cNvPr id="3793" name="Google Shape;3793;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95" name="Google Shape;3795;p30"/>
          <p:cNvGrpSpPr/>
          <p:nvPr/>
        </p:nvGrpSpPr>
        <p:grpSpPr>
          <a:xfrm>
            <a:off x="2347800" y="4607713"/>
            <a:ext cx="37200" cy="833425"/>
            <a:chOff x="367100" y="2392375"/>
            <a:chExt cx="37200" cy="833425"/>
          </a:xfrm>
        </p:grpSpPr>
        <p:sp>
          <p:nvSpPr>
            <p:cNvPr id="3796" name="Google Shape;3796;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98" name="Google Shape;3798;p30"/>
          <p:cNvGrpSpPr/>
          <p:nvPr/>
        </p:nvGrpSpPr>
        <p:grpSpPr>
          <a:xfrm>
            <a:off x="7259438" y="4733288"/>
            <a:ext cx="37200" cy="833425"/>
            <a:chOff x="367100" y="2392375"/>
            <a:chExt cx="37200" cy="833425"/>
          </a:xfrm>
        </p:grpSpPr>
        <p:sp>
          <p:nvSpPr>
            <p:cNvPr id="3799" name="Google Shape;3799;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1" name="Google Shape;3801;p30"/>
          <p:cNvGrpSpPr/>
          <p:nvPr/>
        </p:nvGrpSpPr>
        <p:grpSpPr>
          <a:xfrm>
            <a:off x="5876450" y="4796988"/>
            <a:ext cx="37200" cy="833425"/>
            <a:chOff x="367100" y="2392375"/>
            <a:chExt cx="37200" cy="833425"/>
          </a:xfrm>
        </p:grpSpPr>
        <p:sp>
          <p:nvSpPr>
            <p:cNvPr id="3802" name="Google Shape;3802;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4" name="Google Shape;3804;p30"/>
          <p:cNvGrpSpPr/>
          <p:nvPr/>
        </p:nvGrpSpPr>
        <p:grpSpPr>
          <a:xfrm>
            <a:off x="5087700" y="4695513"/>
            <a:ext cx="37200" cy="833425"/>
            <a:chOff x="367100" y="2392375"/>
            <a:chExt cx="37200" cy="833425"/>
          </a:xfrm>
        </p:grpSpPr>
        <p:sp>
          <p:nvSpPr>
            <p:cNvPr id="3805" name="Google Shape;3805;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7" name="Google Shape;3807;p30"/>
          <p:cNvGrpSpPr/>
          <p:nvPr/>
        </p:nvGrpSpPr>
        <p:grpSpPr>
          <a:xfrm>
            <a:off x="6722900" y="4774700"/>
            <a:ext cx="37200" cy="1232425"/>
            <a:chOff x="367100" y="2392375"/>
            <a:chExt cx="37200" cy="1232425"/>
          </a:xfrm>
        </p:grpSpPr>
        <p:sp>
          <p:nvSpPr>
            <p:cNvPr id="3808" name="Google Shape;3808;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0" name="Google Shape;3810;p30"/>
          <p:cNvGrpSpPr/>
          <p:nvPr/>
        </p:nvGrpSpPr>
        <p:grpSpPr>
          <a:xfrm>
            <a:off x="7961675" y="4347475"/>
            <a:ext cx="37200" cy="833425"/>
            <a:chOff x="367100" y="2392375"/>
            <a:chExt cx="37200" cy="833425"/>
          </a:xfrm>
        </p:grpSpPr>
        <p:sp>
          <p:nvSpPr>
            <p:cNvPr id="3811" name="Google Shape;3811;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3" name="Google Shape;3813;p30"/>
          <p:cNvGrpSpPr/>
          <p:nvPr/>
        </p:nvGrpSpPr>
        <p:grpSpPr>
          <a:xfrm>
            <a:off x="8312775" y="4410938"/>
            <a:ext cx="37200" cy="833425"/>
            <a:chOff x="367100" y="2392375"/>
            <a:chExt cx="37200" cy="833425"/>
          </a:xfrm>
        </p:grpSpPr>
        <p:sp>
          <p:nvSpPr>
            <p:cNvPr id="3814" name="Google Shape;3814;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6" name="Google Shape;3816;p30"/>
          <p:cNvGrpSpPr/>
          <p:nvPr/>
        </p:nvGrpSpPr>
        <p:grpSpPr>
          <a:xfrm>
            <a:off x="8994688" y="4147975"/>
            <a:ext cx="37200" cy="1232425"/>
            <a:chOff x="367100" y="2392375"/>
            <a:chExt cx="37200" cy="1232425"/>
          </a:xfrm>
        </p:grpSpPr>
        <p:sp>
          <p:nvSpPr>
            <p:cNvPr id="3817" name="Google Shape;3817;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19" name="Google Shape;3819;p30"/>
          <p:cNvSpPr/>
          <p:nvPr/>
        </p:nvSpPr>
        <p:spPr>
          <a:xfrm>
            <a:off x="7713300" y="4087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30"/>
          <p:cNvSpPr/>
          <p:nvPr/>
        </p:nvSpPr>
        <p:spPr>
          <a:xfrm>
            <a:off x="6807341" y="4897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21" name="Google Shape;3821;p30"/>
          <p:cNvGrpSpPr/>
          <p:nvPr/>
        </p:nvGrpSpPr>
        <p:grpSpPr>
          <a:xfrm>
            <a:off x="179163" y="3929825"/>
            <a:ext cx="37200" cy="1232425"/>
            <a:chOff x="367100" y="2392375"/>
            <a:chExt cx="37200" cy="1232425"/>
          </a:xfrm>
        </p:grpSpPr>
        <p:sp>
          <p:nvSpPr>
            <p:cNvPr id="3822" name="Google Shape;3822;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24" name="Google Shape;3824;p30"/>
          <p:cNvGrpSpPr/>
          <p:nvPr/>
        </p:nvGrpSpPr>
        <p:grpSpPr>
          <a:xfrm>
            <a:off x="4435463" y="4847900"/>
            <a:ext cx="37200" cy="833425"/>
            <a:chOff x="367100" y="2392375"/>
            <a:chExt cx="37200" cy="833425"/>
          </a:xfrm>
        </p:grpSpPr>
        <p:sp>
          <p:nvSpPr>
            <p:cNvPr id="3825" name="Google Shape;3825;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27" name="Google Shape;3827;p30"/>
          <p:cNvGrpSpPr/>
          <p:nvPr/>
        </p:nvGrpSpPr>
        <p:grpSpPr>
          <a:xfrm>
            <a:off x="3121763" y="4572225"/>
            <a:ext cx="37200" cy="1232425"/>
            <a:chOff x="367100" y="2392375"/>
            <a:chExt cx="37200" cy="1232425"/>
          </a:xfrm>
        </p:grpSpPr>
        <p:sp>
          <p:nvSpPr>
            <p:cNvPr id="3828" name="Google Shape;3828;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30" name="Google Shape;3830;p30"/>
          <p:cNvGrpSpPr/>
          <p:nvPr/>
        </p:nvGrpSpPr>
        <p:grpSpPr>
          <a:xfrm>
            <a:off x="924975" y="4365275"/>
            <a:ext cx="37200" cy="2435125"/>
            <a:chOff x="367100" y="2392375"/>
            <a:chExt cx="37200" cy="2435125"/>
          </a:xfrm>
        </p:grpSpPr>
        <p:sp>
          <p:nvSpPr>
            <p:cNvPr id="3831" name="Google Shape;3831;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33" name="Google Shape;3833;p30"/>
          <p:cNvGrpSpPr/>
          <p:nvPr/>
        </p:nvGrpSpPr>
        <p:grpSpPr>
          <a:xfrm>
            <a:off x="6400500" y="4694438"/>
            <a:ext cx="37200" cy="2435125"/>
            <a:chOff x="367100" y="2392375"/>
            <a:chExt cx="37200" cy="2435125"/>
          </a:xfrm>
        </p:grpSpPr>
        <p:sp>
          <p:nvSpPr>
            <p:cNvPr id="3834" name="Google Shape;3834;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36" name="Google Shape;3836;p30"/>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37" name="Google Shape;3837;p30"/>
          <p:cNvGrpSpPr/>
          <p:nvPr/>
        </p:nvGrpSpPr>
        <p:grpSpPr>
          <a:xfrm>
            <a:off x="7679063" y="4758125"/>
            <a:ext cx="37200" cy="2435125"/>
            <a:chOff x="367100" y="2392375"/>
            <a:chExt cx="37200" cy="2435125"/>
          </a:xfrm>
        </p:grpSpPr>
        <p:sp>
          <p:nvSpPr>
            <p:cNvPr id="3838" name="Google Shape;3838;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40" name="Google Shape;3840;p30"/>
          <p:cNvGrpSpPr/>
          <p:nvPr/>
        </p:nvGrpSpPr>
        <p:grpSpPr>
          <a:xfrm>
            <a:off x="8880050" y="2865213"/>
            <a:ext cx="37200" cy="2435125"/>
            <a:chOff x="367100" y="2392375"/>
            <a:chExt cx="37200" cy="2435125"/>
          </a:xfrm>
        </p:grpSpPr>
        <p:sp>
          <p:nvSpPr>
            <p:cNvPr id="3841" name="Google Shape;3841;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3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43" name="Google Shape;3843;p30"/>
          <p:cNvSpPr txBox="1"/>
          <p:nvPr>
            <p:ph type="subTitle" idx="1"/>
          </p:nvPr>
        </p:nvSpPr>
        <p:spPr>
          <a:xfrm>
            <a:off x="909650" y="1711750"/>
            <a:ext cx="3132000" cy="2623500"/>
          </a:xfrm>
          <a:prstGeom prst="rect">
            <a:avLst/>
          </a:prstGeom>
        </p:spPr>
        <p:txBody>
          <a:bodyPr spcFirstLastPara="1" wrap="square" lIns="91425" tIns="91425" rIns="91425" bIns="91425" anchor="t" anchorCtr="0">
            <a:noAutofit/>
          </a:bodyPr>
          <a:lstStyle>
            <a:lvl1pPr lvl="0" rtl="0">
              <a:lnSpc>
                <a:spcPct val="15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p:txBody>
      </p:sp>
      <p:sp>
        <p:nvSpPr>
          <p:cNvPr id="3844" name="Google Shape;3844;p30"/>
          <p:cNvSpPr txBox="1"/>
          <p:nvPr>
            <p:ph type="title"/>
          </p:nvPr>
        </p:nvSpPr>
        <p:spPr>
          <a:xfrm>
            <a:off x="720075"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45" name="Google Shape;3845;p30"/>
          <p:cNvSpPr txBox="1"/>
          <p:nvPr>
            <p:ph type="subTitle" idx="2"/>
          </p:nvPr>
        </p:nvSpPr>
        <p:spPr>
          <a:xfrm>
            <a:off x="5102475" y="1711750"/>
            <a:ext cx="3132000" cy="2623500"/>
          </a:xfrm>
          <a:prstGeom prst="rect">
            <a:avLst/>
          </a:prstGeom>
        </p:spPr>
        <p:txBody>
          <a:bodyPr spcFirstLastPara="1" wrap="square" lIns="91425" tIns="91425" rIns="91425" bIns="91425" anchor="t" anchorCtr="0">
            <a:noAutofit/>
          </a:bodyPr>
          <a:lstStyle>
            <a:lvl1pPr lvl="0" rtl="0">
              <a:lnSpc>
                <a:spcPct val="15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318" name="Shape 318"/>
        <p:cNvGrpSpPr/>
        <p:nvPr/>
      </p:nvGrpSpPr>
      <p:grpSpPr>
        <a:xfrm>
          <a:off x="0" y="0"/>
          <a:ext cx="0" cy="0"/>
          <a:chOff x="0" y="0"/>
          <a:chExt cx="0" cy="0"/>
        </a:xfrm>
      </p:grpSpPr>
      <p:grpSp>
        <p:nvGrpSpPr>
          <p:cNvPr id="319" name="Google Shape;319;p4"/>
          <p:cNvGrpSpPr/>
          <p:nvPr/>
        </p:nvGrpSpPr>
        <p:grpSpPr>
          <a:xfrm rot="-2700000">
            <a:off x="2351911" y="2802654"/>
            <a:ext cx="8141463" cy="3321414"/>
            <a:chOff x="3025400" y="1754925"/>
            <a:chExt cx="7141649" cy="2247459"/>
          </a:xfrm>
        </p:grpSpPr>
        <p:sp>
          <p:nvSpPr>
            <p:cNvPr id="320" name="Google Shape;320;p4"/>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4"/>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4"/>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4"/>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4"/>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4"/>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4"/>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4"/>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4"/>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4"/>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4"/>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4"/>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4"/>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4"/>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4"/>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4"/>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4"/>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4"/>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4"/>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4"/>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4"/>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4"/>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4"/>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4"/>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4"/>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4"/>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4"/>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 name="Google Shape;347;p4"/>
          <p:cNvGrpSpPr/>
          <p:nvPr/>
        </p:nvGrpSpPr>
        <p:grpSpPr>
          <a:xfrm>
            <a:off x="8040131" y="3723550"/>
            <a:ext cx="37200" cy="833425"/>
            <a:chOff x="367100" y="2392375"/>
            <a:chExt cx="37200" cy="833425"/>
          </a:xfrm>
        </p:grpSpPr>
        <p:sp>
          <p:nvSpPr>
            <p:cNvPr id="348" name="Google Shape;348;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0" name="Google Shape;350;p4"/>
          <p:cNvSpPr/>
          <p:nvPr/>
        </p:nvSpPr>
        <p:spPr>
          <a:xfrm>
            <a:off x="4175563" y="4967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1" name="Google Shape;351;p4"/>
          <p:cNvGrpSpPr/>
          <p:nvPr/>
        </p:nvGrpSpPr>
        <p:grpSpPr>
          <a:xfrm>
            <a:off x="8577688" y="3176063"/>
            <a:ext cx="37200" cy="2435125"/>
            <a:chOff x="367100" y="2392375"/>
            <a:chExt cx="37200" cy="2435125"/>
          </a:xfrm>
        </p:grpSpPr>
        <p:sp>
          <p:nvSpPr>
            <p:cNvPr id="352" name="Google Shape;352;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 name="Google Shape;354;p4"/>
          <p:cNvGrpSpPr/>
          <p:nvPr/>
        </p:nvGrpSpPr>
        <p:grpSpPr>
          <a:xfrm>
            <a:off x="4418513" y="4561725"/>
            <a:ext cx="37200" cy="833425"/>
            <a:chOff x="367100" y="2392375"/>
            <a:chExt cx="37200" cy="833425"/>
          </a:xfrm>
        </p:grpSpPr>
        <p:sp>
          <p:nvSpPr>
            <p:cNvPr id="355" name="Google Shape;355;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 name="Google Shape;357;p4"/>
          <p:cNvGrpSpPr/>
          <p:nvPr/>
        </p:nvGrpSpPr>
        <p:grpSpPr>
          <a:xfrm>
            <a:off x="5976925" y="4847900"/>
            <a:ext cx="37200" cy="833425"/>
            <a:chOff x="367100" y="2392375"/>
            <a:chExt cx="37200" cy="833425"/>
          </a:xfrm>
        </p:grpSpPr>
        <p:sp>
          <p:nvSpPr>
            <p:cNvPr id="358" name="Google Shape;358;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 name="Google Shape;360;p4"/>
          <p:cNvGrpSpPr/>
          <p:nvPr/>
        </p:nvGrpSpPr>
        <p:grpSpPr>
          <a:xfrm>
            <a:off x="5197725" y="4760113"/>
            <a:ext cx="37200" cy="833425"/>
            <a:chOff x="367100" y="2392375"/>
            <a:chExt cx="37200" cy="833425"/>
          </a:xfrm>
        </p:grpSpPr>
        <p:sp>
          <p:nvSpPr>
            <p:cNvPr id="361" name="Google Shape;361;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 name="Google Shape;363;p4"/>
          <p:cNvGrpSpPr/>
          <p:nvPr/>
        </p:nvGrpSpPr>
        <p:grpSpPr>
          <a:xfrm>
            <a:off x="6658750" y="4191225"/>
            <a:ext cx="37200" cy="1232425"/>
            <a:chOff x="367100" y="2392375"/>
            <a:chExt cx="37200" cy="1232425"/>
          </a:xfrm>
        </p:grpSpPr>
        <p:sp>
          <p:nvSpPr>
            <p:cNvPr id="364" name="Google Shape;364;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 name="Google Shape;366;p4"/>
          <p:cNvGrpSpPr/>
          <p:nvPr/>
        </p:nvGrpSpPr>
        <p:grpSpPr>
          <a:xfrm>
            <a:off x="7834550" y="4413900"/>
            <a:ext cx="37200" cy="833425"/>
            <a:chOff x="367100" y="2392375"/>
            <a:chExt cx="37200" cy="833425"/>
          </a:xfrm>
        </p:grpSpPr>
        <p:sp>
          <p:nvSpPr>
            <p:cNvPr id="367" name="Google Shape;367;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9" name="Google Shape;369;p4"/>
          <p:cNvGrpSpPr/>
          <p:nvPr/>
        </p:nvGrpSpPr>
        <p:grpSpPr>
          <a:xfrm>
            <a:off x="8308875" y="3902100"/>
            <a:ext cx="37200" cy="833425"/>
            <a:chOff x="367100" y="2392375"/>
            <a:chExt cx="37200" cy="833425"/>
          </a:xfrm>
        </p:grpSpPr>
        <p:sp>
          <p:nvSpPr>
            <p:cNvPr id="370" name="Google Shape;370;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 name="Google Shape;372;p4"/>
          <p:cNvGrpSpPr/>
          <p:nvPr/>
        </p:nvGrpSpPr>
        <p:grpSpPr>
          <a:xfrm>
            <a:off x="8846488" y="4204613"/>
            <a:ext cx="37200" cy="1232425"/>
            <a:chOff x="367100" y="2392375"/>
            <a:chExt cx="37200" cy="1232425"/>
          </a:xfrm>
        </p:grpSpPr>
        <p:sp>
          <p:nvSpPr>
            <p:cNvPr id="373" name="Google Shape;373;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5" name="Google Shape;375;p4"/>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4"/>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7" name="Google Shape;377;p4"/>
          <p:cNvGrpSpPr/>
          <p:nvPr/>
        </p:nvGrpSpPr>
        <p:grpSpPr>
          <a:xfrm>
            <a:off x="4664063" y="4543100"/>
            <a:ext cx="37200" cy="833425"/>
            <a:chOff x="367100" y="2392375"/>
            <a:chExt cx="37200" cy="833425"/>
          </a:xfrm>
        </p:grpSpPr>
        <p:sp>
          <p:nvSpPr>
            <p:cNvPr id="378" name="Google Shape;378;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 name="Google Shape;380;p4"/>
          <p:cNvGrpSpPr/>
          <p:nvPr/>
        </p:nvGrpSpPr>
        <p:grpSpPr>
          <a:xfrm>
            <a:off x="9029100" y="3450863"/>
            <a:ext cx="37200" cy="2435125"/>
            <a:chOff x="367100" y="2392375"/>
            <a:chExt cx="37200" cy="2435125"/>
          </a:xfrm>
        </p:grpSpPr>
        <p:sp>
          <p:nvSpPr>
            <p:cNvPr id="381" name="Google Shape;381;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3" name="Google Shape;383;p4"/>
          <p:cNvGrpSpPr/>
          <p:nvPr/>
        </p:nvGrpSpPr>
        <p:grpSpPr>
          <a:xfrm>
            <a:off x="6398263" y="3825000"/>
            <a:ext cx="37200" cy="833425"/>
            <a:chOff x="367100" y="2392375"/>
            <a:chExt cx="37200" cy="833425"/>
          </a:xfrm>
        </p:grpSpPr>
        <p:sp>
          <p:nvSpPr>
            <p:cNvPr id="384" name="Google Shape;384;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 name="Google Shape;386;p4"/>
          <p:cNvGrpSpPr/>
          <p:nvPr/>
        </p:nvGrpSpPr>
        <p:grpSpPr>
          <a:xfrm>
            <a:off x="5580650" y="4561738"/>
            <a:ext cx="37200" cy="833425"/>
            <a:chOff x="367100" y="2392375"/>
            <a:chExt cx="37200" cy="833425"/>
          </a:xfrm>
        </p:grpSpPr>
        <p:sp>
          <p:nvSpPr>
            <p:cNvPr id="387" name="Google Shape;387;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9" name="Google Shape;389;p4"/>
          <p:cNvGrpSpPr/>
          <p:nvPr/>
        </p:nvGrpSpPr>
        <p:grpSpPr>
          <a:xfrm>
            <a:off x="6919225" y="3384000"/>
            <a:ext cx="37200" cy="1232425"/>
            <a:chOff x="367100" y="2392375"/>
            <a:chExt cx="37200" cy="1232425"/>
          </a:xfrm>
        </p:grpSpPr>
        <p:sp>
          <p:nvSpPr>
            <p:cNvPr id="390" name="Google Shape;390;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2" name="Google Shape;392;p4"/>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3" name="Google Shape;393;p4"/>
          <p:cNvGrpSpPr/>
          <p:nvPr/>
        </p:nvGrpSpPr>
        <p:grpSpPr>
          <a:xfrm>
            <a:off x="8133225" y="2430588"/>
            <a:ext cx="37200" cy="2435125"/>
            <a:chOff x="367100" y="2392375"/>
            <a:chExt cx="37200" cy="2435125"/>
          </a:xfrm>
        </p:grpSpPr>
        <p:sp>
          <p:nvSpPr>
            <p:cNvPr id="394" name="Google Shape;394;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6" name="Google Shape;396;p4"/>
          <p:cNvGrpSpPr/>
          <p:nvPr/>
        </p:nvGrpSpPr>
        <p:grpSpPr>
          <a:xfrm>
            <a:off x="7121400" y="2089938"/>
            <a:ext cx="37200" cy="2435125"/>
            <a:chOff x="367100" y="2392375"/>
            <a:chExt cx="37200" cy="2435125"/>
          </a:xfrm>
        </p:grpSpPr>
        <p:sp>
          <p:nvSpPr>
            <p:cNvPr id="397" name="Google Shape;397;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 name="Google Shape;399;p4"/>
          <p:cNvGrpSpPr/>
          <p:nvPr/>
        </p:nvGrpSpPr>
        <p:grpSpPr>
          <a:xfrm>
            <a:off x="7498400" y="971538"/>
            <a:ext cx="37200" cy="3553537"/>
            <a:chOff x="367100" y="2392375"/>
            <a:chExt cx="37200" cy="3553537"/>
          </a:xfrm>
        </p:grpSpPr>
        <p:sp>
          <p:nvSpPr>
            <p:cNvPr id="400" name="Google Shape;400;p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 name="Google Shape;402;p4"/>
          <p:cNvGrpSpPr/>
          <p:nvPr/>
        </p:nvGrpSpPr>
        <p:grpSpPr>
          <a:xfrm>
            <a:off x="7953850" y="2898738"/>
            <a:ext cx="37200" cy="2435125"/>
            <a:chOff x="367100" y="2392375"/>
            <a:chExt cx="37200" cy="2435125"/>
          </a:xfrm>
        </p:grpSpPr>
        <p:sp>
          <p:nvSpPr>
            <p:cNvPr id="403" name="Google Shape;403;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 name="Google Shape;405;p4"/>
          <p:cNvGrpSpPr/>
          <p:nvPr/>
        </p:nvGrpSpPr>
        <p:grpSpPr>
          <a:xfrm>
            <a:off x="5778788" y="2912913"/>
            <a:ext cx="37200" cy="3553537"/>
            <a:chOff x="367100" y="2392375"/>
            <a:chExt cx="37200" cy="3553537"/>
          </a:xfrm>
        </p:grpSpPr>
        <p:sp>
          <p:nvSpPr>
            <p:cNvPr id="406" name="Google Shape;406;p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8" name="Google Shape;408;p4"/>
          <p:cNvGrpSpPr/>
          <p:nvPr/>
        </p:nvGrpSpPr>
        <p:grpSpPr>
          <a:xfrm>
            <a:off x="6226013" y="2482963"/>
            <a:ext cx="37200" cy="2435125"/>
            <a:chOff x="367100" y="2392375"/>
            <a:chExt cx="37200" cy="2435125"/>
          </a:xfrm>
        </p:grpSpPr>
        <p:sp>
          <p:nvSpPr>
            <p:cNvPr id="409" name="Google Shape;409;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1" name="Google Shape;411;p4"/>
          <p:cNvGrpSpPr/>
          <p:nvPr/>
        </p:nvGrpSpPr>
        <p:grpSpPr>
          <a:xfrm>
            <a:off x="7452769" y="3946925"/>
            <a:ext cx="37200" cy="833425"/>
            <a:chOff x="367100" y="2392375"/>
            <a:chExt cx="37200" cy="833425"/>
          </a:xfrm>
        </p:grpSpPr>
        <p:sp>
          <p:nvSpPr>
            <p:cNvPr id="412" name="Google Shape;412;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4" name="Google Shape;414;p4"/>
          <p:cNvSpPr/>
          <p:nvPr/>
        </p:nvSpPr>
        <p:spPr>
          <a:xfrm>
            <a:off x="4175563" y="5043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5" name="Google Shape;415;p4"/>
          <p:cNvGrpSpPr/>
          <p:nvPr/>
        </p:nvGrpSpPr>
        <p:grpSpPr>
          <a:xfrm>
            <a:off x="367100" y="3472113"/>
            <a:ext cx="37200" cy="2435125"/>
            <a:chOff x="367100" y="2392375"/>
            <a:chExt cx="37200" cy="2435125"/>
          </a:xfrm>
        </p:grpSpPr>
        <p:sp>
          <p:nvSpPr>
            <p:cNvPr id="416" name="Google Shape;416;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 name="Google Shape;418;p4"/>
          <p:cNvGrpSpPr/>
          <p:nvPr/>
        </p:nvGrpSpPr>
        <p:grpSpPr>
          <a:xfrm>
            <a:off x="2977600" y="4851763"/>
            <a:ext cx="37200" cy="833425"/>
            <a:chOff x="367100" y="2392375"/>
            <a:chExt cx="37200" cy="833425"/>
          </a:xfrm>
        </p:grpSpPr>
        <p:sp>
          <p:nvSpPr>
            <p:cNvPr id="419" name="Google Shape;419;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 name="Google Shape;421;p4"/>
          <p:cNvGrpSpPr/>
          <p:nvPr/>
        </p:nvGrpSpPr>
        <p:grpSpPr>
          <a:xfrm>
            <a:off x="1235175" y="4771713"/>
            <a:ext cx="37200" cy="833425"/>
            <a:chOff x="367100" y="2392375"/>
            <a:chExt cx="37200" cy="833425"/>
          </a:xfrm>
        </p:grpSpPr>
        <p:sp>
          <p:nvSpPr>
            <p:cNvPr id="422" name="Google Shape;422;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4" name="Google Shape;424;p4"/>
          <p:cNvGrpSpPr/>
          <p:nvPr/>
        </p:nvGrpSpPr>
        <p:grpSpPr>
          <a:xfrm>
            <a:off x="658425" y="4652275"/>
            <a:ext cx="37200" cy="1232425"/>
            <a:chOff x="367100" y="2392375"/>
            <a:chExt cx="37200" cy="1232425"/>
          </a:xfrm>
        </p:grpSpPr>
        <p:sp>
          <p:nvSpPr>
            <p:cNvPr id="425" name="Google Shape;425;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7" name="Google Shape;427;p4"/>
          <p:cNvGrpSpPr/>
          <p:nvPr/>
        </p:nvGrpSpPr>
        <p:grpSpPr>
          <a:xfrm>
            <a:off x="3482500" y="4937525"/>
            <a:ext cx="37200" cy="833425"/>
            <a:chOff x="367100" y="2392375"/>
            <a:chExt cx="37200" cy="833425"/>
          </a:xfrm>
        </p:grpSpPr>
        <p:sp>
          <p:nvSpPr>
            <p:cNvPr id="428" name="Google Shape;428;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0" name="Google Shape;430;p4"/>
          <p:cNvGrpSpPr/>
          <p:nvPr/>
        </p:nvGrpSpPr>
        <p:grpSpPr>
          <a:xfrm>
            <a:off x="4189913" y="4790325"/>
            <a:ext cx="37200" cy="833425"/>
            <a:chOff x="367100" y="2392375"/>
            <a:chExt cx="37200" cy="833425"/>
          </a:xfrm>
        </p:grpSpPr>
        <p:sp>
          <p:nvSpPr>
            <p:cNvPr id="431" name="Google Shape;431;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3" name="Google Shape;433;p4"/>
          <p:cNvGrpSpPr/>
          <p:nvPr/>
        </p:nvGrpSpPr>
        <p:grpSpPr>
          <a:xfrm>
            <a:off x="2119200" y="4912513"/>
            <a:ext cx="37200" cy="833425"/>
            <a:chOff x="367100" y="2392375"/>
            <a:chExt cx="37200" cy="833425"/>
          </a:xfrm>
        </p:grpSpPr>
        <p:sp>
          <p:nvSpPr>
            <p:cNvPr id="434" name="Google Shape;434;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 name="Google Shape;436;p4"/>
          <p:cNvGrpSpPr/>
          <p:nvPr/>
        </p:nvGrpSpPr>
        <p:grpSpPr>
          <a:xfrm>
            <a:off x="179163" y="4234625"/>
            <a:ext cx="37200" cy="1232425"/>
            <a:chOff x="367100" y="2392375"/>
            <a:chExt cx="37200" cy="1232425"/>
          </a:xfrm>
        </p:grpSpPr>
        <p:sp>
          <p:nvSpPr>
            <p:cNvPr id="437" name="Google Shape;437;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9" name="Google Shape;439;p4"/>
          <p:cNvGrpSpPr/>
          <p:nvPr/>
        </p:nvGrpSpPr>
        <p:grpSpPr>
          <a:xfrm>
            <a:off x="8768050" y="1530738"/>
            <a:ext cx="37200" cy="2435125"/>
            <a:chOff x="367100" y="2392375"/>
            <a:chExt cx="37200" cy="2435125"/>
          </a:xfrm>
        </p:grpSpPr>
        <p:sp>
          <p:nvSpPr>
            <p:cNvPr id="440" name="Google Shape;440;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2" name="Google Shape;442;p4"/>
          <p:cNvGrpSpPr/>
          <p:nvPr/>
        </p:nvGrpSpPr>
        <p:grpSpPr>
          <a:xfrm>
            <a:off x="8469638" y="1084388"/>
            <a:ext cx="37200" cy="3553537"/>
            <a:chOff x="367100" y="2392375"/>
            <a:chExt cx="37200" cy="3553537"/>
          </a:xfrm>
        </p:grpSpPr>
        <p:sp>
          <p:nvSpPr>
            <p:cNvPr id="443" name="Google Shape;443;p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45" name="Google Shape;445;p4"/>
          <p:cNvSpPr/>
          <p:nvPr/>
        </p:nvSpPr>
        <p:spPr>
          <a:xfrm>
            <a:off x="4720025" y="40203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4"/>
          <p:cNvSpPr/>
          <p:nvPr/>
        </p:nvSpPr>
        <p:spPr>
          <a:xfrm>
            <a:off x="6717838"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4"/>
          <p:cNvSpPr/>
          <p:nvPr/>
        </p:nvSpPr>
        <p:spPr>
          <a:xfrm>
            <a:off x="6974150" y="1149837"/>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4"/>
          <p:cNvSpPr/>
          <p:nvPr/>
        </p:nvSpPr>
        <p:spPr>
          <a:xfrm>
            <a:off x="862338" y="4636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4"/>
          <p:cNvSpPr/>
          <p:nvPr/>
        </p:nvSpPr>
        <p:spPr>
          <a:xfrm>
            <a:off x="6187100" y="10468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4"/>
          <p:cNvSpPr txBox="1"/>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1" name="Google Shape;451;p4"/>
          <p:cNvSpPr txBox="1"/>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lvl1pPr>
            <a:lvl2pPr marL="914400" lvl="1" indent="-304800" rtl="0">
              <a:lnSpc>
                <a:spcPct val="115000"/>
              </a:lnSpc>
              <a:spcBef>
                <a:spcPts val="1600"/>
              </a:spcBef>
              <a:spcAft>
                <a:spcPts val="0"/>
              </a:spcAft>
              <a:buSzPts val="1200"/>
              <a:buFont typeface="Roboto Condensed Light"/>
              <a:buAutoNum type="alphaLcPeriod"/>
              <a:defRPr/>
            </a:lvl2pPr>
            <a:lvl3pPr marL="1371600" lvl="2" indent="-304800" rtl="0">
              <a:lnSpc>
                <a:spcPct val="115000"/>
              </a:lnSpc>
              <a:spcBef>
                <a:spcPts val="1600"/>
              </a:spcBef>
              <a:spcAft>
                <a:spcPts val="0"/>
              </a:spcAft>
              <a:buSzPts val="1200"/>
              <a:buFont typeface="Roboto Condensed Light"/>
              <a:buAutoNum type="romanLcPeriod"/>
              <a:defRPr/>
            </a:lvl3pPr>
            <a:lvl4pPr marL="1828800" lvl="3" indent="-304800" rtl="0">
              <a:lnSpc>
                <a:spcPct val="115000"/>
              </a:lnSpc>
              <a:spcBef>
                <a:spcPts val="1600"/>
              </a:spcBef>
              <a:spcAft>
                <a:spcPts val="0"/>
              </a:spcAft>
              <a:buSzPts val="1200"/>
              <a:buFont typeface="Roboto Condensed Light"/>
              <a:buAutoNum type="arabicPeriod"/>
              <a:defRPr/>
            </a:lvl4pPr>
            <a:lvl5pPr marL="2286000" lvl="4" indent="-304800" rtl="0">
              <a:lnSpc>
                <a:spcPct val="115000"/>
              </a:lnSpc>
              <a:spcBef>
                <a:spcPts val="1600"/>
              </a:spcBef>
              <a:spcAft>
                <a:spcPts val="0"/>
              </a:spcAft>
              <a:buSzPts val="1200"/>
              <a:buFont typeface="Roboto Condensed Light"/>
              <a:buAutoNum type="alphaLcPeriod"/>
              <a:defRPr/>
            </a:lvl5pPr>
            <a:lvl6pPr marL="2743200" lvl="5" indent="-304800" rtl="0">
              <a:lnSpc>
                <a:spcPct val="115000"/>
              </a:lnSpc>
              <a:spcBef>
                <a:spcPts val="1600"/>
              </a:spcBef>
              <a:spcAft>
                <a:spcPts val="0"/>
              </a:spcAft>
              <a:buSzPts val="1200"/>
              <a:buFont typeface="Roboto Condensed Light"/>
              <a:buAutoNum type="romanLcPeriod"/>
              <a:defRPr/>
            </a:lvl6pPr>
            <a:lvl7pPr marL="3200400" lvl="6" indent="-304800" rtl="0">
              <a:lnSpc>
                <a:spcPct val="115000"/>
              </a:lnSpc>
              <a:spcBef>
                <a:spcPts val="1600"/>
              </a:spcBef>
              <a:spcAft>
                <a:spcPts val="0"/>
              </a:spcAft>
              <a:buSzPts val="1200"/>
              <a:buFont typeface="Roboto Condensed Light"/>
              <a:buAutoNum type="arabicPeriod"/>
              <a:defRPr/>
            </a:lvl7pPr>
            <a:lvl8pPr marL="3657600" lvl="7" indent="-304800" rtl="0">
              <a:lnSpc>
                <a:spcPct val="115000"/>
              </a:lnSpc>
              <a:spcBef>
                <a:spcPts val="1600"/>
              </a:spcBef>
              <a:spcAft>
                <a:spcPts val="0"/>
              </a:spcAft>
              <a:buSzPts val="1200"/>
              <a:buFont typeface="Roboto Condensed Light"/>
              <a:buAutoNum type="alphaLcPeriod"/>
              <a:defRPr/>
            </a:lvl8pPr>
            <a:lvl9pPr marL="4114800" lvl="8" indent="-304800" rtl="0">
              <a:lnSpc>
                <a:spcPct val="115000"/>
              </a:lnSpc>
              <a:spcBef>
                <a:spcPts val="1600"/>
              </a:spcBef>
              <a:spcAft>
                <a:spcPts val="1600"/>
              </a:spcAft>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1">
  <p:cSld name="CUSTOM_12">
    <p:spTree>
      <p:nvGrpSpPr>
        <p:cNvPr id="3846" name="Shape 3846"/>
        <p:cNvGrpSpPr/>
        <p:nvPr/>
      </p:nvGrpSpPr>
      <p:grpSpPr>
        <a:xfrm>
          <a:off x="0" y="0"/>
          <a:ext cx="0" cy="0"/>
          <a:chOff x="0" y="0"/>
          <a:chExt cx="0" cy="0"/>
        </a:xfrm>
      </p:grpSpPr>
      <p:sp>
        <p:nvSpPr>
          <p:cNvPr id="3847" name="Google Shape;3847;p31"/>
          <p:cNvSpPr/>
          <p:nvPr/>
        </p:nvSpPr>
        <p:spPr>
          <a:xfrm>
            <a:off x="7985725" y="42184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48" name="Google Shape;3848;p31"/>
          <p:cNvGrpSpPr/>
          <p:nvPr/>
        </p:nvGrpSpPr>
        <p:grpSpPr>
          <a:xfrm rot="2007808">
            <a:off x="5874984" y="1911818"/>
            <a:ext cx="9160601" cy="6400834"/>
            <a:chOff x="3025400" y="640950"/>
            <a:chExt cx="2106950" cy="1472200"/>
          </a:xfrm>
        </p:grpSpPr>
        <p:sp>
          <p:nvSpPr>
            <p:cNvPr id="3849" name="Google Shape;3849;p31"/>
            <p:cNvSpPr/>
            <p:nvPr/>
          </p:nvSpPr>
          <p:spPr>
            <a:xfrm>
              <a:off x="3411900" y="1134000"/>
              <a:ext cx="1720450" cy="979150"/>
            </a:xfrm>
            <a:custGeom>
              <a:avLst/>
              <a:gdLst/>
              <a:ahLst/>
              <a:cxnLst/>
              <a:rect l="l" t="t" r="r" b="b"/>
              <a:pathLst>
                <a:path w="68818" h="39166" extrusionOk="0">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31"/>
            <p:cNvSpPr/>
            <p:nvPr/>
          </p:nvSpPr>
          <p:spPr>
            <a:xfrm>
              <a:off x="3395850" y="1125650"/>
              <a:ext cx="1703925" cy="984600"/>
            </a:xfrm>
            <a:custGeom>
              <a:avLst/>
              <a:gdLst/>
              <a:ahLst/>
              <a:cxnLst/>
              <a:rect l="l" t="t" r="r" b="b"/>
              <a:pathLst>
                <a:path w="68157" h="39384" extrusionOk="0">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31"/>
            <p:cNvSpPr/>
            <p:nvPr/>
          </p:nvSpPr>
          <p:spPr>
            <a:xfrm>
              <a:off x="3379550" y="1116975"/>
              <a:ext cx="1687675" cy="990600"/>
            </a:xfrm>
            <a:custGeom>
              <a:avLst/>
              <a:gdLst/>
              <a:ahLst/>
              <a:cxnLst/>
              <a:rect l="l" t="t" r="r" b="b"/>
              <a:pathLst>
                <a:path w="67507" h="39624" extrusionOk="0">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31"/>
            <p:cNvSpPr/>
            <p:nvPr/>
          </p:nvSpPr>
          <p:spPr>
            <a:xfrm>
              <a:off x="3363500" y="1108000"/>
              <a:ext cx="1671150" cy="996900"/>
            </a:xfrm>
            <a:custGeom>
              <a:avLst/>
              <a:gdLst/>
              <a:ahLst/>
              <a:cxnLst/>
              <a:rect l="l" t="t" r="r" b="b"/>
              <a:pathLst>
                <a:path w="66846" h="39876" extrusionOk="0">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31"/>
            <p:cNvSpPr/>
            <p:nvPr/>
          </p:nvSpPr>
          <p:spPr>
            <a:xfrm>
              <a:off x="3347450" y="1098475"/>
              <a:ext cx="1654650" cy="1003975"/>
            </a:xfrm>
            <a:custGeom>
              <a:avLst/>
              <a:gdLst/>
              <a:ahLst/>
              <a:cxnLst/>
              <a:rect l="l" t="t" r="r" b="b"/>
              <a:pathLst>
                <a:path w="66186" h="40159" extrusionOk="0">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31"/>
            <p:cNvSpPr/>
            <p:nvPr/>
          </p:nvSpPr>
          <p:spPr>
            <a:xfrm>
              <a:off x="3331150" y="1088175"/>
              <a:ext cx="1638375" cy="1011600"/>
            </a:xfrm>
            <a:custGeom>
              <a:avLst/>
              <a:gdLst/>
              <a:ahLst/>
              <a:cxnLst/>
              <a:rect l="l" t="t" r="r" b="b"/>
              <a:pathLst>
                <a:path w="65535" h="40464" extrusionOk="0">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31"/>
            <p:cNvSpPr/>
            <p:nvPr/>
          </p:nvSpPr>
          <p:spPr>
            <a:xfrm>
              <a:off x="3315100" y="1077425"/>
              <a:ext cx="1621875" cy="1019675"/>
            </a:xfrm>
            <a:custGeom>
              <a:avLst/>
              <a:gdLst/>
              <a:ahLst/>
              <a:cxnLst/>
              <a:rect l="l" t="t" r="r" b="b"/>
              <a:pathLst>
                <a:path w="64875" h="40787" extrusionOk="0">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31"/>
            <p:cNvSpPr/>
            <p:nvPr/>
          </p:nvSpPr>
          <p:spPr>
            <a:xfrm>
              <a:off x="3299050" y="1065900"/>
              <a:ext cx="1605350" cy="1028525"/>
            </a:xfrm>
            <a:custGeom>
              <a:avLst/>
              <a:gdLst/>
              <a:ahLst/>
              <a:cxnLst/>
              <a:rect l="l" t="t" r="r" b="b"/>
              <a:pathLst>
                <a:path w="64214" h="41141" extrusionOk="0">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31"/>
            <p:cNvSpPr/>
            <p:nvPr/>
          </p:nvSpPr>
          <p:spPr>
            <a:xfrm>
              <a:off x="3282975" y="1046400"/>
              <a:ext cx="1588875" cy="1045575"/>
            </a:xfrm>
            <a:custGeom>
              <a:avLst/>
              <a:gdLst/>
              <a:ahLst/>
              <a:cxnLst/>
              <a:rect l="l" t="t" r="r" b="b"/>
              <a:pathLst>
                <a:path w="63555" h="41823" extrusionOk="0">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31"/>
            <p:cNvSpPr/>
            <p:nvPr/>
          </p:nvSpPr>
          <p:spPr>
            <a:xfrm>
              <a:off x="3266925" y="1020975"/>
              <a:ext cx="1572375" cy="1068325"/>
            </a:xfrm>
            <a:custGeom>
              <a:avLst/>
              <a:gdLst/>
              <a:ahLst/>
              <a:cxnLst/>
              <a:rect l="l" t="t" r="r" b="b"/>
              <a:pathLst>
                <a:path w="62895" h="42733" extrusionOk="0">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31"/>
            <p:cNvSpPr/>
            <p:nvPr/>
          </p:nvSpPr>
          <p:spPr>
            <a:xfrm>
              <a:off x="3250650" y="995775"/>
              <a:ext cx="1555850" cy="1091050"/>
            </a:xfrm>
            <a:custGeom>
              <a:avLst/>
              <a:gdLst/>
              <a:ahLst/>
              <a:cxnLst/>
              <a:rect l="l" t="t" r="r" b="b"/>
              <a:pathLst>
                <a:path w="62234" h="43642" extrusionOk="0">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31"/>
            <p:cNvSpPr/>
            <p:nvPr/>
          </p:nvSpPr>
          <p:spPr>
            <a:xfrm>
              <a:off x="3234600" y="970575"/>
              <a:ext cx="1539350" cy="1113800"/>
            </a:xfrm>
            <a:custGeom>
              <a:avLst/>
              <a:gdLst/>
              <a:ahLst/>
              <a:cxnLst/>
              <a:rect l="l" t="t" r="r" b="b"/>
              <a:pathLst>
                <a:path w="61574" h="44552" extrusionOk="0">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31"/>
            <p:cNvSpPr/>
            <p:nvPr/>
          </p:nvSpPr>
          <p:spPr>
            <a:xfrm>
              <a:off x="3218525" y="945150"/>
              <a:ext cx="1522850" cy="1136775"/>
            </a:xfrm>
            <a:custGeom>
              <a:avLst/>
              <a:gdLst/>
              <a:ahLst/>
              <a:cxnLst/>
              <a:rect l="l" t="t" r="r" b="b"/>
              <a:pathLst>
                <a:path w="60914" h="45471" extrusionOk="0">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31"/>
            <p:cNvSpPr/>
            <p:nvPr/>
          </p:nvSpPr>
          <p:spPr>
            <a:xfrm>
              <a:off x="3202475" y="919950"/>
              <a:ext cx="1506125" cy="1159300"/>
            </a:xfrm>
            <a:custGeom>
              <a:avLst/>
              <a:gdLst/>
              <a:ahLst/>
              <a:cxnLst/>
              <a:rect l="l" t="t" r="r" b="b"/>
              <a:pathLst>
                <a:path w="60245" h="46372" extrusionOk="0">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31"/>
            <p:cNvSpPr/>
            <p:nvPr/>
          </p:nvSpPr>
          <p:spPr>
            <a:xfrm>
              <a:off x="3186425" y="894525"/>
              <a:ext cx="1489600" cy="1182050"/>
            </a:xfrm>
            <a:custGeom>
              <a:avLst/>
              <a:gdLst/>
              <a:ahLst/>
              <a:cxnLst/>
              <a:rect l="l" t="t" r="r" b="b"/>
              <a:pathLst>
                <a:path w="59584" h="47282" extrusionOk="0">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31"/>
            <p:cNvSpPr/>
            <p:nvPr/>
          </p:nvSpPr>
          <p:spPr>
            <a:xfrm>
              <a:off x="3170125" y="869325"/>
              <a:ext cx="1473125" cy="1204800"/>
            </a:xfrm>
            <a:custGeom>
              <a:avLst/>
              <a:gdLst/>
              <a:ahLst/>
              <a:cxnLst/>
              <a:rect l="l" t="t" r="r" b="b"/>
              <a:pathLst>
                <a:path w="58925" h="48192" extrusionOk="0">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31"/>
            <p:cNvSpPr/>
            <p:nvPr/>
          </p:nvSpPr>
          <p:spPr>
            <a:xfrm>
              <a:off x="3154075" y="843900"/>
              <a:ext cx="1456600" cy="1227775"/>
            </a:xfrm>
            <a:custGeom>
              <a:avLst/>
              <a:gdLst/>
              <a:ahLst/>
              <a:cxnLst/>
              <a:rect l="l" t="t" r="r" b="b"/>
              <a:pathLst>
                <a:path w="58264" h="49111" extrusionOk="0">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31"/>
            <p:cNvSpPr/>
            <p:nvPr/>
          </p:nvSpPr>
          <p:spPr>
            <a:xfrm>
              <a:off x="3138025" y="818700"/>
              <a:ext cx="1439875" cy="1250300"/>
            </a:xfrm>
            <a:custGeom>
              <a:avLst/>
              <a:gdLst/>
              <a:ahLst/>
              <a:cxnLst/>
              <a:rect l="l" t="t" r="r" b="b"/>
              <a:pathLst>
                <a:path w="57595" h="50012" extrusionOk="0">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31"/>
            <p:cNvSpPr/>
            <p:nvPr/>
          </p:nvSpPr>
          <p:spPr>
            <a:xfrm>
              <a:off x="3121950" y="793275"/>
              <a:ext cx="1423400" cy="1273275"/>
            </a:xfrm>
            <a:custGeom>
              <a:avLst/>
              <a:gdLst/>
              <a:ahLst/>
              <a:cxnLst/>
              <a:rect l="l" t="t" r="r" b="b"/>
              <a:pathLst>
                <a:path w="56936" h="50931" extrusionOk="0">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31"/>
            <p:cNvSpPr/>
            <p:nvPr/>
          </p:nvSpPr>
          <p:spPr>
            <a:xfrm>
              <a:off x="3105900" y="767850"/>
              <a:ext cx="1407100" cy="1296250"/>
            </a:xfrm>
            <a:custGeom>
              <a:avLst/>
              <a:gdLst/>
              <a:ahLst/>
              <a:cxnLst/>
              <a:rect l="l" t="t" r="r" b="b"/>
              <a:pathLst>
                <a:path w="56284" h="51850" extrusionOk="0">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31"/>
            <p:cNvSpPr/>
            <p:nvPr/>
          </p:nvSpPr>
          <p:spPr>
            <a:xfrm>
              <a:off x="3089850" y="742425"/>
              <a:ext cx="1392375" cy="1319200"/>
            </a:xfrm>
            <a:custGeom>
              <a:avLst/>
              <a:gdLst/>
              <a:ahLst/>
              <a:cxnLst/>
              <a:rect l="l" t="t" r="r" b="b"/>
              <a:pathLst>
                <a:path w="55695" h="52768" extrusionOk="0">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31"/>
            <p:cNvSpPr/>
            <p:nvPr/>
          </p:nvSpPr>
          <p:spPr>
            <a:xfrm>
              <a:off x="3073800" y="717000"/>
              <a:ext cx="1377875" cy="1341950"/>
            </a:xfrm>
            <a:custGeom>
              <a:avLst/>
              <a:gdLst/>
              <a:ahLst/>
              <a:cxnLst/>
              <a:rect l="l" t="t" r="r" b="b"/>
              <a:pathLst>
                <a:path w="55115" h="53678" extrusionOk="0">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31"/>
            <p:cNvSpPr/>
            <p:nvPr/>
          </p:nvSpPr>
          <p:spPr>
            <a:xfrm>
              <a:off x="3057725" y="691800"/>
              <a:ext cx="1362500" cy="1364700"/>
            </a:xfrm>
            <a:custGeom>
              <a:avLst/>
              <a:gdLst/>
              <a:ahLst/>
              <a:cxnLst/>
              <a:rect l="l" t="t" r="r" b="b"/>
              <a:pathLst>
                <a:path w="54500" h="54588" extrusionOk="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31"/>
            <p:cNvSpPr/>
            <p:nvPr/>
          </p:nvSpPr>
          <p:spPr>
            <a:xfrm>
              <a:off x="3041450" y="666375"/>
              <a:ext cx="1348000" cy="1387675"/>
            </a:xfrm>
            <a:custGeom>
              <a:avLst/>
              <a:gdLst/>
              <a:ahLst/>
              <a:cxnLst/>
              <a:rect l="l" t="t" r="r" b="b"/>
              <a:pathLst>
                <a:path w="53920" h="55507" extrusionOk="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31"/>
            <p:cNvSpPr/>
            <p:nvPr/>
          </p:nvSpPr>
          <p:spPr>
            <a:xfrm>
              <a:off x="3025400" y="640950"/>
              <a:ext cx="1333500" cy="1410650"/>
            </a:xfrm>
            <a:custGeom>
              <a:avLst/>
              <a:gdLst/>
              <a:ahLst/>
              <a:cxnLst/>
              <a:rect l="l" t="t" r="r" b="b"/>
              <a:pathLst>
                <a:path w="53340" h="56426" extrusionOk="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74" name="Google Shape;3874;p31"/>
          <p:cNvSpPr/>
          <p:nvPr/>
        </p:nvSpPr>
        <p:spPr>
          <a:xfrm>
            <a:off x="6590188" y="42758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31"/>
          <p:cNvSpPr/>
          <p:nvPr/>
        </p:nvSpPr>
        <p:spPr>
          <a:xfrm>
            <a:off x="4144063" y="4168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31"/>
          <p:cNvSpPr/>
          <p:nvPr/>
        </p:nvSpPr>
        <p:spPr>
          <a:xfrm>
            <a:off x="7872200" y="3858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31"/>
          <p:cNvSpPr txBox="1"/>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
        <p:nvSpPr>
          <p:cNvPr id="3878" name="Google Shape;3878;p31"/>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31"/>
          <p:cNvSpPr/>
          <p:nvPr/>
        </p:nvSpPr>
        <p:spPr>
          <a:xfrm>
            <a:off x="4175563" y="48908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31"/>
          <p:cNvSpPr/>
          <p:nvPr/>
        </p:nvSpPr>
        <p:spPr>
          <a:xfrm>
            <a:off x="466413" y="44699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81" name="Google Shape;3881;p31"/>
          <p:cNvGrpSpPr/>
          <p:nvPr/>
        </p:nvGrpSpPr>
        <p:grpSpPr>
          <a:xfrm>
            <a:off x="110250" y="3480863"/>
            <a:ext cx="37200" cy="2435125"/>
            <a:chOff x="367100" y="2392375"/>
            <a:chExt cx="37200" cy="2435125"/>
          </a:xfrm>
        </p:grpSpPr>
        <p:sp>
          <p:nvSpPr>
            <p:cNvPr id="3882" name="Google Shape;3882;p3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4" name="Google Shape;3884;p31"/>
          <p:cNvGrpSpPr/>
          <p:nvPr/>
        </p:nvGrpSpPr>
        <p:grpSpPr>
          <a:xfrm>
            <a:off x="562050" y="4561713"/>
            <a:ext cx="37200" cy="833425"/>
            <a:chOff x="367100" y="2392375"/>
            <a:chExt cx="37200" cy="833425"/>
          </a:xfrm>
        </p:grpSpPr>
        <p:sp>
          <p:nvSpPr>
            <p:cNvPr id="3885" name="Google Shape;3885;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7" name="Google Shape;3887;p31"/>
          <p:cNvGrpSpPr/>
          <p:nvPr/>
        </p:nvGrpSpPr>
        <p:grpSpPr>
          <a:xfrm>
            <a:off x="1969788" y="4753675"/>
            <a:ext cx="37200" cy="1232425"/>
            <a:chOff x="367100" y="2392375"/>
            <a:chExt cx="37200" cy="1232425"/>
          </a:xfrm>
        </p:grpSpPr>
        <p:sp>
          <p:nvSpPr>
            <p:cNvPr id="3888" name="Google Shape;3888;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90" name="Google Shape;3890;p31"/>
          <p:cNvGrpSpPr/>
          <p:nvPr/>
        </p:nvGrpSpPr>
        <p:grpSpPr>
          <a:xfrm>
            <a:off x="1013850" y="4876963"/>
            <a:ext cx="37200" cy="833425"/>
            <a:chOff x="367100" y="2392375"/>
            <a:chExt cx="37200" cy="833425"/>
          </a:xfrm>
        </p:grpSpPr>
        <p:sp>
          <p:nvSpPr>
            <p:cNvPr id="3891" name="Google Shape;3891;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93" name="Google Shape;3893;p31"/>
          <p:cNvGrpSpPr/>
          <p:nvPr/>
        </p:nvGrpSpPr>
        <p:grpSpPr>
          <a:xfrm>
            <a:off x="8663900" y="3093813"/>
            <a:ext cx="37200" cy="2435125"/>
            <a:chOff x="367100" y="2392375"/>
            <a:chExt cx="37200" cy="2435125"/>
          </a:xfrm>
        </p:grpSpPr>
        <p:sp>
          <p:nvSpPr>
            <p:cNvPr id="3894" name="Google Shape;3894;p3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96" name="Google Shape;3896;p31"/>
          <p:cNvGrpSpPr/>
          <p:nvPr/>
        </p:nvGrpSpPr>
        <p:grpSpPr>
          <a:xfrm>
            <a:off x="466400" y="4419800"/>
            <a:ext cx="37200" cy="1232425"/>
            <a:chOff x="367100" y="2392375"/>
            <a:chExt cx="37200" cy="1232425"/>
          </a:xfrm>
        </p:grpSpPr>
        <p:sp>
          <p:nvSpPr>
            <p:cNvPr id="3897" name="Google Shape;3897;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99" name="Google Shape;3899;p31"/>
          <p:cNvGrpSpPr/>
          <p:nvPr/>
        </p:nvGrpSpPr>
        <p:grpSpPr>
          <a:xfrm>
            <a:off x="3072263" y="4699375"/>
            <a:ext cx="37200" cy="833425"/>
            <a:chOff x="367100" y="2392375"/>
            <a:chExt cx="37200" cy="833425"/>
          </a:xfrm>
        </p:grpSpPr>
        <p:sp>
          <p:nvSpPr>
            <p:cNvPr id="3900" name="Google Shape;3900;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2" name="Google Shape;3902;p31"/>
          <p:cNvGrpSpPr/>
          <p:nvPr/>
        </p:nvGrpSpPr>
        <p:grpSpPr>
          <a:xfrm>
            <a:off x="4163738" y="4760125"/>
            <a:ext cx="37200" cy="833425"/>
            <a:chOff x="367100" y="2392375"/>
            <a:chExt cx="37200" cy="833425"/>
          </a:xfrm>
        </p:grpSpPr>
        <p:sp>
          <p:nvSpPr>
            <p:cNvPr id="3903" name="Google Shape;3903;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5" name="Google Shape;3905;p31"/>
          <p:cNvGrpSpPr/>
          <p:nvPr/>
        </p:nvGrpSpPr>
        <p:grpSpPr>
          <a:xfrm>
            <a:off x="1357200" y="4760113"/>
            <a:ext cx="37200" cy="833425"/>
            <a:chOff x="367100" y="2392375"/>
            <a:chExt cx="37200" cy="833425"/>
          </a:xfrm>
        </p:grpSpPr>
        <p:sp>
          <p:nvSpPr>
            <p:cNvPr id="3906" name="Google Shape;3906;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8" name="Google Shape;3908;p31"/>
          <p:cNvGrpSpPr/>
          <p:nvPr/>
        </p:nvGrpSpPr>
        <p:grpSpPr>
          <a:xfrm>
            <a:off x="7789488" y="4942750"/>
            <a:ext cx="37200" cy="833425"/>
            <a:chOff x="367100" y="2392375"/>
            <a:chExt cx="37200" cy="833425"/>
          </a:xfrm>
        </p:grpSpPr>
        <p:sp>
          <p:nvSpPr>
            <p:cNvPr id="3909" name="Google Shape;3909;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1" name="Google Shape;3911;p31"/>
          <p:cNvGrpSpPr/>
          <p:nvPr/>
        </p:nvGrpSpPr>
        <p:grpSpPr>
          <a:xfrm>
            <a:off x="6181250" y="4873188"/>
            <a:ext cx="37200" cy="833425"/>
            <a:chOff x="367100" y="2392375"/>
            <a:chExt cx="37200" cy="833425"/>
          </a:xfrm>
        </p:grpSpPr>
        <p:sp>
          <p:nvSpPr>
            <p:cNvPr id="3912" name="Google Shape;3912;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4" name="Google Shape;3914;p31"/>
          <p:cNvGrpSpPr/>
          <p:nvPr/>
        </p:nvGrpSpPr>
        <p:grpSpPr>
          <a:xfrm>
            <a:off x="5621100" y="4695513"/>
            <a:ext cx="37200" cy="833425"/>
            <a:chOff x="367100" y="2392375"/>
            <a:chExt cx="37200" cy="833425"/>
          </a:xfrm>
        </p:grpSpPr>
        <p:sp>
          <p:nvSpPr>
            <p:cNvPr id="3915" name="Google Shape;3915;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7" name="Google Shape;3917;p31"/>
          <p:cNvGrpSpPr/>
          <p:nvPr/>
        </p:nvGrpSpPr>
        <p:grpSpPr>
          <a:xfrm>
            <a:off x="6984538" y="4850900"/>
            <a:ext cx="37200" cy="1232425"/>
            <a:chOff x="367100" y="2392375"/>
            <a:chExt cx="37200" cy="1232425"/>
          </a:xfrm>
        </p:grpSpPr>
        <p:sp>
          <p:nvSpPr>
            <p:cNvPr id="3918" name="Google Shape;3918;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0" name="Google Shape;3920;p31"/>
          <p:cNvGrpSpPr/>
          <p:nvPr/>
        </p:nvGrpSpPr>
        <p:grpSpPr>
          <a:xfrm>
            <a:off x="8766100" y="4504950"/>
            <a:ext cx="37200" cy="833425"/>
            <a:chOff x="367100" y="2392375"/>
            <a:chExt cx="37200" cy="833425"/>
          </a:xfrm>
        </p:grpSpPr>
        <p:sp>
          <p:nvSpPr>
            <p:cNvPr id="3921" name="Google Shape;3921;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3" name="Google Shape;3923;p31"/>
          <p:cNvGrpSpPr/>
          <p:nvPr/>
        </p:nvGrpSpPr>
        <p:grpSpPr>
          <a:xfrm>
            <a:off x="8409288" y="4699363"/>
            <a:ext cx="37200" cy="833425"/>
            <a:chOff x="367100" y="2392375"/>
            <a:chExt cx="37200" cy="833425"/>
          </a:xfrm>
        </p:grpSpPr>
        <p:sp>
          <p:nvSpPr>
            <p:cNvPr id="3924" name="Google Shape;3924;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6" name="Google Shape;3926;p31"/>
          <p:cNvGrpSpPr/>
          <p:nvPr/>
        </p:nvGrpSpPr>
        <p:grpSpPr>
          <a:xfrm>
            <a:off x="8918488" y="3694088"/>
            <a:ext cx="37200" cy="1232425"/>
            <a:chOff x="367100" y="2392375"/>
            <a:chExt cx="37200" cy="1232425"/>
          </a:xfrm>
        </p:grpSpPr>
        <p:sp>
          <p:nvSpPr>
            <p:cNvPr id="3927" name="Google Shape;3927;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29" name="Google Shape;3929;p31"/>
          <p:cNvSpPr/>
          <p:nvPr/>
        </p:nvSpPr>
        <p:spPr>
          <a:xfrm>
            <a:off x="6942350" y="48418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31"/>
          <p:cNvSpPr/>
          <p:nvPr/>
        </p:nvSpPr>
        <p:spPr>
          <a:xfrm>
            <a:off x="6807341" y="4897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31" name="Google Shape;3931;p31"/>
          <p:cNvGrpSpPr/>
          <p:nvPr/>
        </p:nvGrpSpPr>
        <p:grpSpPr>
          <a:xfrm>
            <a:off x="288325" y="4082225"/>
            <a:ext cx="37200" cy="1232425"/>
            <a:chOff x="367100" y="2392375"/>
            <a:chExt cx="37200" cy="1232425"/>
          </a:xfrm>
        </p:grpSpPr>
        <p:sp>
          <p:nvSpPr>
            <p:cNvPr id="3932" name="Google Shape;3932;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4" name="Google Shape;3934;p31"/>
          <p:cNvGrpSpPr/>
          <p:nvPr/>
        </p:nvGrpSpPr>
        <p:grpSpPr>
          <a:xfrm>
            <a:off x="4664063" y="4847900"/>
            <a:ext cx="37200" cy="833425"/>
            <a:chOff x="367100" y="2392375"/>
            <a:chExt cx="37200" cy="833425"/>
          </a:xfrm>
        </p:grpSpPr>
        <p:sp>
          <p:nvSpPr>
            <p:cNvPr id="3935" name="Google Shape;3935;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7" name="Google Shape;3937;p31"/>
          <p:cNvGrpSpPr/>
          <p:nvPr/>
        </p:nvGrpSpPr>
        <p:grpSpPr>
          <a:xfrm>
            <a:off x="9029100" y="3374663"/>
            <a:ext cx="37200" cy="2435125"/>
            <a:chOff x="367100" y="2392375"/>
            <a:chExt cx="37200" cy="2435125"/>
          </a:xfrm>
        </p:grpSpPr>
        <p:sp>
          <p:nvSpPr>
            <p:cNvPr id="3938" name="Google Shape;3938;p3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0" name="Google Shape;3940;p31"/>
          <p:cNvGrpSpPr/>
          <p:nvPr/>
        </p:nvGrpSpPr>
        <p:grpSpPr>
          <a:xfrm rot="4416216">
            <a:off x="-2978986" y="2303038"/>
            <a:ext cx="8040978" cy="5618514"/>
            <a:chOff x="3025400" y="640950"/>
            <a:chExt cx="2106950" cy="1472200"/>
          </a:xfrm>
        </p:grpSpPr>
        <p:sp>
          <p:nvSpPr>
            <p:cNvPr id="3941" name="Google Shape;3941;p31"/>
            <p:cNvSpPr/>
            <p:nvPr/>
          </p:nvSpPr>
          <p:spPr>
            <a:xfrm>
              <a:off x="3411900" y="1134000"/>
              <a:ext cx="1720450" cy="979150"/>
            </a:xfrm>
            <a:custGeom>
              <a:avLst/>
              <a:gdLst/>
              <a:ahLst/>
              <a:cxnLst/>
              <a:rect l="l" t="t" r="r" b="b"/>
              <a:pathLst>
                <a:path w="68818" h="39166" extrusionOk="0">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31"/>
            <p:cNvSpPr/>
            <p:nvPr/>
          </p:nvSpPr>
          <p:spPr>
            <a:xfrm>
              <a:off x="3395850" y="1125650"/>
              <a:ext cx="1703925" cy="984600"/>
            </a:xfrm>
            <a:custGeom>
              <a:avLst/>
              <a:gdLst/>
              <a:ahLst/>
              <a:cxnLst/>
              <a:rect l="l" t="t" r="r" b="b"/>
              <a:pathLst>
                <a:path w="68157" h="39384" extrusionOk="0">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31"/>
            <p:cNvSpPr/>
            <p:nvPr/>
          </p:nvSpPr>
          <p:spPr>
            <a:xfrm>
              <a:off x="3379550" y="1116975"/>
              <a:ext cx="1687675" cy="990600"/>
            </a:xfrm>
            <a:custGeom>
              <a:avLst/>
              <a:gdLst/>
              <a:ahLst/>
              <a:cxnLst/>
              <a:rect l="l" t="t" r="r" b="b"/>
              <a:pathLst>
                <a:path w="67507" h="39624" extrusionOk="0">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31"/>
            <p:cNvSpPr/>
            <p:nvPr/>
          </p:nvSpPr>
          <p:spPr>
            <a:xfrm>
              <a:off x="3363500" y="1108000"/>
              <a:ext cx="1671150" cy="996900"/>
            </a:xfrm>
            <a:custGeom>
              <a:avLst/>
              <a:gdLst/>
              <a:ahLst/>
              <a:cxnLst/>
              <a:rect l="l" t="t" r="r" b="b"/>
              <a:pathLst>
                <a:path w="66846" h="39876" extrusionOk="0">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31"/>
            <p:cNvSpPr/>
            <p:nvPr/>
          </p:nvSpPr>
          <p:spPr>
            <a:xfrm>
              <a:off x="3347450" y="1098475"/>
              <a:ext cx="1654650" cy="1003975"/>
            </a:xfrm>
            <a:custGeom>
              <a:avLst/>
              <a:gdLst/>
              <a:ahLst/>
              <a:cxnLst/>
              <a:rect l="l" t="t" r="r" b="b"/>
              <a:pathLst>
                <a:path w="66186" h="40159" extrusionOk="0">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31"/>
            <p:cNvSpPr/>
            <p:nvPr/>
          </p:nvSpPr>
          <p:spPr>
            <a:xfrm>
              <a:off x="3331150" y="1088175"/>
              <a:ext cx="1638375" cy="1011600"/>
            </a:xfrm>
            <a:custGeom>
              <a:avLst/>
              <a:gdLst/>
              <a:ahLst/>
              <a:cxnLst/>
              <a:rect l="l" t="t" r="r" b="b"/>
              <a:pathLst>
                <a:path w="65535" h="40464" extrusionOk="0">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31"/>
            <p:cNvSpPr/>
            <p:nvPr/>
          </p:nvSpPr>
          <p:spPr>
            <a:xfrm>
              <a:off x="3315100" y="1077425"/>
              <a:ext cx="1621875" cy="1019675"/>
            </a:xfrm>
            <a:custGeom>
              <a:avLst/>
              <a:gdLst/>
              <a:ahLst/>
              <a:cxnLst/>
              <a:rect l="l" t="t" r="r" b="b"/>
              <a:pathLst>
                <a:path w="64875" h="40787" extrusionOk="0">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31"/>
            <p:cNvSpPr/>
            <p:nvPr/>
          </p:nvSpPr>
          <p:spPr>
            <a:xfrm>
              <a:off x="3299050" y="1065900"/>
              <a:ext cx="1605350" cy="1028525"/>
            </a:xfrm>
            <a:custGeom>
              <a:avLst/>
              <a:gdLst/>
              <a:ahLst/>
              <a:cxnLst/>
              <a:rect l="l" t="t" r="r" b="b"/>
              <a:pathLst>
                <a:path w="64214" h="41141" extrusionOk="0">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31"/>
            <p:cNvSpPr/>
            <p:nvPr/>
          </p:nvSpPr>
          <p:spPr>
            <a:xfrm>
              <a:off x="3282975" y="1046400"/>
              <a:ext cx="1588875" cy="1045575"/>
            </a:xfrm>
            <a:custGeom>
              <a:avLst/>
              <a:gdLst/>
              <a:ahLst/>
              <a:cxnLst/>
              <a:rect l="l" t="t" r="r" b="b"/>
              <a:pathLst>
                <a:path w="63555" h="41823" extrusionOk="0">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31"/>
            <p:cNvSpPr/>
            <p:nvPr/>
          </p:nvSpPr>
          <p:spPr>
            <a:xfrm>
              <a:off x="3266925" y="1020975"/>
              <a:ext cx="1572375" cy="1068325"/>
            </a:xfrm>
            <a:custGeom>
              <a:avLst/>
              <a:gdLst/>
              <a:ahLst/>
              <a:cxnLst/>
              <a:rect l="l" t="t" r="r" b="b"/>
              <a:pathLst>
                <a:path w="62895" h="42733" extrusionOk="0">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31"/>
            <p:cNvSpPr/>
            <p:nvPr/>
          </p:nvSpPr>
          <p:spPr>
            <a:xfrm>
              <a:off x="3250650" y="995775"/>
              <a:ext cx="1555850" cy="1091050"/>
            </a:xfrm>
            <a:custGeom>
              <a:avLst/>
              <a:gdLst/>
              <a:ahLst/>
              <a:cxnLst/>
              <a:rect l="l" t="t" r="r" b="b"/>
              <a:pathLst>
                <a:path w="62234" h="43642" extrusionOk="0">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31"/>
            <p:cNvSpPr/>
            <p:nvPr/>
          </p:nvSpPr>
          <p:spPr>
            <a:xfrm>
              <a:off x="3234600" y="970575"/>
              <a:ext cx="1539350" cy="1113800"/>
            </a:xfrm>
            <a:custGeom>
              <a:avLst/>
              <a:gdLst/>
              <a:ahLst/>
              <a:cxnLst/>
              <a:rect l="l" t="t" r="r" b="b"/>
              <a:pathLst>
                <a:path w="61574" h="44552" extrusionOk="0">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31"/>
            <p:cNvSpPr/>
            <p:nvPr/>
          </p:nvSpPr>
          <p:spPr>
            <a:xfrm>
              <a:off x="3218525" y="945150"/>
              <a:ext cx="1522850" cy="1136775"/>
            </a:xfrm>
            <a:custGeom>
              <a:avLst/>
              <a:gdLst/>
              <a:ahLst/>
              <a:cxnLst/>
              <a:rect l="l" t="t" r="r" b="b"/>
              <a:pathLst>
                <a:path w="60914" h="45471" extrusionOk="0">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31"/>
            <p:cNvSpPr/>
            <p:nvPr/>
          </p:nvSpPr>
          <p:spPr>
            <a:xfrm>
              <a:off x="3202475" y="919950"/>
              <a:ext cx="1506125" cy="1159300"/>
            </a:xfrm>
            <a:custGeom>
              <a:avLst/>
              <a:gdLst/>
              <a:ahLst/>
              <a:cxnLst/>
              <a:rect l="l" t="t" r="r" b="b"/>
              <a:pathLst>
                <a:path w="60245" h="46372" extrusionOk="0">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31"/>
            <p:cNvSpPr/>
            <p:nvPr/>
          </p:nvSpPr>
          <p:spPr>
            <a:xfrm>
              <a:off x="3186425" y="894525"/>
              <a:ext cx="1489600" cy="1182050"/>
            </a:xfrm>
            <a:custGeom>
              <a:avLst/>
              <a:gdLst/>
              <a:ahLst/>
              <a:cxnLst/>
              <a:rect l="l" t="t" r="r" b="b"/>
              <a:pathLst>
                <a:path w="59584" h="47282" extrusionOk="0">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31"/>
            <p:cNvSpPr/>
            <p:nvPr/>
          </p:nvSpPr>
          <p:spPr>
            <a:xfrm>
              <a:off x="3170125" y="869325"/>
              <a:ext cx="1473125" cy="1204800"/>
            </a:xfrm>
            <a:custGeom>
              <a:avLst/>
              <a:gdLst/>
              <a:ahLst/>
              <a:cxnLst/>
              <a:rect l="l" t="t" r="r" b="b"/>
              <a:pathLst>
                <a:path w="58925" h="48192" extrusionOk="0">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31"/>
            <p:cNvSpPr/>
            <p:nvPr/>
          </p:nvSpPr>
          <p:spPr>
            <a:xfrm>
              <a:off x="3154075" y="843900"/>
              <a:ext cx="1456600" cy="1227775"/>
            </a:xfrm>
            <a:custGeom>
              <a:avLst/>
              <a:gdLst/>
              <a:ahLst/>
              <a:cxnLst/>
              <a:rect l="l" t="t" r="r" b="b"/>
              <a:pathLst>
                <a:path w="58264" h="49111" extrusionOk="0">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31"/>
            <p:cNvSpPr/>
            <p:nvPr/>
          </p:nvSpPr>
          <p:spPr>
            <a:xfrm>
              <a:off x="3138025" y="818700"/>
              <a:ext cx="1439875" cy="1250300"/>
            </a:xfrm>
            <a:custGeom>
              <a:avLst/>
              <a:gdLst/>
              <a:ahLst/>
              <a:cxnLst/>
              <a:rect l="l" t="t" r="r" b="b"/>
              <a:pathLst>
                <a:path w="57595" h="50012" extrusionOk="0">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31"/>
            <p:cNvSpPr/>
            <p:nvPr/>
          </p:nvSpPr>
          <p:spPr>
            <a:xfrm>
              <a:off x="3121950" y="793275"/>
              <a:ext cx="1423400" cy="1273275"/>
            </a:xfrm>
            <a:custGeom>
              <a:avLst/>
              <a:gdLst/>
              <a:ahLst/>
              <a:cxnLst/>
              <a:rect l="l" t="t" r="r" b="b"/>
              <a:pathLst>
                <a:path w="56936" h="50931" extrusionOk="0">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31"/>
            <p:cNvSpPr/>
            <p:nvPr/>
          </p:nvSpPr>
          <p:spPr>
            <a:xfrm>
              <a:off x="3105900" y="767850"/>
              <a:ext cx="1407100" cy="1296250"/>
            </a:xfrm>
            <a:custGeom>
              <a:avLst/>
              <a:gdLst/>
              <a:ahLst/>
              <a:cxnLst/>
              <a:rect l="l" t="t" r="r" b="b"/>
              <a:pathLst>
                <a:path w="56284" h="51850" extrusionOk="0">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31"/>
            <p:cNvSpPr/>
            <p:nvPr/>
          </p:nvSpPr>
          <p:spPr>
            <a:xfrm>
              <a:off x="3089850" y="742425"/>
              <a:ext cx="1392375" cy="1319200"/>
            </a:xfrm>
            <a:custGeom>
              <a:avLst/>
              <a:gdLst/>
              <a:ahLst/>
              <a:cxnLst/>
              <a:rect l="l" t="t" r="r" b="b"/>
              <a:pathLst>
                <a:path w="55695" h="52768" extrusionOk="0">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31"/>
            <p:cNvSpPr/>
            <p:nvPr/>
          </p:nvSpPr>
          <p:spPr>
            <a:xfrm>
              <a:off x="3073800" y="717000"/>
              <a:ext cx="1377875" cy="1341950"/>
            </a:xfrm>
            <a:custGeom>
              <a:avLst/>
              <a:gdLst/>
              <a:ahLst/>
              <a:cxnLst/>
              <a:rect l="l" t="t" r="r" b="b"/>
              <a:pathLst>
                <a:path w="55115" h="53678" extrusionOk="0">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31"/>
            <p:cNvSpPr/>
            <p:nvPr/>
          </p:nvSpPr>
          <p:spPr>
            <a:xfrm>
              <a:off x="3057725" y="691800"/>
              <a:ext cx="1362500" cy="1364700"/>
            </a:xfrm>
            <a:custGeom>
              <a:avLst/>
              <a:gdLst/>
              <a:ahLst/>
              <a:cxnLst/>
              <a:rect l="l" t="t" r="r" b="b"/>
              <a:pathLst>
                <a:path w="54500" h="54588" extrusionOk="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31"/>
            <p:cNvSpPr/>
            <p:nvPr/>
          </p:nvSpPr>
          <p:spPr>
            <a:xfrm>
              <a:off x="3041450" y="666375"/>
              <a:ext cx="1348000" cy="1387675"/>
            </a:xfrm>
            <a:custGeom>
              <a:avLst/>
              <a:gdLst/>
              <a:ahLst/>
              <a:cxnLst/>
              <a:rect l="l" t="t" r="r" b="b"/>
              <a:pathLst>
                <a:path w="53920" h="55507" extrusionOk="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31"/>
            <p:cNvSpPr/>
            <p:nvPr/>
          </p:nvSpPr>
          <p:spPr>
            <a:xfrm>
              <a:off x="3025400" y="640950"/>
              <a:ext cx="1333500" cy="1410650"/>
            </a:xfrm>
            <a:custGeom>
              <a:avLst/>
              <a:gdLst/>
              <a:ahLst/>
              <a:cxnLst/>
              <a:rect l="l" t="t" r="r" b="b"/>
              <a:pathLst>
                <a:path w="53340" h="56426" extrusionOk="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66" name="Google Shape;3966;p31"/>
          <p:cNvSpPr/>
          <p:nvPr/>
        </p:nvSpPr>
        <p:spPr>
          <a:xfrm>
            <a:off x="8835450" y="1773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31"/>
          <p:cNvSpPr/>
          <p:nvPr/>
        </p:nvSpPr>
        <p:spPr>
          <a:xfrm>
            <a:off x="-378825" y="18319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68" name="Google Shape;3968;p31"/>
          <p:cNvGrpSpPr/>
          <p:nvPr/>
        </p:nvGrpSpPr>
        <p:grpSpPr>
          <a:xfrm>
            <a:off x="3496700" y="4942725"/>
            <a:ext cx="37200" cy="833425"/>
            <a:chOff x="367100" y="2392375"/>
            <a:chExt cx="37200" cy="833425"/>
          </a:xfrm>
        </p:grpSpPr>
        <p:sp>
          <p:nvSpPr>
            <p:cNvPr id="3969" name="Google Shape;3969;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71" name="Google Shape;3971;p31"/>
          <p:cNvGrpSpPr/>
          <p:nvPr/>
        </p:nvGrpSpPr>
        <p:grpSpPr>
          <a:xfrm>
            <a:off x="8277800" y="4774688"/>
            <a:ext cx="37200" cy="833425"/>
            <a:chOff x="367100" y="2392375"/>
            <a:chExt cx="37200" cy="833425"/>
          </a:xfrm>
        </p:grpSpPr>
        <p:sp>
          <p:nvSpPr>
            <p:cNvPr id="3972" name="Google Shape;3972;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74" name="Google Shape;3974;p31"/>
          <p:cNvSpPr/>
          <p:nvPr/>
        </p:nvSpPr>
        <p:spPr>
          <a:xfrm>
            <a:off x="5876450" y="-2896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31"/>
          <p:cNvSpPr/>
          <p:nvPr/>
        </p:nvSpPr>
        <p:spPr>
          <a:xfrm>
            <a:off x="6129875" y="41705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31"/>
          <p:cNvSpPr/>
          <p:nvPr/>
        </p:nvSpPr>
        <p:spPr>
          <a:xfrm>
            <a:off x="6467650" y="44698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31"/>
          <p:cNvSpPr/>
          <p:nvPr/>
        </p:nvSpPr>
        <p:spPr>
          <a:xfrm>
            <a:off x="3576800" y="44008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31"/>
          <p:cNvSpPr/>
          <p:nvPr/>
        </p:nvSpPr>
        <p:spPr>
          <a:xfrm>
            <a:off x="2089813" y="42501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79" name="Google Shape;3979;p31"/>
          <p:cNvGrpSpPr/>
          <p:nvPr/>
        </p:nvGrpSpPr>
        <p:grpSpPr>
          <a:xfrm>
            <a:off x="4953163" y="4860550"/>
            <a:ext cx="37200" cy="833425"/>
            <a:chOff x="367100" y="2392375"/>
            <a:chExt cx="37200" cy="833425"/>
          </a:xfrm>
        </p:grpSpPr>
        <p:sp>
          <p:nvSpPr>
            <p:cNvPr id="3980" name="Google Shape;3980;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82" name="Google Shape;3982;p31"/>
          <p:cNvGrpSpPr/>
          <p:nvPr/>
        </p:nvGrpSpPr>
        <p:grpSpPr>
          <a:xfrm>
            <a:off x="4393013" y="4682875"/>
            <a:ext cx="37200" cy="833425"/>
            <a:chOff x="367100" y="2392375"/>
            <a:chExt cx="37200" cy="833425"/>
          </a:xfrm>
        </p:grpSpPr>
        <p:sp>
          <p:nvSpPr>
            <p:cNvPr id="3983" name="Google Shape;3983;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31"/>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85" name="Google Shape;3985;p31"/>
          <p:cNvSpPr/>
          <p:nvPr/>
        </p:nvSpPr>
        <p:spPr>
          <a:xfrm>
            <a:off x="-168750" y="34046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31"/>
          <p:cNvSpPr/>
          <p:nvPr/>
        </p:nvSpPr>
        <p:spPr>
          <a:xfrm>
            <a:off x="-168750" y="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2">
  <p:cSld name="CUSTOM_12_1">
    <p:spTree>
      <p:nvGrpSpPr>
        <p:cNvPr id="3987" name="Shape 3987"/>
        <p:cNvGrpSpPr/>
        <p:nvPr/>
      </p:nvGrpSpPr>
      <p:grpSpPr>
        <a:xfrm>
          <a:off x="0" y="0"/>
          <a:ext cx="0" cy="0"/>
          <a:chOff x="0" y="0"/>
          <a:chExt cx="0" cy="0"/>
        </a:xfrm>
      </p:grpSpPr>
      <p:sp>
        <p:nvSpPr>
          <p:cNvPr id="3988" name="Google Shape;3988;p32"/>
          <p:cNvSpPr/>
          <p:nvPr/>
        </p:nvSpPr>
        <p:spPr>
          <a:xfrm flipH="1">
            <a:off x="256288" y="421844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32"/>
          <p:cNvSpPr txBox="1"/>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grpSp>
        <p:nvGrpSpPr>
          <p:cNvPr id="3990" name="Google Shape;3990;p32"/>
          <p:cNvGrpSpPr/>
          <p:nvPr/>
        </p:nvGrpSpPr>
        <p:grpSpPr>
          <a:xfrm rot="-2008462" flipH="1">
            <a:off x="-3664465" y="1988419"/>
            <a:ext cx="9157965" cy="6400022"/>
            <a:chOff x="3025400" y="640950"/>
            <a:chExt cx="2106950" cy="1472200"/>
          </a:xfrm>
        </p:grpSpPr>
        <p:sp>
          <p:nvSpPr>
            <p:cNvPr id="3991" name="Google Shape;3991;p32"/>
            <p:cNvSpPr/>
            <p:nvPr/>
          </p:nvSpPr>
          <p:spPr>
            <a:xfrm>
              <a:off x="3411900" y="1134000"/>
              <a:ext cx="1720450" cy="979150"/>
            </a:xfrm>
            <a:custGeom>
              <a:avLst/>
              <a:gdLst/>
              <a:ahLst/>
              <a:cxnLst/>
              <a:rect l="l" t="t" r="r" b="b"/>
              <a:pathLst>
                <a:path w="68818" h="39166" extrusionOk="0">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32"/>
            <p:cNvSpPr/>
            <p:nvPr/>
          </p:nvSpPr>
          <p:spPr>
            <a:xfrm>
              <a:off x="3395850" y="1125650"/>
              <a:ext cx="1703925" cy="984600"/>
            </a:xfrm>
            <a:custGeom>
              <a:avLst/>
              <a:gdLst/>
              <a:ahLst/>
              <a:cxnLst/>
              <a:rect l="l" t="t" r="r" b="b"/>
              <a:pathLst>
                <a:path w="68157" h="39384" extrusionOk="0">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32"/>
            <p:cNvSpPr/>
            <p:nvPr/>
          </p:nvSpPr>
          <p:spPr>
            <a:xfrm>
              <a:off x="3379550" y="1116975"/>
              <a:ext cx="1687675" cy="990600"/>
            </a:xfrm>
            <a:custGeom>
              <a:avLst/>
              <a:gdLst/>
              <a:ahLst/>
              <a:cxnLst/>
              <a:rect l="l" t="t" r="r" b="b"/>
              <a:pathLst>
                <a:path w="67507" h="39624" extrusionOk="0">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32"/>
            <p:cNvSpPr/>
            <p:nvPr/>
          </p:nvSpPr>
          <p:spPr>
            <a:xfrm>
              <a:off x="3363500" y="1108000"/>
              <a:ext cx="1671150" cy="996900"/>
            </a:xfrm>
            <a:custGeom>
              <a:avLst/>
              <a:gdLst/>
              <a:ahLst/>
              <a:cxnLst/>
              <a:rect l="l" t="t" r="r" b="b"/>
              <a:pathLst>
                <a:path w="66846" h="39876" extrusionOk="0">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32"/>
            <p:cNvSpPr/>
            <p:nvPr/>
          </p:nvSpPr>
          <p:spPr>
            <a:xfrm>
              <a:off x="3347450" y="1098475"/>
              <a:ext cx="1654650" cy="1003975"/>
            </a:xfrm>
            <a:custGeom>
              <a:avLst/>
              <a:gdLst/>
              <a:ahLst/>
              <a:cxnLst/>
              <a:rect l="l" t="t" r="r" b="b"/>
              <a:pathLst>
                <a:path w="66186" h="40159" extrusionOk="0">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32"/>
            <p:cNvSpPr/>
            <p:nvPr/>
          </p:nvSpPr>
          <p:spPr>
            <a:xfrm>
              <a:off x="3331150" y="1088175"/>
              <a:ext cx="1638375" cy="1011600"/>
            </a:xfrm>
            <a:custGeom>
              <a:avLst/>
              <a:gdLst/>
              <a:ahLst/>
              <a:cxnLst/>
              <a:rect l="l" t="t" r="r" b="b"/>
              <a:pathLst>
                <a:path w="65535" h="40464" extrusionOk="0">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32"/>
            <p:cNvSpPr/>
            <p:nvPr/>
          </p:nvSpPr>
          <p:spPr>
            <a:xfrm>
              <a:off x="3315100" y="1077425"/>
              <a:ext cx="1621875" cy="1019675"/>
            </a:xfrm>
            <a:custGeom>
              <a:avLst/>
              <a:gdLst/>
              <a:ahLst/>
              <a:cxnLst/>
              <a:rect l="l" t="t" r="r" b="b"/>
              <a:pathLst>
                <a:path w="64875" h="40787" extrusionOk="0">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32"/>
            <p:cNvSpPr/>
            <p:nvPr/>
          </p:nvSpPr>
          <p:spPr>
            <a:xfrm>
              <a:off x="3299050" y="1065900"/>
              <a:ext cx="1605350" cy="1028525"/>
            </a:xfrm>
            <a:custGeom>
              <a:avLst/>
              <a:gdLst/>
              <a:ahLst/>
              <a:cxnLst/>
              <a:rect l="l" t="t" r="r" b="b"/>
              <a:pathLst>
                <a:path w="64214" h="41141" extrusionOk="0">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32"/>
            <p:cNvSpPr/>
            <p:nvPr/>
          </p:nvSpPr>
          <p:spPr>
            <a:xfrm>
              <a:off x="3282975" y="1046400"/>
              <a:ext cx="1588875" cy="1045575"/>
            </a:xfrm>
            <a:custGeom>
              <a:avLst/>
              <a:gdLst/>
              <a:ahLst/>
              <a:cxnLst/>
              <a:rect l="l" t="t" r="r" b="b"/>
              <a:pathLst>
                <a:path w="63555" h="41823" extrusionOk="0">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32"/>
            <p:cNvSpPr/>
            <p:nvPr/>
          </p:nvSpPr>
          <p:spPr>
            <a:xfrm>
              <a:off x="3266925" y="1020975"/>
              <a:ext cx="1572375" cy="1068325"/>
            </a:xfrm>
            <a:custGeom>
              <a:avLst/>
              <a:gdLst/>
              <a:ahLst/>
              <a:cxnLst/>
              <a:rect l="l" t="t" r="r" b="b"/>
              <a:pathLst>
                <a:path w="62895" h="42733" extrusionOk="0">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32"/>
            <p:cNvSpPr/>
            <p:nvPr/>
          </p:nvSpPr>
          <p:spPr>
            <a:xfrm>
              <a:off x="3250650" y="995775"/>
              <a:ext cx="1555850" cy="1091050"/>
            </a:xfrm>
            <a:custGeom>
              <a:avLst/>
              <a:gdLst/>
              <a:ahLst/>
              <a:cxnLst/>
              <a:rect l="l" t="t" r="r" b="b"/>
              <a:pathLst>
                <a:path w="62234" h="43642" extrusionOk="0">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32"/>
            <p:cNvSpPr/>
            <p:nvPr/>
          </p:nvSpPr>
          <p:spPr>
            <a:xfrm>
              <a:off x="3234600" y="970575"/>
              <a:ext cx="1539350" cy="1113800"/>
            </a:xfrm>
            <a:custGeom>
              <a:avLst/>
              <a:gdLst/>
              <a:ahLst/>
              <a:cxnLst/>
              <a:rect l="l" t="t" r="r" b="b"/>
              <a:pathLst>
                <a:path w="61574" h="44552" extrusionOk="0">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32"/>
            <p:cNvSpPr/>
            <p:nvPr/>
          </p:nvSpPr>
          <p:spPr>
            <a:xfrm>
              <a:off x="3218525" y="945150"/>
              <a:ext cx="1522850" cy="1136775"/>
            </a:xfrm>
            <a:custGeom>
              <a:avLst/>
              <a:gdLst/>
              <a:ahLst/>
              <a:cxnLst/>
              <a:rect l="l" t="t" r="r" b="b"/>
              <a:pathLst>
                <a:path w="60914" h="45471" extrusionOk="0">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32"/>
            <p:cNvSpPr/>
            <p:nvPr/>
          </p:nvSpPr>
          <p:spPr>
            <a:xfrm>
              <a:off x="3202475" y="919950"/>
              <a:ext cx="1506125" cy="1159300"/>
            </a:xfrm>
            <a:custGeom>
              <a:avLst/>
              <a:gdLst/>
              <a:ahLst/>
              <a:cxnLst/>
              <a:rect l="l" t="t" r="r" b="b"/>
              <a:pathLst>
                <a:path w="60245" h="46372" extrusionOk="0">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32"/>
            <p:cNvSpPr/>
            <p:nvPr/>
          </p:nvSpPr>
          <p:spPr>
            <a:xfrm>
              <a:off x="3186425" y="894525"/>
              <a:ext cx="1489600" cy="1182050"/>
            </a:xfrm>
            <a:custGeom>
              <a:avLst/>
              <a:gdLst/>
              <a:ahLst/>
              <a:cxnLst/>
              <a:rect l="l" t="t" r="r" b="b"/>
              <a:pathLst>
                <a:path w="59584" h="47282" extrusionOk="0">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32"/>
            <p:cNvSpPr/>
            <p:nvPr/>
          </p:nvSpPr>
          <p:spPr>
            <a:xfrm>
              <a:off x="3170125" y="869325"/>
              <a:ext cx="1473125" cy="1204800"/>
            </a:xfrm>
            <a:custGeom>
              <a:avLst/>
              <a:gdLst/>
              <a:ahLst/>
              <a:cxnLst/>
              <a:rect l="l" t="t" r="r" b="b"/>
              <a:pathLst>
                <a:path w="58925" h="48192" extrusionOk="0">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32"/>
            <p:cNvSpPr/>
            <p:nvPr/>
          </p:nvSpPr>
          <p:spPr>
            <a:xfrm>
              <a:off x="3154075" y="843900"/>
              <a:ext cx="1456600" cy="1227775"/>
            </a:xfrm>
            <a:custGeom>
              <a:avLst/>
              <a:gdLst/>
              <a:ahLst/>
              <a:cxnLst/>
              <a:rect l="l" t="t" r="r" b="b"/>
              <a:pathLst>
                <a:path w="58264" h="49111" extrusionOk="0">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32"/>
            <p:cNvSpPr/>
            <p:nvPr/>
          </p:nvSpPr>
          <p:spPr>
            <a:xfrm>
              <a:off x="3138025" y="818700"/>
              <a:ext cx="1439875" cy="1250300"/>
            </a:xfrm>
            <a:custGeom>
              <a:avLst/>
              <a:gdLst/>
              <a:ahLst/>
              <a:cxnLst/>
              <a:rect l="l" t="t" r="r" b="b"/>
              <a:pathLst>
                <a:path w="57595" h="50012" extrusionOk="0">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32"/>
            <p:cNvSpPr/>
            <p:nvPr/>
          </p:nvSpPr>
          <p:spPr>
            <a:xfrm>
              <a:off x="3121950" y="793275"/>
              <a:ext cx="1423400" cy="1273275"/>
            </a:xfrm>
            <a:custGeom>
              <a:avLst/>
              <a:gdLst/>
              <a:ahLst/>
              <a:cxnLst/>
              <a:rect l="l" t="t" r="r" b="b"/>
              <a:pathLst>
                <a:path w="56936" h="50931" extrusionOk="0">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32"/>
            <p:cNvSpPr/>
            <p:nvPr/>
          </p:nvSpPr>
          <p:spPr>
            <a:xfrm>
              <a:off x="3105900" y="767850"/>
              <a:ext cx="1407100" cy="1296250"/>
            </a:xfrm>
            <a:custGeom>
              <a:avLst/>
              <a:gdLst/>
              <a:ahLst/>
              <a:cxnLst/>
              <a:rect l="l" t="t" r="r" b="b"/>
              <a:pathLst>
                <a:path w="56284" h="51850" extrusionOk="0">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32"/>
            <p:cNvSpPr/>
            <p:nvPr/>
          </p:nvSpPr>
          <p:spPr>
            <a:xfrm>
              <a:off x="3089850" y="742425"/>
              <a:ext cx="1392375" cy="1319200"/>
            </a:xfrm>
            <a:custGeom>
              <a:avLst/>
              <a:gdLst/>
              <a:ahLst/>
              <a:cxnLst/>
              <a:rect l="l" t="t" r="r" b="b"/>
              <a:pathLst>
                <a:path w="55695" h="52768" extrusionOk="0">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32"/>
            <p:cNvSpPr/>
            <p:nvPr/>
          </p:nvSpPr>
          <p:spPr>
            <a:xfrm>
              <a:off x="3073800" y="717000"/>
              <a:ext cx="1377875" cy="1341950"/>
            </a:xfrm>
            <a:custGeom>
              <a:avLst/>
              <a:gdLst/>
              <a:ahLst/>
              <a:cxnLst/>
              <a:rect l="l" t="t" r="r" b="b"/>
              <a:pathLst>
                <a:path w="55115" h="53678" extrusionOk="0">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32"/>
            <p:cNvSpPr/>
            <p:nvPr/>
          </p:nvSpPr>
          <p:spPr>
            <a:xfrm>
              <a:off x="3057725" y="691800"/>
              <a:ext cx="1362500" cy="1364700"/>
            </a:xfrm>
            <a:custGeom>
              <a:avLst/>
              <a:gdLst/>
              <a:ahLst/>
              <a:cxnLst/>
              <a:rect l="l" t="t" r="r" b="b"/>
              <a:pathLst>
                <a:path w="54500" h="54588" extrusionOk="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32"/>
            <p:cNvSpPr/>
            <p:nvPr/>
          </p:nvSpPr>
          <p:spPr>
            <a:xfrm>
              <a:off x="3041450" y="666375"/>
              <a:ext cx="1348000" cy="1387675"/>
            </a:xfrm>
            <a:custGeom>
              <a:avLst/>
              <a:gdLst/>
              <a:ahLst/>
              <a:cxnLst/>
              <a:rect l="l" t="t" r="r" b="b"/>
              <a:pathLst>
                <a:path w="53920" h="55507" extrusionOk="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32"/>
            <p:cNvSpPr/>
            <p:nvPr/>
          </p:nvSpPr>
          <p:spPr>
            <a:xfrm>
              <a:off x="3025400" y="640950"/>
              <a:ext cx="1333500" cy="1410650"/>
            </a:xfrm>
            <a:custGeom>
              <a:avLst/>
              <a:gdLst/>
              <a:ahLst/>
              <a:cxnLst/>
              <a:rect l="l" t="t" r="r" b="b"/>
              <a:pathLst>
                <a:path w="53340" h="56426" extrusionOk="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016" name="Google Shape;4016;p32"/>
          <p:cNvSpPr/>
          <p:nvPr/>
        </p:nvSpPr>
        <p:spPr>
          <a:xfrm flipH="1">
            <a:off x="16861" y="4352027"/>
            <a:ext cx="23817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32"/>
          <p:cNvSpPr/>
          <p:nvPr/>
        </p:nvSpPr>
        <p:spPr>
          <a:xfrm flipH="1">
            <a:off x="2157196" y="4472952"/>
            <a:ext cx="23817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32"/>
          <p:cNvSpPr/>
          <p:nvPr/>
        </p:nvSpPr>
        <p:spPr>
          <a:xfrm flipH="1">
            <a:off x="-1264633" y="3934352"/>
            <a:ext cx="23817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32"/>
          <p:cNvSpPr/>
          <p:nvPr/>
        </p:nvSpPr>
        <p:spPr>
          <a:xfrm flipH="1">
            <a:off x="7499019" y="4402552"/>
            <a:ext cx="23817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32"/>
          <p:cNvSpPr/>
          <p:nvPr/>
        </p:nvSpPr>
        <p:spPr>
          <a:xfrm flipH="1">
            <a:off x="4217309" y="4967028"/>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32"/>
          <p:cNvSpPr/>
          <p:nvPr/>
        </p:nvSpPr>
        <p:spPr>
          <a:xfrm flipH="1">
            <a:off x="7924958" y="4393702"/>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22" name="Google Shape;4022;p32"/>
          <p:cNvGrpSpPr/>
          <p:nvPr/>
        </p:nvGrpSpPr>
        <p:grpSpPr>
          <a:xfrm flipH="1">
            <a:off x="8838689" y="3404663"/>
            <a:ext cx="37185" cy="2435125"/>
            <a:chOff x="367100" y="2392375"/>
            <a:chExt cx="37200" cy="2435125"/>
          </a:xfrm>
        </p:grpSpPr>
        <p:sp>
          <p:nvSpPr>
            <p:cNvPr id="4023" name="Google Shape;4023;p3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5" name="Google Shape;4025;p32"/>
          <p:cNvGrpSpPr/>
          <p:nvPr/>
        </p:nvGrpSpPr>
        <p:grpSpPr>
          <a:xfrm flipH="1">
            <a:off x="8768072" y="4409314"/>
            <a:ext cx="37185" cy="833425"/>
            <a:chOff x="367100" y="2392375"/>
            <a:chExt cx="37200" cy="833425"/>
          </a:xfrm>
        </p:grpSpPr>
        <p:sp>
          <p:nvSpPr>
            <p:cNvPr id="4026" name="Google Shape;4026;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8" name="Google Shape;4028;p32"/>
          <p:cNvGrpSpPr/>
          <p:nvPr/>
        </p:nvGrpSpPr>
        <p:grpSpPr>
          <a:xfrm flipH="1">
            <a:off x="6979904" y="4829876"/>
            <a:ext cx="37185" cy="1232425"/>
            <a:chOff x="367100" y="2392375"/>
            <a:chExt cx="37200" cy="1232425"/>
          </a:xfrm>
        </p:grpSpPr>
        <p:sp>
          <p:nvSpPr>
            <p:cNvPr id="4029" name="Google Shape;4029;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1" name="Google Shape;4031;p32"/>
          <p:cNvGrpSpPr/>
          <p:nvPr/>
        </p:nvGrpSpPr>
        <p:grpSpPr>
          <a:xfrm flipH="1">
            <a:off x="7935455" y="4800764"/>
            <a:ext cx="37185" cy="833425"/>
            <a:chOff x="367100" y="2392375"/>
            <a:chExt cx="37200" cy="833425"/>
          </a:xfrm>
        </p:grpSpPr>
        <p:sp>
          <p:nvSpPr>
            <p:cNvPr id="4032" name="Google Shape;4032;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4" name="Google Shape;4034;p32"/>
          <p:cNvGrpSpPr/>
          <p:nvPr/>
        </p:nvGrpSpPr>
        <p:grpSpPr>
          <a:xfrm flipH="1">
            <a:off x="288500" y="3017613"/>
            <a:ext cx="37185" cy="2435125"/>
            <a:chOff x="367100" y="2392375"/>
            <a:chExt cx="37200" cy="2435125"/>
          </a:xfrm>
        </p:grpSpPr>
        <p:sp>
          <p:nvSpPr>
            <p:cNvPr id="4035" name="Google Shape;4035;p3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7" name="Google Shape;4037;p32"/>
          <p:cNvGrpSpPr/>
          <p:nvPr/>
        </p:nvGrpSpPr>
        <p:grpSpPr>
          <a:xfrm flipH="1">
            <a:off x="8558883" y="4572201"/>
            <a:ext cx="37185" cy="1232425"/>
            <a:chOff x="367100" y="2392375"/>
            <a:chExt cx="37200" cy="1232425"/>
          </a:xfrm>
        </p:grpSpPr>
        <p:sp>
          <p:nvSpPr>
            <p:cNvPr id="4038" name="Google Shape;4038;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0" name="Google Shape;4040;p32"/>
          <p:cNvGrpSpPr/>
          <p:nvPr/>
        </p:nvGrpSpPr>
        <p:grpSpPr>
          <a:xfrm flipH="1">
            <a:off x="5877875" y="4775576"/>
            <a:ext cx="37185" cy="833425"/>
            <a:chOff x="367100" y="2392375"/>
            <a:chExt cx="37200" cy="833425"/>
          </a:xfrm>
        </p:grpSpPr>
        <p:sp>
          <p:nvSpPr>
            <p:cNvPr id="4041" name="Google Shape;4041;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3" name="Google Shape;4043;p32"/>
          <p:cNvGrpSpPr/>
          <p:nvPr/>
        </p:nvGrpSpPr>
        <p:grpSpPr>
          <a:xfrm flipH="1">
            <a:off x="4786842" y="4836326"/>
            <a:ext cx="37185" cy="833425"/>
            <a:chOff x="367100" y="2392375"/>
            <a:chExt cx="37200" cy="833425"/>
          </a:xfrm>
        </p:grpSpPr>
        <p:sp>
          <p:nvSpPr>
            <p:cNvPr id="4044" name="Google Shape;4044;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6" name="Google Shape;4046;p32"/>
          <p:cNvGrpSpPr/>
          <p:nvPr/>
        </p:nvGrpSpPr>
        <p:grpSpPr>
          <a:xfrm flipH="1">
            <a:off x="7592244" y="4836314"/>
            <a:ext cx="37185" cy="833425"/>
            <a:chOff x="367100" y="2392375"/>
            <a:chExt cx="37200" cy="833425"/>
          </a:xfrm>
        </p:grpSpPr>
        <p:sp>
          <p:nvSpPr>
            <p:cNvPr id="4047" name="Google Shape;4047;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9" name="Google Shape;4049;p32"/>
          <p:cNvGrpSpPr/>
          <p:nvPr/>
        </p:nvGrpSpPr>
        <p:grpSpPr>
          <a:xfrm flipH="1">
            <a:off x="1162559" y="4866551"/>
            <a:ext cx="37185" cy="833425"/>
            <a:chOff x="367100" y="2392375"/>
            <a:chExt cx="37200" cy="833425"/>
          </a:xfrm>
        </p:grpSpPr>
        <p:sp>
          <p:nvSpPr>
            <p:cNvPr id="4050" name="Google Shape;4050;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2" name="Google Shape;4052;p32"/>
          <p:cNvGrpSpPr/>
          <p:nvPr/>
        </p:nvGrpSpPr>
        <p:grpSpPr>
          <a:xfrm flipH="1">
            <a:off x="2770146" y="4949389"/>
            <a:ext cx="37185" cy="833425"/>
            <a:chOff x="367100" y="2392375"/>
            <a:chExt cx="37200" cy="833425"/>
          </a:xfrm>
        </p:grpSpPr>
        <p:sp>
          <p:nvSpPr>
            <p:cNvPr id="4053" name="Google Shape;4053;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5" name="Google Shape;4055;p32"/>
          <p:cNvGrpSpPr/>
          <p:nvPr/>
        </p:nvGrpSpPr>
        <p:grpSpPr>
          <a:xfrm flipH="1">
            <a:off x="3330069" y="4771714"/>
            <a:ext cx="37185" cy="833425"/>
            <a:chOff x="367100" y="2392375"/>
            <a:chExt cx="37200" cy="833425"/>
          </a:xfrm>
        </p:grpSpPr>
        <p:sp>
          <p:nvSpPr>
            <p:cNvPr id="4056" name="Google Shape;4056;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8" name="Google Shape;4058;p32"/>
          <p:cNvGrpSpPr/>
          <p:nvPr/>
        </p:nvGrpSpPr>
        <p:grpSpPr>
          <a:xfrm flipH="1">
            <a:off x="1967183" y="4927101"/>
            <a:ext cx="37185" cy="1232425"/>
            <a:chOff x="367100" y="2392375"/>
            <a:chExt cx="37200" cy="1232425"/>
          </a:xfrm>
        </p:grpSpPr>
        <p:sp>
          <p:nvSpPr>
            <p:cNvPr id="4059" name="Google Shape;4059;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1" name="Google Shape;4061;p32"/>
          <p:cNvGrpSpPr/>
          <p:nvPr/>
        </p:nvGrpSpPr>
        <p:grpSpPr>
          <a:xfrm flipH="1">
            <a:off x="186342" y="4428751"/>
            <a:ext cx="37185" cy="833425"/>
            <a:chOff x="367100" y="2392375"/>
            <a:chExt cx="37200" cy="833425"/>
          </a:xfrm>
        </p:grpSpPr>
        <p:sp>
          <p:nvSpPr>
            <p:cNvPr id="4062" name="Google Shape;4062;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4" name="Google Shape;4064;p32"/>
          <p:cNvGrpSpPr/>
          <p:nvPr/>
        </p:nvGrpSpPr>
        <p:grpSpPr>
          <a:xfrm flipH="1">
            <a:off x="543010" y="4623164"/>
            <a:ext cx="37185" cy="833425"/>
            <a:chOff x="367100" y="2392375"/>
            <a:chExt cx="37200" cy="833425"/>
          </a:xfrm>
        </p:grpSpPr>
        <p:sp>
          <p:nvSpPr>
            <p:cNvPr id="4065" name="Google Shape;4065;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7" name="Google Shape;4067;p32"/>
          <p:cNvGrpSpPr/>
          <p:nvPr/>
        </p:nvGrpSpPr>
        <p:grpSpPr>
          <a:xfrm flipH="1">
            <a:off x="34016" y="3617888"/>
            <a:ext cx="37185" cy="1232425"/>
            <a:chOff x="367100" y="2392375"/>
            <a:chExt cx="37200" cy="1232425"/>
          </a:xfrm>
        </p:grpSpPr>
        <p:sp>
          <p:nvSpPr>
            <p:cNvPr id="4068" name="Google Shape;4068;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070" name="Google Shape;4070;p32"/>
          <p:cNvSpPr/>
          <p:nvPr/>
        </p:nvSpPr>
        <p:spPr>
          <a:xfrm flipH="1">
            <a:off x="1451641" y="491809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32"/>
          <p:cNvSpPr/>
          <p:nvPr/>
        </p:nvSpPr>
        <p:spPr>
          <a:xfrm flipH="1">
            <a:off x="1676895" y="4973746"/>
            <a:ext cx="5046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72" name="Google Shape;4072;p32"/>
          <p:cNvGrpSpPr/>
          <p:nvPr/>
        </p:nvGrpSpPr>
        <p:grpSpPr>
          <a:xfrm flipH="1">
            <a:off x="8660686" y="4006026"/>
            <a:ext cx="37185" cy="1232425"/>
            <a:chOff x="367100" y="2392375"/>
            <a:chExt cx="37200" cy="1232425"/>
          </a:xfrm>
        </p:grpSpPr>
        <p:sp>
          <p:nvSpPr>
            <p:cNvPr id="4073" name="Google Shape;4073;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75" name="Google Shape;4075;p32"/>
          <p:cNvGrpSpPr/>
          <p:nvPr/>
        </p:nvGrpSpPr>
        <p:grpSpPr>
          <a:xfrm flipH="1">
            <a:off x="4286719" y="4924101"/>
            <a:ext cx="37185" cy="833425"/>
            <a:chOff x="367100" y="2392375"/>
            <a:chExt cx="37200" cy="833425"/>
          </a:xfrm>
        </p:grpSpPr>
        <p:sp>
          <p:nvSpPr>
            <p:cNvPr id="4076" name="Google Shape;4076;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78" name="Google Shape;4078;p32"/>
          <p:cNvGrpSpPr/>
          <p:nvPr/>
        </p:nvGrpSpPr>
        <p:grpSpPr>
          <a:xfrm flipH="1">
            <a:off x="-76552" y="3298463"/>
            <a:ext cx="37185" cy="2435125"/>
            <a:chOff x="367100" y="2392375"/>
            <a:chExt cx="37200" cy="2435125"/>
          </a:xfrm>
        </p:grpSpPr>
        <p:sp>
          <p:nvSpPr>
            <p:cNvPr id="4079" name="Google Shape;4079;p3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81" name="Google Shape;4081;p32"/>
          <p:cNvGrpSpPr/>
          <p:nvPr/>
        </p:nvGrpSpPr>
        <p:grpSpPr>
          <a:xfrm rot="-4102571" flipH="1">
            <a:off x="4077147" y="2303935"/>
            <a:ext cx="8040477" cy="5616574"/>
            <a:chOff x="3025400" y="640950"/>
            <a:chExt cx="2106950" cy="1472200"/>
          </a:xfrm>
        </p:grpSpPr>
        <p:sp>
          <p:nvSpPr>
            <p:cNvPr id="4082" name="Google Shape;4082;p32"/>
            <p:cNvSpPr/>
            <p:nvPr/>
          </p:nvSpPr>
          <p:spPr>
            <a:xfrm>
              <a:off x="3411900" y="1134000"/>
              <a:ext cx="1720450" cy="979150"/>
            </a:xfrm>
            <a:custGeom>
              <a:avLst/>
              <a:gdLst/>
              <a:ahLst/>
              <a:cxnLst/>
              <a:rect l="l" t="t" r="r" b="b"/>
              <a:pathLst>
                <a:path w="68818" h="39166" extrusionOk="0">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32"/>
            <p:cNvSpPr/>
            <p:nvPr/>
          </p:nvSpPr>
          <p:spPr>
            <a:xfrm>
              <a:off x="3395850" y="1125650"/>
              <a:ext cx="1703925" cy="984600"/>
            </a:xfrm>
            <a:custGeom>
              <a:avLst/>
              <a:gdLst/>
              <a:ahLst/>
              <a:cxnLst/>
              <a:rect l="l" t="t" r="r" b="b"/>
              <a:pathLst>
                <a:path w="68157" h="39384" extrusionOk="0">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32"/>
            <p:cNvSpPr/>
            <p:nvPr/>
          </p:nvSpPr>
          <p:spPr>
            <a:xfrm>
              <a:off x="3379550" y="1116975"/>
              <a:ext cx="1687675" cy="990600"/>
            </a:xfrm>
            <a:custGeom>
              <a:avLst/>
              <a:gdLst/>
              <a:ahLst/>
              <a:cxnLst/>
              <a:rect l="l" t="t" r="r" b="b"/>
              <a:pathLst>
                <a:path w="67507" h="39624" extrusionOk="0">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32"/>
            <p:cNvSpPr/>
            <p:nvPr/>
          </p:nvSpPr>
          <p:spPr>
            <a:xfrm>
              <a:off x="3363500" y="1108000"/>
              <a:ext cx="1671150" cy="996900"/>
            </a:xfrm>
            <a:custGeom>
              <a:avLst/>
              <a:gdLst/>
              <a:ahLst/>
              <a:cxnLst/>
              <a:rect l="l" t="t" r="r" b="b"/>
              <a:pathLst>
                <a:path w="66846" h="39876" extrusionOk="0">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32"/>
            <p:cNvSpPr/>
            <p:nvPr/>
          </p:nvSpPr>
          <p:spPr>
            <a:xfrm>
              <a:off x="3347450" y="1098475"/>
              <a:ext cx="1654650" cy="1003975"/>
            </a:xfrm>
            <a:custGeom>
              <a:avLst/>
              <a:gdLst/>
              <a:ahLst/>
              <a:cxnLst/>
              <a:rect l="l" t="t" r="r" b="b"/>
              <a:pathLst>
                <a:path w="66186" h="40159" extrusionOk="0">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32"/>
            <p:cNvSpPr/>
            <p:nvPr/>
          </p:nvSpPr>
          <p:spPr>
            <a:xfrm>
              <a:off x="3331150" y="1088175"/>
              <a:ext cx="1638375" cy="1011600"/>
            </a:xfrm>
            <a:custGeom>
              <a:avLst/>
              <a:gdLst/>
              <a:ahLst/>
              <a:cxnLst/>
              <a:rect l="l" t="t" r="r" b="b"/>
              <a:pathLst>
                <a:path w="65535" h="40464" extrusionOk="0">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32"/>
            <p:cNvSpPr/>
            <p:nvPr/>
          </p:nvSpPr>
          <p:spPr>
            <a:xfrm>
              <a:off x="3315100" y="1077425"/>
              <a:ext cx="1621875" cy="1019675"/>
            </a:xfrm>
            <a:custGeom>
              <a:avLst/>
              <a:gdLst/>
              <a:ahLst/>
              <a:cxnLst/>
              <a:rect l="l" t="t" r="r" b="b"/>
              <a:pathLst>
                <a:path w="64875" h="40787" extrusionOk="0">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32"/>
            <p:cNvSpPr/>
            <p:nvPr/>
          </p:nvSpPr>
          <p:spPr>
            <a:xfrm>
              <a:off x="3299050" y="1065900"/>
              <a:ext cx="1605350" cy="1028525"/>
            </a:xfrm>
            <a:custGeom>
              <a:avLst/>
              <a:gdLst/>
              <a:ahLst/>
              <a:cxnLst/>
              <a:rect l="l" t="t" r="r" b="b"/>
              <a:pathLst>
                <a:path w="64214" h="41141" extrusionOk="0">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32"/>
            <p:cNvSpPr/>
            <p:nvPr/>
          </p:nvSpPr>
          <p:spPr>
            <a:xfrm>
              <a:off x="3282975" y="1046400"/>
              <a:ext cx="1588875" cy="1045575"/>
            </a:xfrm>
            <a:custGeom>
              <a:avLst/>
              <a:gdLst/>
              <a:ahLst/>
              <a:cxnLst/>
              <a:rect l="l" t="t" r="r" b="b"/>
              <a:pathLst>
                <a:path w="63555" h="41823" extrusionOk="0">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32"/>
            <p:cNvSpPr/>
            <p:nvPr/>
          </p:nvSpPr>
          <p:spPr>
            <a:xfrm>
              <a:off x="3266925" y="1020975"/>
              <a:ext cx="1572375" cy="1068325"/>
            </a:xfrm>
            <a:custGeom>
              <a:avLst/>
              <a:gdLst/>
              <a:ahLst/>
              <a:cxnLst/>
              <a:rect l="l" t="t" r="r" b="b"/>
              <a:pathLst>
                <a:path w="62895" h="42733" extrusionOk="0">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32"/>
            <p:cNvSpPr/>
            <p:nvPr/>
          </p:nvSpPr>
          <p:spPr>
            <a:xfrm>
              <a:off x="3250650" y="995775"/>
              <a:ext cx="1555850" cy="1091050"/>
            </a:xfrm>
            <a:custGeom>
              <a:avLst/>
              <a:gdLst/>
              <a:ahLst/>
              <a:cxnLst/>
              <a:rect l="l" t="t" r="r" b="b"/>
              <a:pathLst>
                <a:path w="62234" h="43642" extrusionOk="0">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32"/>
            <p:cNvSpPr/>
            <p:nvPr/>
          </p:nvSpPr>
          <p:spPr>
            <a:xfrm>
              <a:off x="3234600" y="970575"/>
              <a:ext cx="1539350" cy="1113800"/>
            </a:xfrm>
            <a:custGeom>
              <a:avLst/>
              <a:gdLst/>
              <a:ahLst/>
              <a:cxnLst/>
              <a:rect l="l" t="t" r="r" b="b"/>
              <a:pathLst>
                <a:path w="61574" h="44552" extrusionOk="0">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32"/>
            <p:cNvSpPr/>
            <p:nvPr/>
          </p:nvSpPr>
          <p:spPr>
            <a:xfrm>
              <a:off x="3218525" y="945150"/>
              <a:ext cx="1522850" cy="1136775"/>
            </a:xfrm>
            <a:custGeom>
              <a:avLst/>
              <a:gdLst/>
              <a:ahLst/>
              <a:cxnLst/>
              <a:rect l="l" t="t" r="r" b="b"/>
              <a:pathLst>
                <a:path w="60914" h="45471" extrusionOk="0">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32"/>
            <p:cNvSpPr/>
            <p:nvPr/>
          </p:nvSpPr>
          <p:spPr>
            <a:xfrm>
              <a:off x="3202475" y="919950"/>
              <a:ext cx="1506125" cy="1159300"/>
            </a:xfrm>
            <a:custGeom>
              <a:avLst/>
              <a:gdLst/>
              <a:ahLst/>
              <a:cxnLst/>
              <a:rect l="l" t="t" r="r" b="b"/>
              <a:pathLst>
                <a:path w="60245" h="46372" extrusionOk="0">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32"/>
            <p:cNvSpPr/>
            <p:nvPr/>
          </p:nvSpPr>
          <p:spPr>
            <a:xfrm>
              <a:off x="3186425" y="894525"/>
              <a:ext cx="1489600" cy="1182050"/>
            </a:xfrm>
            <a:custGeom>
              <a:avLst/>
              <a:gdLst/>
              <a:ahLst/>
              <a:cxnLst/>
              <a:rect l="l" t="t" r="r" b="b"/>
              <a:pathLst>
                <a:path w="59584" h="47282" extrusionOk="0">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32"/>
            <p:cNvSpPr/>
            <p:nvPr/>
          </p:nvSpPr>
          <p:spPr>
            <a:xfrm>
              <a:off x="3170125" y="869325"/>
              <a:ext cx="1473125" cy="1204800"/>
            </a:xfrm>
            <a:custGeom>
              <a:avLst/>
              <a:gdLst/>
              <a:ahLst/>
              <a:cxnLst/>
              <a:rect l="l" t="t" r="r" b="b"/>
              <a:pathLst>
                <a:path w="58925" h="48192" extrusionOk="0">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32"/>
            <p:cNvSpPr/>
            <p:nvPr/>
          </p:nvSpPr>
          <p:spPr>
            <a:xfrm>
              <a:off x="3154075" y="843900"/>
              <a:ext cx="1456600" cy="1227775"/>
            </a:xfrm>
            <a:custGeom>
              <a:avLst/>
              <a:gdLst/>
              <a:ahLst/>
              <a:cxnLst/>
              <a:rect l="l" t="t" r="r" b="b"/>
              <a:pathLst>
                <a:path w="58264" h="49111" extrusionOk="0">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32"/>
            <p:cNvSpPr/>
            <p:nvPr/>
          </p:nvSpPr>
          <p:spPr>
            <a:xfrm>
              <a:off x="3138025" y="818700"/>
              <a:ext cx="1439875" cy="1250300"/>
            </a:xfrm>
            <a:custGeom>
              <a:avLst/>
              <a:gdLst/>
              <a:ahLst/>
              <a:cxnLst/>
              <a:rect l="l" t="t" r="r" b="b"/>
              <a:pathLst>
                <a:path w="57595" h="50012" extrusionOk="0">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32"/>
            <p:cNvSpPr/>
            <p:nvPr/>
          </p:nvSpPr>
          <p:spPr>
            <a:xfrm>
              <a:off x="3121950" y="793275"/>
              <a:ext cx="1423400" cy="1273275"/>
            </a:xfrm>
            <a:custGeom>
              <a:avLst/>
              <a:gdLst/>
              <a:ahLst/>
              <a:cxnLst/>
              <a:rect l="l" t="t" r="r" b="b"/>
              <a:pathLst>
                <a:path w="56936" h="50931" extrusionOk="0">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32"/>
            <p:cNvSpPr/>
            <p:nvPr/>
          </p:nvSpPr>
          <p:spPr>
            <a:xfrm>
              <a:off x="3105900" y="767850"/>
              <a:ext cx="1407100" cy="1296250"/>
            </a:xfrm>
            <a:custGeom>
              <a:avLst/>
              <a:gdLst/>
              <a:ahLst/>
              <a:cxnLst/>
              <a:rect l="l" t="t" r="r" b="b"/>
              <a:pathLst>
                <a:path w="56284" h="51850" extrusionOk="0">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32"/>
            <p:cNvSpPr/>
            <p:nvPr/>
          </p:nvSpPr>
          <p:spPr>
            <a:xfrm>
              <a:off x="3089850" y="742425"/>
              <a:ext cx="1392375" cy="1319200"/>
            </a:xfrm>
            <a:custGeom>
              <a:avLst/>
              <a:gdLst/>
              <a:ahLst/>
              <a:cxnLst/>
              <a:rect l="l" t="t" r="r" b="b"/>
              <a:pathLst>
                <a:path w="55695" h="52768" extrusionOk="0">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32"/>
            <p:cNvSpPr/>
            <p:nvPr/>
          </p:nvSpPr>
          <p:spPr>
            <a:xfrm>
              <a:off x="3073800" y="717000"/>
              <a:ext cx="1377875" cy="1341950"/>
            </a:xfrm>
            <a:custGeom>
              <a:avLst/>
              <a:gdLst/>
              <a:ahLst/>
              <a:cxnLst/>
              <a:rect l="l" t="t" r="r" b="b"/>
              <a:pathLst>
                <a:path w="55115" h="53678" extrusionOk="0">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32"/>
            <p:cNvSpPr/>
            <p:nvPr/>
          </p:nvSpPr>
          <p:spPr>
            <a:xfrm>
              <a:off x="3057725" y="691800"/>
              <a:ext cx="1362500" cy="1364700"/>
            </a:xfrm>
            <a:custGeom>
              <a:avLst/>
              <a:gdLst/>
              <a:ahLst/>
              <a:cxnLst/>
              <a:rect l="l" t="t" r="r" b="b"/>
              <a:pathLst>
                <a:path w="54500" h="54588" extrusionOk="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32"/>
            <p:cNvSpPr/>
            <p:nvPr/>
          </p:nvSpPr>
          <p:spPr>
            <a:xfrm>
              <a:off x="3041450" y="666375"/>
              <a:ext cx="1348000" cy="1387675"/>
            </a:xfrm>
            <a:custGeom>
              <a:avLst/>
              <a:gdLst/>
              <a:ahLst/>
              <a:cxnLst/>
              <a:rect l="l" t="t" r="r" b="b"/>
              <a:pathLst>
                <a:path w="53920" h="55507" extrusionOk="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32"/>
            <p:cNvSpPr/>
            <p:nvPr/>
          </p:nvSpPr>
          <p:spPr>
            <a:xfrm>
              <a:off x="3025400" y="640950"/>
              <a:ext cx="1333500" cy="1410650"/>
            </a:xfrm>
            <a:custGeom>
              <a:avLst/>
              <a:gdLst/>
              <a:ahLst/>
              <a:cxnLst/>
              <a:rect l="l" t="t" r="r" b="b"/>
              <a:pathLst>
                <a:path w="53340" h="56426" extrusionOk="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07" name="Google Shape;4107;p32"/>
          <p:cNvSpPr/>
          <p:nvPr/>
        </p:nvSpPr>
        <p:spPr>
          <a:xfrm flipH="1">
            <a:off x="-371218" y="135845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32"/>
          <p:cNvSpPr/>
          <p:nvPr/>
        </p:nvSpPr>
        <p:spPr>
          <a:xfrm flipH="1">
            <a:off x="8769853" y="1831926"/>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09" name="Google Shape;4109;p32"/>
          <p:cNvGrpSpPr/>
          <p:nvPr/>
        </p:nvGrpSpPr>
        <p:grpSpPr>
          <a:xfrm flipH="1">
            <a:off x="5453609" y="5018926"/>
            <a:ext cx="37185" cy="833425"/>
            <a:chOff x="367100" y="2392375"/>
            <a:chExt cx="37200" cy="833425"/>
          </a:xfrm>
        </p:grpSpPr>
        <p:sp>
          <p:nvSpPr>
            <p:cNvPr id="4110" name="Google Shape;4110;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12" name="Google Shape;4112;p32"/>
          <p:cNvGrpSpPr/>
          <p:nvPr/>
        </p:nvGrpSpPr>
        <p:grpSpPr>
          <a:xfrm flipH="1">
            <a:off x="445844" y="4393689"/>
            <a:ext cx="37185" cy="833425"/>
            <a:chOff x="367100" y="2392375"/>
            <a:chExt cx="37200" cy="833425"/>
          </a:xfrm>
        </p:grpSpPr>
        <p:sp>
          <p:nvSpPr>
            <p:cNvPr id="4113" name="Google Shape;4113;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15" name="Google Shape;4115;p32"/>
          <p:cNvSpPr/>
          <p:nvPr/>
        </p:nvSpPr>
        <p:spPr>
          <a:xfrm flipH="1">
            <a:off x="543009" y="-25590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32"/>
          <p:cNvSpPr/>
          <p:nvPr/>
        </p:nvSpPr>
        <p:spPr>
          <a:xfrm flipH="1">
            <a:off x="3946499" y="4839902"/>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32"/>
          <p:cNvSpPr/>
          <p:nvPr/>
        </p:nvSpPr>
        <p:spPr>
          <a:xfrm flipH="1">
            <a:off x="1533424" y="4665202"/>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32"/>
          <p:cNvSpPr/>
          <p:nvPr/>
        </p:nvSpPr>
        <p:spPr>
          <a:xfrm flipH="1">
            <a:off x="4815829" y="4477027"/>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32"/>
          <p:cNvSpPr/>
          <p:nvPr/>
        </p:nvSpPr>
        <p:spPr>
          <a:xfrm flipH="1">
            <a:off x="6302214" y="4554952"/>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20" name="Google Shape;4120;p32"/>
          <p:cNvGrpSpPr/>
          <p:nvPr/>
        </p:nvGrpSpPr>
        <p:grpSpPr>
          <a:xfrm flipH="1">
            <a:off x="3997736" y="4936751"/>
            <a:ext cx="37185" cy="833425"/>
            <a:chOff x="367100" y="2392375"/>
            <a:chExt cx="37200" cy="833425"/>
          </a:xfrm>
        </p:grpSpPr>
        <p:sp>
          <p:nvSpPr>
            <p:cNvPr id="4121" name="Google Shape;4121;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3" name="Google Shape;4123;p32"/>
          <p:cNvGrpSpPr/>
          <p:nvPr/>
        </p:nvGrpSpPr>
        <p:grpSpPr>
          <a:xfrm flipH="1">
            <a:off x="4557660" y="4759076"/>
            <a:ext cx="37185" cy="833425"/>
            <a:chOff x="367100" y="2392375"/>
            <a:chExt cx="37200" cy="833425"/>
          </a:xfrm>
        </p:grpSpPr>
        <p:sp>
          <p:nvSpPr>
            <p:cNvPr id="4124" name="Google Shape;4124;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32"/>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26" name="Google Shape;4126;p32"/>
          <p:cNvSpPr/>
          <p:nvPr/>
        </p:nvSpPr>
        <p:spPr>
          <a:xfrm flipH="1">
            <a:off x="8559863" y="3404677"/>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32"/>
          <p:cNvSpPr/>
          <p:nvPr/>
        </p:nvSpPr>
        <p:spPr>
          <a:xfrm flipH="1">
            <a:off x="8559863" y="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4128" name="Shape 4128"/>
        <p:cNvGrpSpPr/>
        <p:nvPr/>
      </p:nvGrpSpPr>
      <p:grpSpPr>
        <a:xfrm>
          <a:off x="0" y="0"/>
          <a:ext cx="0" cy="0"/>
          <a:chOff x="0" y="0"/>
          <a:chExt cx="0" cy="0"/>
        </a:xfrm>
      </p:grpSpPr>
      <p:grpSp>
        <p:nvGrpSpPr>
          <p:cNvPr id="4129" name="Google Shape;4129;p33"/>
          <p:cNvGrpSpPr/>
          <p:nvPr/>
        </p:nvGrpSpPr>
        <p:grpSpPr>
          <a:xfrm rot="-2700000">
            <a:off x="3380611" y="478554"/>
            <a:ext cx="8141463" cy="3321414"/>
            <a:chOff x="3025400" y="1754925"/>
            <a:chExt cx="7141649" cy="2247459"/>
          </a:xfrm>
        </p:grpSpPr>
        <p:sp>
          <p:nvSpPr>
            <p:cNvPr id="4130" name="Google Shape;4130;p33"/>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33"/>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33"/>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33"/>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33"/>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33"/>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33"/>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33"/>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33"/>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33"/>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33"/>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33"/>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33"/>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33"/>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33"/>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33"/>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33"/>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33"/>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33"/>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33"/>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33"/>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33"/>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33"/>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33"/>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33"/>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33"/>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33"/>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7" name="Google Shape;4157;p33"/>
          <p:cNvGrpSpPr/>
          <p:nvPr/>
        </p:nvGrpSpPr>
        <p:grpSpPr>
          <a:xfrm>
            <a:off x="5363188" y="3248788"/>
            <a:ext cx="37200" cy="833425"/>
            <a:chOff x="367100" y="2392375"/>
            <a:chExt cx="37200" cy="833425"/>
          </a:xfrm>
        </p:grpSpPr>
        <p:sp>
          <p:nvSpPr>
            <p:cNvPr id="4158" name="Google Shape;4158;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60" name="Google Shape;4160;p33"/>
          <p:cNvGrpSpPr/>
          <p:nvPr/>
        </p:nvGrpSpPr>
        <p:grpSpPr>
          <a:xfrm>
            <a:off x="8040131" y="3723550"/>
            <a:ext cx="37200" cy="833425"/>
            <a:chOff x="367100" y="2392375"/>
            <a:chExt cx="37200" cy="833425"/>
          </a:xfrm>
        </p:grpSpPr>
        <p:sp>
          <p:nvSpPr>
            <p:cNvPr id="4161" name="Google Shape;4161;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63" name="Google Shape;4163;p33"/>
          <p:cNvGrpSpPr/>
          <p:nvPr/>
        </p:nvGrpSpPr>
        <p:grpSpPr>
          <a:xfrm>
            <a:off x="6919225" y="3384000"/>
            <a:ext cx="37200" cy="1232425"/>
            <a:chOff x="367100" y="2392375"/>
            <a:chExt cx="37200" cy="1232425"/>
          </a:xfrm>
        </p:grpSpPr>
        <p:sp>
          <p:nvSpPr>
            <p:cNvPr id="4164" name="Google Shape;4164;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66" name="Google Shape;4166;p33"/>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67" name="Google Shape;4167;p33"/>
          <p:cNvGrpSpPr/>
          <p:nvPr/>
        </p:nvGrpSpPr>
        <p:grpSpPr>
          <a:xfrm>
            <a:off x="7121400" y="2089938"/>
            <a:ext cx="37200" cy="2435125"/>
            <a:chOff x="367100" y="2392375"/>
            <a:chExt cx="37200" cy="2435125"/>
          </a:xfrm>
        </p:grpSpPr>
        <p:sp>
          <p:nvSpPr>
            <p:cNvPr id="4168" name="Google Shape;4168;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70" name="Google Shape;4170;p33"/>
          <p:cNvGrpSpPr/>
          <p:nvPr/>
        </p:nvGrpSpPr>
        <p:grpSpPr>
          <a:xfrm>
            <a:off x="7498400" y="971538"/>
            <a:ext cx="37200" cy="3553537"/>
            <a:chOff x="367100" y="2392375"/>
            <a:chExt cx="37200" cy="3553537"/>
          </a:xfrm>
        </p:grpSpPr>
        <p:sp>
          <p:nvSpPr>
            <p:cNvPr id="4171" name="Google Shape;4171;p3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73" name="Google Shape;4173;p33"/>
          <p:cNvGrpSpPr/>
          <p:nvPr/>
        </p:nvGrpSpPr>
        <p:grpSpPr>
          <a:xfrm>
            <a:off x="8768050" y="1530738"/>
            <a:ext cx="37200" cy="2435125"/>
            <a:chOff x="367100" y="2392375"/>
            <a:chExt cx="37200" cy="2435125"/>
          </a:xfrm>
        </p:grpSpPr>
        <p:sp>
          <p:nvSpPr>
            <p:cNvPr id="4174" name="Google Shape;4174;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76" name="Google Shape;4176;p33"/>
          <p:cNvGrpSpPr/>
          <p:nvPr/>
        </p:nvGrpSpPr>
        <p:grpSpPr>
          <a:xfrm>
            <a:off x="6717038" y="703388"/>
            <a:ext cx="37200" cy="3553537"/>
            <a:chOff x="367100" y="2392375"/>
            <a:chExt cx="37200" cy="3553537"/>
          </a:xfrm>
        </p:grpSpPr>
        <p:sp>
          <p:nvSpPr>
            <p:cNvPr id="4177" name="Google Shape;4177;p3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79" name="Google Shape;4179;p33"/>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80" name="Google Shape;4180;p33"/>
          <p:cNvGrpSpPr/>
          <p:nvPr/>
        </p:nvGrpSpPr>
        <p:grpSpPr>
          <a:xfrm>
            <a:off x="8577688" y="3176063"/>
            <a:ext cx="37200" cy="2435125"/>
            <a:chOff x="367100" y="2392375"/>
            <a:chExt cx="37200" cy="2435125"/>
          </a:xfrm>
        </p:grpSpPr>
        <p:sp>
          <p:nvSpPr>
            <p:cNvPr id="4181" name="Google Shape;4181;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3" name="Google Shape;4183;p33"/>
          <p:cNvGrpSpPr/>
          <p:nvPr/>
        </p:nvGrpSpPr>
        <p:grpSpPr>
          <a:xfrm>
            <a:off x="3927625" y="4466900"/>
            <a:ext cx="37200" cy="833425"/>
            <a:chOff x="367100" y="2392375"/>
            <a:chExt cx="37200" cy="833425"/>
          </a:xfrm>
        </p:grpSpPr>
        <p:sp>
          <p:nvSpPr>
            <p:cNvPr id="4184" name="Google Shape;4184;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6" name="Google Shape;4186;p33"/>
          <p:cNvGrpSpPr/>
          <p:nvPr/>
        </p:nvGrpSpPr>
        <p:grpSpPr>
          <a:xfrm>
            <a:off x="5976925" y="4466900"/>
            <a:ext cx="37200" cy="833425"/>
            <a:chOff x="367100" y="2392375"/>
            <a:chExt cx="37200" cy="833425"/>
          </a:xfrm>
        </p:grpSpPr>
        <p:sp>
          <p:nvSpPr>
            <p:cNvPr id="4187" name="Google Shape;4187;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9" name="Google Shape;4189;p33"/>
          <p:cNvGrpSpPr/>
          <p:nvPr/>
        </p:nvGrpSpPr>
        <p:grpSpPr>
          <a:xfrm>
            <a:off x="5197725" y="4379113"/>
            <a:ext cx="37200" cy="833425"/>
            <a:chOff x="367100" y="2392375"/>
            <a:chExt cx="37200" cy="833425"/>
          </a:xfrm>
        </p:grpSpPr>
        <p:sp>
          <p:nvSpPr>
            <p:cNvPr id="4190" name="Google Shape;4190;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92" name="Google Shape;4192;p33"/>
          <p:cNvGrpSpPr/>
          <p:nvPr/>
        </p:nvGrpSpPr>
        <p:grpSpPr>
          <a:xfrm>
            <a:off x="6658750" y="4191225"/>
            <a:ext cx="37200" cy="1232425"/>
            <a:chOff x="367100" y="2392375"/>
            <a:chExt cx="37200" cy="1232425"/>
          </a:xfrm>
        </p:grpSpPr>
        <p:sp>
          <p:nvSpPr>
            <p:cNvPr id="4193" name="Google Shape;4193;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95" name="Google Shape;4195;p33"/>
          <p:cNvGrpSpPr/>
          <p:nvPr/>
        </p:nvGrpSpPr>
        <p:grpSpPr>
          <a:xfrm>
            <a:off x="7834550" y="4413900"/>
            <a:ext cx="37200" cy="833425"/>
            <a:chOff x="367100" y="2392375"/>
            <a:chExt cx="37200" cy="833425"/>
          </a:xfrm>
        </p:grpSpPr>
        <p:sp>
          <p:nvSpPr>
            <p:cNvPr id="4196" name="Google Shape;4196;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98" name="Google Shape;4198;p33"/>
          <p:cNvGrpSpPr/>
          <p:nvPr/>
        </p:nvGrpSpPr>
        <p:grpSpPr>
          <a:xfrm>
            <a:off x="8308875" y="3902100"/>
            <a:ext cx="37200" cy="833425"/>
            <a:chOff x="367100" y="2392375"/>
            <a:chExt cx="37200" cy="833425"/>
          </a:xfrm>
        </p:grpSpPr>
        <p:sp>
          <p:nvSpPr>
            <p:cNvPr id="4199" name="Google Shape;4199;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1" name="Google Shape;4201;p33"/>
          <p:cNvGrpSpPr/>
          <p:nvPr/>
        </p:nvGrpSpPr>
        <p:grpSpPr>
          <a:xfrm>
            <a:off x="8846488" y="4204613"/>
            <a:ext cx="37200" cy="1232425"/>
            <a:chOff x="367100" y="2392375"/>
            <a:chExt cx="37200" cy="1232425"/>
          </a:xfrm>
        </p:grpSpPr>
        <p:sp>
          <p:nvSpPr>
            <p:cNvPr id="4202" name="Google Shape;4202;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04" name="Google Shape;4204;p33"/>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33"/>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06" name="Google Shape;4206;p33"/>
          <p:cNvGrpSpPr/>
          <p:nvPr/>
        </p:nvGrpSpPr>
        <p:grpSpPr>
          <a:xfrm>
            <a:off x="3154550" y="4494188"/>
            <a:ext cx="37200" cy="833425"/>
            <a:chOff x="367100" y="2392375"/>
            <a:chExt cx="37200" cy="833425"/>
          </a:xfrm>
        </p:grpSpPr>
        <p:sp>
          <p:nvSpPr>
            <p:cNvPr id="4207" name="Google Shape;4207;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9" name="Google Shape;4209;p33"/>
          <p:cNvGrpSpPr/>
          <p:nvPr/>
        </p:nvGrpSpPr>
        <p:grpSpPr>
          <a:xfrm>
            <a:off x="9029100" y="3450863"/>
            <a:ext cx="37200" cy="2435125"/>
            <a:chOff x="367100" y="2392375"/>
            <a:chExt cx="37200" cy="2435125"/>
          </a:xfrm>
        </p:grpSpPr>
        <p:sp>
          <p:nvSpPr>
            <p:cNvPr id="4210" name="Google Shape;4210;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2" name="Google Shape;4212;p33"/>
          <p:cNvGrpSpPr/>
          <p:nvPr/>
        </p:nvGrpSpPr>
        <p:grpSpPr>
          <a:xfrm>
            <a:off x="6398263" y="3825000"/>
            <a:ext cx="37200" cy="833425"/>
            <a:chOff x="367100" y="2392375"/>
            <a:chExt cx="37200" cy="833425"/>
          </a:xfrm>
        </p:grpSpPr>
        <p:sp>
          <p:nvSpPr>
            <p:cNvPr id="4213" name="Google Shape;4213;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5" name="Google Shape;4215;p33"/>
          <p:cNvGrpSpPr/>
          <p:nvPr/>
        </p:nvGrpSpPr>
        <p:grpSpPr>
          <a:xfrm>
            <a:off x="5580650" y="4180738"/>
            <a:ext cx="37200" cy="833425"/>
            <a:chOff x="367100" y="2392375"/>
            <a:chExt cx="37200" cy="833425"/>
          </a:xfrm>
        </p:grpSpPr>
        <p:sp>
          <p:nvSpPr>
            <p:cNvPr id="4216" name="Google Shape;4216;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8" name="Google Shape;4218;p33"/>
          <p:cNvGrpSpPr/>
          <p:nvPr/>
        </p:nvGrpSpPr>
        <p:grpSpPr>
          <a:xfrm>
            <a:off x="8133225" y="2430588"/>
            <a:ext cx="37200" cy="2435125"/>
            <a:chOff x="367100" y="2392375"/>
            <a:chExt cx="37200" cy="2435125"/>
          </a:xfrm>
        </p:grpSpPr>
        <p:sp>
          <p:nvSpPr>
            <p:cNvPr id="4219" name="Google Shape;4219;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1" name="Google Shape;4221;p33"/>
          <p:cNvGrpSpPr/>
          <p:nvPr/>
        </p:nvGrpSpPr>
        <p:grpSpPr>
          <a:xfrm>
            <a:off x="7953850" y="2898738"/>
            <a:ext cx="37200" cy="2435125"/>
            <a:chOff x="367100" y="2392375"/>
            <a:chExt cx="37200" cy="2435125"/>
          </a:xfrm>
        </p:grpSpPr>
        <p:sp>
          <p:nvSpPr>
            <p:cNvPr id="4222" name="Google Shape;4222;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4" name="Google Shape;4224;p33"/>
          <p:cNvGrpSpPr/>
          <p:nvPr/>
        </p:nvGrpSpPr>
        <p:grpSpPr>
          <a:xfrm>
            <a:off x="5775150" y="1871388"/>
            <a:ext cx="37200" cy="3553537"/>
            <a:chOff x="367100" y="2392375"/>
            <a:chExt cx="37200" cy="3553537"/>
          </a:xfrm>
        </p:grpSpPr>
        <p:sp>
          <p:nvSpPr>
            <p:cNvPr id="4225" name="Google Shape;4225;p3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7" name="Google Shape;4227;p33"/>
          <p:cNvGrpSpPr/>
          <p:nvPr/>
        </p:nvGrpSpPr>
        <p:grpSpPr>
          <a:xfrm>
            <a:off x="6226013" y="2482963"/>
            <a:ext cx="37200" cy="2435125"/>
            <a:chOff x="367100" y="2392375"/>
            <a:chExt cx="37200" cy="2435125"/>
          </a:xfrm>
        </p:grpSpPr>
        <p:sp>
          <p:nvSpPr>
            <p:cNvPr id="4228" name="Google Shape;4228;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30" name="Google Shape;4230;p33"/>
          <p:cNvGrpSpPr/>
          <p:nvPr/>
        </p:nvGrpSpPr>
        <p:grpSpPr>
          <a:xfrm>
            <a:off x="7452769" y="3946925"/>
            <a:ext cx="37200" cy="833425"/>
            <a:chOff x="367100" y="2392375"/>
            <a:chExt cx="37200" cy="833425"/>
          </a:xfrm>
        </p:grpSpPr>
        <p:sp>
          <p:nvSpPr>
            <p:cNvPr id="4231" name="Google Shape;4231;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33" name="Google Shape;4233;p33"/>
          <p:cNvSpPr/>
          <p:nvPr/>
        </p:nvSpPr>
        <p:spPr>
          <a:xfrm>
            <a:off x="4175563" y="4662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34" name="Google Shape;4234;p33"/>
          <p:cNvGrpSpPr/>
          <p:nvPr/>
        </p:nvGrpSpPr>
        <p:grpSpPr>
          <a:xfrm>
            <a:off x="367100" y="3091113"/>
            <a:ext cx="37200" cy="2435125"/>
            <a:chOff x="367100" y="2392375"/>
            <a:chExt cx="37200" cy="2435125"/>
          </a:xfrm>
        </p:grpSpPr>
        <p:sp>
          <p:nvSpPr>
            <p:cNvPr id="4235" name="Google Shape;4235;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37" name="Google Shape;4237;p33"/>
          <p:cNvGrpSpPr/>
          <p:nvPr/>
        </p:nvGrpSpPr>
        <p:grpSpPr>
          <a:xfrm>
            <a:off x="881275" y="4834013"/>
            <a:ext cx="37200" cy="833425"/>
            <a:chOff x="367100" y="2392375"/>
            <a:chExt cx="37200" cy="833425"/>
          </a:xfrm>
        </p:grpSpPr>
        <p:sp>
          <p:nvSpPr>
            <p:cNvPr id="4238" name="Google Shape;4238;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40" name="Google Shape;4240;p33"/>
          <p:cNvGrpSpPr/>
          <p:nvPr/>
        </p:nvGrpSpPr>
        <p:grpSpPr>
          <a:xfrm>
            <a:off x="1235175" y="4390713"/>
            <a:ext cx="37200" cy="833425"/>
            <a:chOff x="367100" y="2392375"/>
            <a:chExt cx="37200" cy="833425"/>
          </a:xfrm>
        </p:grpSpPr>
        <p:sp>
          <p:nvSpPr>
            <p:cNvPr id="4241" name="Google Shape;4241;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43" name="Google Shape;4243;p33"/>
          <p:cNvGrpSpPr/>
          <p:nvPr/>
        </p:nvGrpSpPr>
        <p:grpSpPr>
          <a:xfrm>
            <a:off x="658425" y="4271275"/>
            <a:ext cx="37200" cy="1232425"/>
            <a:chOff x="367100" y="2392375"/>
            <a:chExt cx="37200" cy="1232425"/>
          </a:xfrm>
        </p:grpSpPr>
        <p:sp>
          <p:nvSpPr>
            <p:cNvPr id="4244" name="Google Shape;4244;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46" name="Google Shape;4246;p33"/>
          <p:cNvGrpSpPr/>
          <p:nvPr/>
        </p:nvGrpSpPr>
        <p:grpSpPr>
          <a:xfrm>
            <a:off x="3482500" y="4556525"/>
            <a:ext cx="37200" cy="833425"/>
            <a:chOff x="367100" y="2392375"/>
            <a:chExt cx="37200" cy="833425"/>
          </a:xfrm>
        </p:grpSpPr>
        <p:sp>
          <p:nvSpPr>
            <p:cNvPr id="4247" name="Google Shape;4247;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49" name="Google Shape;4249;p33"/>
          <p:cNvGrpSpPr/>
          <p:nvPr/>
        </p:nvGrpSpPr>
        <p:grpSpPr>
          <a:xfrm>
            <a:off x="4189913" y="4409325"/>
            <a:ext cx="37200" cy="833425"/>
            <a:chOff x="367100" y="2392375"/>
            <a:chExt cx="37200" cy="833425"/>
          </a:xfrm>
        </p:grpSpPr>
        <p:sp>
          <p:nvSpPr>
            <p:cNvPr id="4250" name="Google Shape;4250;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2" name="Google Shape;4252;p33"/>
          <p:cNvGrpSpPr/>
          <p:nvPr/>
        </p:nvGrpSpPr>
        <p:grpSpPr>
          <a:xfrm>
            <a:off x="2119200" y="4531513"/>
            <a:ext cx="37200" cy="833425"/>
            <a:chOff x="367100" y="2392375"/>
            <a:chExt cx="37200" cy="833425"/>
          </a:xfrm>
        </p:grpSpPr>
        <p:sp>
          <p:nvSpPr>
            <p:cNvPr id="4253" name="Google Shape;4253;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5" name="Google Shape;4255;p33"/>
          <p:cNvGrpSpPr/>
          <p:nvPr/>
        </p:nvGrpSpPr>
        <p:grpSpPr>
          <a:xfrm>
            <a:off x="5003738" y="2330563"/>
            <a:ext cx="37200" cy="2435125"/>
            <a:chOff x="367100" y="2392375"/>
            <a:chExt cx="37200" cy="2435125"/>
          </a:xfrm>
        </p:grpSpPr>
        <p:sp>
          <p:nvSpPr>
            <p:cNvPr id="4256" name="Google Shape;4256;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8" name="Google Shape;4258;p33"/>
          <p:cNvGrpSpPr/>
          <p:nvPr/>
        </p:nvGrpSpPr>
        <p:grpSpPr>
          <a:xfrm>
            <a:off x="179163" y="3853625"/>
            <a:ext cx="37200" cy="1232425"/>
            <a:chOff x="367100" y="2392375"/>
            <a:chExt cx="37200" cy="1232425"/>
          </a:xfrm>
        </p:grpSpPr>
        <p:sp>
          <p:nvSpPr>
            <p:cNvPr id="4259" name="Google Shape;4259;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61" name="Google Shape;4261;p33"/>
          <p:cNvSpPr/>
          <p:nvPr/>
        </p:nvSpPr>
        <p:spPr>
          <a:xfrm>
            <a:off x="4720025" y="36393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33"/>
          <p:cNvSpPr/>
          <p:nvPr/>
        </p:nvSpPr>
        <p:spPr>
          <a:xfrm>
            <a:off x="3890775" y="21739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33"/>
          <p:cNvSpPr/>
          <p:nvPr/>
        </p:nvSpPr>
        <p:spPr>
          <a:xfrm>
            <a:off x="7158600" y="70341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33"/>
          <p:cNvSpPr/>
          <p:nvPr/>
        </p:nvSpPr>
        <p:spPr>
          <a:xfrm>
            <a:off x="862338" y="4255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33"/>
          <p:cNvSpPr/>
          <p:nvPr/>
        </p:nvSpPr>
        <p:spPr>
          <a:xfrm>
            <a:off x="6187100" y="10468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66" name="Google Shape;4266;p33"/>
          <p:cNvGrpSpPr/>
          <p:nvPr/>
        </p:nvGrpSpPr>
        <p:grpSpPr>
          <a:xfrm>
            <a:off x="4505875" y="2586863"/>
            <a:ext cx="37200" cy="3553537"/>
            <a:chOff x="367100" y="2392375"/>
            <a:chExt cx="37200" cy="3553537"/>
          </a:xfrm>
        </p:grpSpPr>
        <p:sp>
          <p:nvSpPr>
            <p:cNvPr id="4267" name="Google Shape;4267;p3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33"/>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69" name="Google Shape;4269;p33"/>
          <p:cNvSpPr txBox="1"/>
          <p:nvPr>
            <p:ph type="title"/>
          </p:nvPr>
        </p:nvSpPr>
        <p:spPr>
          <a:xfrm>
            <a:off x="713100" y="679465"/>
            <a:ext cx="3000000" cy="873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70" name="Google Shape;4270;p33"/>
          <p:cNvSpPr txBox="1"/>
          <p:nvPr>
            <p:ph type="subTitle" idx="1"/>
          </p:nvPr>
        </p:nvSpPr>
        <p:spPr>
          <a:xfrm>
            <a:off x="713100" y="1552474"/>
            <a:ext cx="3332100" cy="1331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4271" name="Google Shape;4271;p33"/>
          <p:cNvSpPr txBox="1"/>
          <p:nvPr/>
        </p:nvSpPr>
        <p:spPr>
          <a:xfrm>
            <a:off x="720000" y="3396265"/>
            <a:ext cx="3000000" cy="615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GB" sz="1000">
                <a:solidFill>
                  <a:schemeClr val="lt1"/>
                </a:solidFill>
                <a:latin typeface="Maven Pro"/>
                <a:ea typeface="Maven Pro"/>
                <a:cs typeface="Maven Pro"/>
                <a:sym typeface="Maven Pro"/>
              </a:rPr>
              <a:t>CREDITS: This presentation template was created by </a:t>
            </a:r>
            <a:r>
              <a:rPr lang="en-GB" sz="1000" b="1">
                <a:solidFill>
                  <a:schemeClr val="lt1"/>
                </a:solidFill>
                <a:uFill>
                  <a:noFill/>
                </a:uFill>
                <a:latin typeface="Maven Pro"/>
                <a:ea typeface="Maven Pro"/>
                <a:cs typeface="Maven Pro"/>
                <a:sym typeface="Maven Pro"/>
                <a:hlinkClick r:id="rId2"/>
              </a:rPr>
              <a:t>Slidesgo</a:t>
            </a:r>
            <a:r>
              <a:rPr lang="en-GB" sz="1000">
                <a:solidFill>
                  <a:schemeClr val="lt1"/>
                </a:solidFill>
                <a:latin typeface="Maven Pro"/>
                <a:ea typeface="Maven Pro"/>
                <a:cs typeface="Maven Pro"/>
                <a:sym typeface="Maven Pro"/>
              </a:rPr>
              <a:t>, including icons by </a:t>
            </a:r>
            <a:r>
              <a:rPr lang="en-GB" sz="1000" b="1">
                <a:solidFill>
                  <a:schemeClr val="lt1"/>
                </a:solidFill>
                <a:uFill>
                  <a:noFill/>
                </a:uFill>
                <a:latin typeface="Maven Pro"/>
                <a:ea typeface="Maven Pro"/>
                <a:cs typeface="Maven Pro"/>
                <a:sym typeface="Maven Pro"/>
                <a:hlinkClick r:id="rId3"/>
              </a:rPr>
              <a:t>Flaticon</a:t>
            </a:r>
            <a:r>
              <a:rPr lang="en-GB" sz="1000" b="1">
                <a:solidFill>
                  <a:schemeClr val="lt1"/>
                </a:solidFill>
                <a:latin typeface="Maven Pro"/>
                <a:ea typeface="Maven Pro"/>
                <a:cs typeface="Maven Pro"/>
                <a:sym typeface="Maven Pro"/>
              </a:rPr>
              <a:t> </a:t>
            </a:r>
            <a:r>
              <a:rPr lang="en-GB" sz="1000">
                <a:solidFill>
                  <a:schemeClr val="lt1"/>
                </a:solidFill>
                <a:latin typeface="Maven Pro"/>
                <a:ea typeface="Maven Pro"/>
                <a:cs typeface="Maven Pro"/>
                <a:sym typeface="Maven Pro"/>
              </a:rPr>
              <a:t>and infographics &amp; images by </a:t>
            </a:r>
            <a:r>
              <a:rPr lang="en-GB" sz="1000" b="1">
                <a:solidFill>
                  <a:schemeClr val="lt1"/>
                </a:solidFill>
                <a:uFill>
                  <a:noFill/>
                </a:uFill>
                <a:latin typeface="Maven Pro"/>
                <a:ea typeface="Maven Pro"/>
                <a:cs typeface="Maven Pro"/>
                <a:sym typeface="Maven Pro"/>
                <a:hlinkClick r:id="rId4"/>
              </a:rPr>
              <a:t>Freepik</a:t>
            </a:r>
            <a:endParaRPr sz="1000" b="1">
              <a:solidFill>
                <a:schemeClr val="lt1"/>
              </a:solidFill>
              <a:latin typeface="Maven Pro"/>
              <a:ea typeface="Maven Pro"/>
              <a:cs typeface="Maven Pro"/>
              <a:sym typeface="Maven Pro"/>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4272" name="Shape 4272"/>
        <p:cNvGrpSpPr/>
        <p:nvPr/>
      </p:nvGrpSpPr>
      <p:grpSpPr>
        <a:xfrm>
          <a:off x="0" y="0"/>
          <a:ext cx="0" cy="0"/>
          <a:chOff x="0" y="0"/>
          <a:chExt cx="0" cy="0"/>
        </a:xfrm>
      </p:grpSpPr>
      <p:grpSp>
        <p:nvGrpSpPr>
          <p:cNvPr id="4273" name="Google Shape;4273;p34"/>
          <p:cNvGrpSpPr/>
          <p:nvPr/>
        </p:nvGrpSpPr>
        <p:grpSpPr>
          <a:xfrm rot="9442976">
            <a:off x="1971015" y="3073054"/>
            <a:ext cx="9165281" cy="2491532"/>
            <a:chOff x="5171575" y="1460000"/>
            <a:chExt cx="1813675" cy="493025"/>
          </a:xfrm>
        </p:grpSpPr>
        <p:sp>
          <p:nvSpPr>
            <p:cNvPr id="4274" name="Google Shape;4274;p34"/>
            <p:cNvSpPr/>
            <p:nvPr/>
          </p:nvSpPr>
          <p:spPr>
            <a:xfrm>
              <a:off x="5268600" y="1460000"/>
              <a:ext cx="1716650" cy="394450"/>
            </a:xfrm>
            <a:custGeom>
              <a:avLst/>
              <a:gdLst/>
              <a:ahLst/>
              <a:cxnLst/>
              <a:rect l="l" t="t" r="r" b="b"/>
              <a:pathLst>
                <a:path w="68666" h="15778" extrusionOk="0">
                  <a:moveTo>
                    <a:pt x="11229" y="1"/>
                  </a:moveTo>
                  <a:cubicBezTo>
                    <a:pt x="5339" y="1"/>
                    <a:pt x="67" y="3484"/>
                    <a:pt x="0" y="3529"/>
                  </a:cubicBezTo>
                  <a:lnTo>
                    <a:pt x="62" y="3618"/>
                  </a:lnTo>
                  <a:cubicBezTo>
                    <a:pt x="122" y="3573"/>
                    <a:pt x="5374" y="104"/>
                    <a:pt x="11234" y="104"/>
                  </a:cubicBezTo>
                  <a:cubicBezTo>
                    <a:pt x="12364" y="104"/>
                    <a:pt x="13516" y="233"/>
                    <a:pt x="14657" y="540"/>
                  </a:cubicBezTo>
                  <a:cubicBezTo>
                    <a:pt x="18583" y="1602"/>
                    <a:pt x="20804" y="4831"/>
                    <a:pt x="22954" y="7954"/>
                  </a:cubicBezTo>
                  <a:cubicBezTo>
                    <a:pt x="24711" y="10514"/>
                    <a:pt x="26380" y="12931"/>
                    <a:pt x="28860" y="14002"/>
                  </a:cubicBezTo>
                  <a:cubicBezTo>
                    <a:pt x="31598" y="15180"/>
                    <a:pt x="34114" y="15777"/>
                    <a:pt x="36443" y="15777"/>
                  </a:cubicBezTo>
                  <a:cubicBezTo>
                    <a:pt x="38396" y="15777"/>
                    <a:pt x="40216" y="15358"/>
                    <a:pt x="41938" y="14528"/>
                  </a:cubicBezTo>
                  <a:cubicBezTo>
                    <a:pt x="45257" y="12931"/>
                    <a:pt x="47737" y="10068"/>
                    <a:pt x="50136" y="7293"/>
                  </a:cubicBezTo>
                  <a:cubicBezTo>
                    <a:pt x="53169" y="3787"/>
                    <a:pt x="56033" y="478"/>
                    <a:pt x="60137" y="451"/>
                  </a:cubicBezTo>
                  <a:lnTo>
                    <a:pt x="60235" y="451"/>
                  </a:lnTo>
                  <a:cubicBezTo>
                    <a:pt x="63295" y="451"/>
                    <a:pt x="65507" y="1147"/>
                    <a:pt x="66837" y="2512"/>
                  </a:cubicBezTo>
                  <a:cubicBezTo>
                    <a:pt x="68558" y="4296"/>
                    <a:pt x="68460" y="6874"/>
                    <a:pt x="68398" y="8587"/>
                  </a:cubicBezTo>
                  <a:cubicBezTo>
                    <a:pt x="68380" y="9247"/>
                    <a:pt x="68353" y="9765"/>
                    <a:pt x="68442" y="10095"/>
                  </a:cubicBezTo>
                  <a:lnTo>
                    <a:pt x="68540" y="10077"/>
                  </a:lnTo>
                  <a:cubicBezTo>
                    <a:pt x="68460" y="9756"/>
                    <a:pt x="68478" y="9238"/>
                    <a:pt x="68505" y="8587"/>
                  </a:cubicBezTo>
                  <a:cubicBezTo>
                    <a:pt x="68567" y="6865"/>
                    <a:pt x="68665" y="4251"/>
                    <a:pt x="66908" y="2440"/>
                  </a:cubicBezTo>
                  <a:cubicBezTo>
                    <a:pt x="65570" y="1049"/>
                    <a:pt x="63322" y="353"/>
                    <a:pt x="60235" y="353"/>
                  </a:cubicBezTo>
                  <a:lnTo>
                    <a:pt x="60137" y="353"/>
                  </a:lnTo>
                  <a:cubicBezTo>
                    <a:pt x="55989" y="371"/>
                    <a:pt x="53107" y="3698"/>
                    <a:pt x="50056" y="7222"/>
                  </a:cubicBezTo>
                  <a:cubicBezTo>
                    <a:pt x="46576" y="11240"/>
                    <a:pt x="42754" y="15659"/>
                    <a:pt x="36408" y="15659"/>
                  </a:cubicBezTo>
                  <a:cubicBezTo>
                    <a:pt x="34230" y="15659"/>
                    <a:pt x="31756" y="15139"/>
                    <a:pt x="28895" y="13904"/>
                  </a:cubicBezTo>
                  <a:cubicBezTo>
                    <a:pt x="26442" y="12842"/>
                    <a:pt x="24792" y="10443"/>
                    <a:pt x="23043" y="7891"/>
                  </a:cubicBezTo>
                  <a:cubicBezTo>
                    <a:pt x="20884" y="4751"/>
                    <a:pt x="18645" y="1504"/>
                    <a:pt x="14684" y="442"/>
                  </a:cubicBezTo>
                  <a:cubicBezTo>
                    <a:pt x="13531" y="131"/>
                    <a:pt x="12369" y="1"/>
                    <a:pt x="1122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34"/>
            <p:cNvSpPr/>
            <p:nvPr/>
          </p:nvSpPr>
          <p:spPr>
            <a:xfrm>
              <a:off x="5264575" y="1467800"/>
              <a:ext cx="1717325" cy="382175"/>
            </a:xfrm>
            <a:custGeom>
              <a:avLst/>
              <a:gdLst/>
              <a:ahLst/>
              <a:cxnLst/>
              <a:rect l="l" t="t" r="r" b="b"/>
              <a:pathLst>
                <a:path w="68693" h="15287" extrusionOk="0">
                  <a:moveTo>
                    <a:pt x="11153" y="0"/>
                  </a:moveTo>
                  <a:cubicBezTo>
                    <a:pt x="6400" y="0"/>
                    <a:pt x="2154" y="2227"/>
                    <a:pt x="589" y="3047"/>
                  </a:cubicBezTo>
                  <a:cubicBezTo>
                    <a:pt x="322" y="3181"/>
                    <a:pt x="90" y="3306"/>
                    <a:pt x="54" y="3306"/>
                  </a:cubicBezTo>
                  <a:cubicBezTo>
                    <a:pt x="54" y="3306"/>
                    <a:pt x="81" y="3315"/>
                    <a:pt x="90" y="3333"/>
                  </a:cubicBezTo>
                  <a:lnTo>
                    <a:pt x="0" y="3386"/>
                  </a:lnTo>
                  <a:cubicBezTo>
                    <a:pt x="11" y="3404"/>
                    <a:pt x="22" y="3416"/>
                    <a:pt x="45" y="3416"/>
                  </a:cubicBezTo>
                  <a:cubicBezTo>
                    <a:pt x="104" y="3416"/>
                    <a:pt x="240" y="3346"/>
                    <a:pt x="634" y="3136"/>
                  </a:cubicBezTo>
                  <a:cubicBezTo>
                    <a:pt x="2192" y="2324"/>
                    <a:pt x="6429" y="101"/>
                    <a:pt x="11161" y="101"/>
                  </a:cubicBezTo>
                  <a:cubicBezTo>
                    <a:pt x="12038" y="101"/>
                    <a:pt x="12931" y="177"/>
                    <a:pt x="13828" y="353"/>
                  </a:cubicBezTo>
                  <a:cubicBezTo>
                    <a:pt x="14122" y="416"/>
                    <a:pt x="14417" y="478"/>
                    <a:pt x="14693" y="558"/>
                  </a:cubicBezTo>
                  <a:cubicBezTo>
                    <a:pt x="18208" y="1531"/>
                    <a:pt x="20055" y="4198"/>
                    <a:pt x="22009" y="7026"/>
                  </a:cubicBezTo>
                  <a:cubicBezTo>
                    <a:pt x="22499" y="7731"/>
                    <a:pt x="22999" y="8453"/>
                    <a:pt x="23525" y="9149"/>
                  </a:cubicBezTo>
                  <a:cubicBezTo>
                    <a:pt x="24970" y="11040"/>
                    <a:pt x="26567" y="12958"/>
                    <a:pt x="28744" y="13806"/>
                  </a:cubicBezTo>
                  <a:cubicBezTo>
                    <a:pt x="31411" y="14850"/>
                    <a:pt x="33731" y="15287"/>
                    <a:pt x="35792" y="15287"/>
                  </a:cubicBezTo>
                  <a:cubicBezTo>
                    <a:pt x="40422" y="15287"/>
                    <a:pt x="43714" y="13057"/>
                    <a:pt x="46577" y="10470"/>
                  </a:cubicBezTo>
                  <a:cubicBezTo>
                    <a:pt x="47826" y="9337"/>
                    <a:pt x="48977" y="8105"/>
                    <a:pt x="50083" y="6919"/>
                  </a:cubicBezTo>
                  <a:cubicBezTo>
                    <a:pt x="53116" y="3672"/>
                    <a:pt x="55980" y="603"/>
                    <a:pt x="60102" y="558"/>
                  </a:cubicBezTo>
                  <a:lnTo>
                    <a:pt x="60262" y="558"/>
                  </a:lnTo>
                  <a:cubicBezTo>
                    <a:pt x="63269" y="558"/>
                    <a:pt x="65472" y="1245"/>
                    <a:pt x="66810" y="2592"/>
                  </a:cubicBezTo>
                  <a:cubicBezTo>
                    <a:pt x="68568" y="4350"/>
                    <a:pt x="68541" y="6901"/>
                    <a:pt x="68523" y="8596"/>
                  </a:cubicBezTo>
                  <a:cubicBezTo>
                    <a:pt x="68514" y="9230"/>
                    <a:pt x="68505" y="9738"/>
                    <a:pt x="68594" y="10059"/>
                  </a:cubicBezTo>
                  <a:lnTo>
                    <a:pt x="68693" y="10032"/>
                  </a:lnTo>
                  <a:cubicBezTo>
                    <a:pt x="68612" y="9720"/>
                    <a:pt x="68621" y="9221"/>
                    <a:pt x="68621" y="8596"/>
                  </a:cubicBezTo>
                  <a:cubicBezTo>
                    <a:pt x="68648" y="6892"/>
                    <a:pt x="68675" y="4314"/>
                    <a:pt x="66890" y="2521"/>
                  </a:cubicBezTo>
                  <a:cubicBezTo>
                    <a:pt x="65526" y="1147"/>
                    <a:pt x="63295" y="460"/>
                    <a:pt x="60253" y="460"/>
                  </a:cubicBezTo>
                  <a:lnTo>
                    <a:pt x="60102" y="460"/>
                  </a:lnTo>
                  <a:cubicBezTo>
                    <a:pt x="55935" y="496"/>
                    <a:pt x="53054" y="3583"/>
                    <a:pt x="50012" y="6848"/>
                  </a:cubicBezTo>
                  <a:cubicBezTo>
                    <a:pt x="48897" y="8034"/>
                    <a:pt x="47755" y="9265"/>
                    <a:pt x="46515" y="10389"/>
                  </a:cubicBezTo>
                  <a:cubicBezTo>
                    <a:pt x="43667" y="12965"/>
                    <a:pt x="40396" y="15186"/>
                    <a:pt x="35789" y="15186"/>
                  </a:cubicBezTo>
                  <a:cubicBezTo>
                    <a:pt x="33743" y="15186"/>
                    <a:pt x="31433" y="14748"/>
                    <a:pt x="28780" y="13708"/>
                  </a:cubicBezTo>
                  <a:cubicBezTo>
                    <a:pt x="26630" y="12869"/>
                    <a:pt x="25051" y="10960"/>
                    <a:pt x="23614" y="9087"/>
                  </a:cubicBezTo>
                  <a:cubicBezTo>
                    <a:pt x="23088" y="8391"/>
                    <a:pt x="22580" y="7668"/>
                    <a:pt x="22098" y="6964"/>
                  </a:cubicBezTo>
                  <a:cubicBezTo>
                    <a:pt x="20216" y="4252"/>
                    <a:pt x="18280" y="1441"/>
                    <a:pt x="14720" y="460"/>
                  </a:cubicBezTo>
                  <a:cubicBezTo>
                    <a:pt x="14435" y="380"/>
                    <a:pt x="14140" y="309"/>
                    <a:pt x="13846" y="255"/>
                  </a:cubicBezTo>
                  <a:cubicBezTo>
                    <a:pt x="12940" y="77"/>
                    <a:pt x="12038" y="0"/>
                    <a:pt x="1115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34"/>
            <p:cNvSpPr/>
            <p:nvPr/>
          </p:nvSpPr>
          <p:spPr>
            <a:xfrm>
              <a:off x="5260775" y="1475575"/>
              <a:ext cx="1720900" cy="370175"/>
            </a:xfrm>
            <a:custGeom>
              <a:avLst/>
              <a:gdLst/>
              <a:ahLst/>
              <a:cxnLst/>
              <a:rect l="l" t="t" r="r" b="b"/>
              <a:pathLst>
                <a:path w="68836" h="14807" extrusionOk="0">
                  <a:moveTo>
                    <a:pt x="81" y="3111"/>
                  </a:moveTo>
                  <a:lnTo>
                    <a:pt x="81" y="3111"/>
                  </a:lnTo>
                  <a:cubicBezTo>
                    <a:pt x="82" y="3111"/>
                    <a:pt x="83" y="3111"/>
                    <a:pt x="84" y="3112"/>
                  </a:cubicBezTo>
                  <a:lnTo>
                    <a:pt x="84" y="3112"/>
                  </a:lnTo>
                  <a:cubicBezTo>
                    <a:pt x="83" y="3111"/>
                    <a:pt x="81" y="3111"/>
                    <a:pt x="81" y="3111"/>
                  </a:cubicBezTo>
                  <a:close/>
                  <a:moveTo>
                    <a:pt x="11123" y="0"/>
                  </a:moveTo>
                  <a:cubicBezTo>
                    <a:pt x="6789" y="0"/>
                    <a:pt x="2898" y="1830"/>
                    <a:pt x="1053" y="2701"/>
                  </a:cubicBezTo>
                  <a:cubicBezTo>
                    <a:pt x="591" y="2915"/>
                    <a:pt x="187" y="3112"/>
                    <a:pt x="92" y="3112"/>
                  </a:cubicBezTo>
                  <a:cubicBezTo>
                    <a:pt x="89" y="3112"/>
                    <a:pt x="87" y="3112"/>
                    <a:pt x="84" y="3112"/>
                  </a:cubicBezTo>
                  <a:lnTo>
                    <a:pt x="84" y="3112"/>
                  </a:lnTo>
                  <a:cubicBezTo>
                    <a:pt x="87" y="3112"/>
                    <a:pt x="90" y="3115"/>
                    <a:pt x="90" y="3120"/>
                  </a:cubicBezTo>
                  <a:lnTo>
                    <a:pt x="1" y="3173"/>
                  </a:lnTo>
                  <a:cubicBezTo>
                    <a:pt x="16" y="3197"/>
                    <a:pt x="40" y="3210"/>
                    <a:pt x="79" y="3210"/>
                  </a:cubicBezTo>
                  <a:cubicBezTo>
                    <a:pt x="200" y="3210"/>
                    <a:pt x="471" y="3087"/>
                    <a:pt x="1098" y="2790"/>
                  </a:cubicBezTo>
                  <a:cubicBezTo>
                    <a:pt x="2935" y="1927"/>
                    <a:pt x="6801" y="107"/>
                    <a:pt x="11111" y="107"/>
                  </a:cubicBezTo>
                  <a:cubicBezTo>
                    <a:pt x="12014" y="107"/>
                    <a:pt x="12937" y="187"/>
                    <a:pt x="13864" y="372"/>
                  </a:cubicBezTo>
                  <a:cubicBezTo>
                    <a:pt x="14159" y="426"/>
                    <a:pt x="14444" y="497"/>
                    <a:pt x="14729" y="577"/>
                  </a:cubicBezTo>
                  <a:cubicBezTo>
                    <a:pt x="17977" y="1505"/>
                    <a:pt x="19591" y="3896"/>
                    <a:pt x="21304" y="6438"/>
                  </a:cubicBezTo>
                  <a:cubicBezTo>
                    <a:pt x="21938" y="7375"/>
                    <a:pt x="22589" y="8339"/>
                    <a:pt x="23338" y="9240"/>
                  </a:cubicBezTo>
                  <a:cubicBezTo>
                    <a:pt x="24882" y="11113"/>
                    <a:pt x="26452" y="12853"/>
                    <a:pt x="28611" y="13611"/>
                  </a:cubicBezTo>
                  <a:cubicBezTo>
                    <a:pt x="31010" y="14450"/>
                    <a:pt x="33134" y="14806"/>
                    <a:pt x="35034" y="14806"/>
                  </a:cubicBezTo>
                  <a:cubicBezTo>
                    <a:pt x="40003" y="14806"/>
                    <a:pt x="43455" y="12389"/>
                    <a:pt x="46390" y="9953"/>
                  </a:cubicBezTo>
                  <a:cubicBezTo>
                    <a:pt x="47693" y="8865"/>
                    <a:pt x="48879" y="7696"/>
                    <a:pt x="50030" y="6554"/>
                  </a:cubicBezTo>
                  <a:cubicBezTo>
                    <a:pt x="53054" y="3557"/>
                    <a:pt x="55918" y="720"/>
                    <a:pt x="60066" y="676"/>
                  </a:cubicBezTo>
                  <a:cubicBezTo>
                    <a:pt x="60147" y="667"/>
                    <a:pt x="60227" y="667"/>
                    <a:pt x="60307" y="667"/>
                  </a:cubicBezTo>
                  <a:cubicBezTo>
                    <a:pt x="68514" y="667"/>
                    <a:pt x="68595" y="5823"/>
                    <a:pt x="68630" y="8606"/>
                  </a:cubicBezTo>
                  <a:cubicBezTo>
                    <a:pt x="68639" y="9222"/>
                    <a:pt x="68648" y="9704"/>
                    <a:pt x="68737" y="10025"/>
                  </a:cubicBezTo>
                  <a:lnTo>
                    <a:pt x="68836" y="9998"/>
                  </a:lnTo>
                  <a:cubicBezTo>
                    <a:pt x="68755" y="9695"/>
                    <a:pt x="68746" y="9186"/>
                    <a:pt x="68737" y="8606"/>
                  </a:cubicBezTo>
                  <a:cubicBezTo>
                    <a:pt x="68693" y="5787"/>
                    <a:pt x="68622" y="568"/>
                    <a:pt x="60316" y="568"/>
                  </a:cubicBezTo>
                  <a:lnTo>
                    <a:pt x="60066" y="568"/>
                  </a:lnTo>
                  <a:cubicBezTo>
                    <a:pt x="55873" y="622"/>
                    <a:pt x="52992" y="3468"/>
                    <a:pt x="49950" y="6483"/>
                  </a:cubicBezTo>
                  <a:cubicBezTo>
                    <a:pt x="48808" y="7616"/>
                    <a:pt x="47621" y="8794"/>
                    <a:pt x="46319" y="9873"/>
                  </a:cubicBezTo>
                  <a:cubicBezTo>
                    <a:pt x="43408" y="12294"/>
                    <a:pt x="39974" y="14700"/>
                    <a:pt x="35029" y="14700"/>
                  </a:cubicBezTo>
                  <a:cubicBezTo>
                    <a:pt x="33140" y="14700"/>
                    <a:pt x="31031" y="14349"/>
                    <a:pt x="28646" y="13513"/>
                  </a:cubicBezTo>
                  <a:cubicBezTo>
                    <a:pt x="26505" y="12763"/>
                    <a:pt x="24953" y="11033"/>
                    <a:pt x="23419" y="9177"/>
                  </a:cubicBezTo>
                  <a:cubicBezTo>
                    <a:pt x="22669" y="8276"/>
                    <a:pt x="22018" y="7313"/>
                    <a:pt x="21393" y="6376"/>
                  </a:cubicBezTo>
                  <a:cubicBezTo>
                    <a:pt x="19663" y="3825"/>
                    <a:pt x="18039" y="1407"/>
                    <a:pt x="14756" y="479"/>
                  </a:cubicBezTo>
                  <a:cubicBezTo>
                    <a:pt x="14471" y="399"/>
                    <a:pt x="14176" y="328"/>
                    <a:pt x="13882" y="265"/>
                  </a:cubicBezTo>
                  <a:cubicBezTo>
                    <a:pt x="12953" y="80"/>
                    <a:pt x="12028" y="0"/>
                    <a:pt x="1112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34"/>
            <p:cNvSpPr/>
            <p:nvPr/>
          </p:nvSpPr>
          <p:spPr>
            <a:xfrm>
              <a:off x="5257000" y="1483550"/>
              <a:ext cx="1724450" cy="358850"/>
            </a:xfrm>
            <a:custGeom>
              <a:avLst/>
              <a:gdLst/>
              <a:ahLst/>
              <a:cxnLst/>
              <a:rect l="l" t="t" r="r" b="b"/>
              <a:pathLst>
                <a:path w="68978" h="14354" extrusionOk="0">
                  <a:moveTo>
                    <a:pt x="11083" y="0"/>
                  </a:moveTo>
                  <a:cubicBezTo>
                    <a:pt x="7041" y="0"/>
                    <a:pt x="3400" y="1567"/>
                    <a:pt x="1463" y="2408"/>
                  </a:cubicBezTo>
                  <a:cubicBezTo>
                    <a:pt x="867" y="2663"/>
                    <a:pt x="298" y="2910"/>
                    <a:pt x="132" y="2910"/>
                  </a:cubicBezTo>
                  <a:cubicBezTo>
                    <a:pt x="111" y="2910"/>
                    <a:pt x="97" y="2907"/>
                    <a:pt x="89" y="2899"/>
                  </a:cubicBezTo>
                  <a:lnTo>
                    <a:pt x="0" y="2953"/>
                  </a:lnTo>
                  <a:cubicBezTo>
                    <a:pt x="25" y="2991"/>
                    <a:pt x="66" y="3011"/>
                    <a:pt x="130" y="3011"/>
                  </a:cubicBezTo>
                  <a:cubicBezTo>
                    <a:pt x="318" y="3011"/>
                    <a:pt x="710" y="2843"/>
                    <a:pt x="1508" y="2498"/>
                  </a:cubicBezTo>
                  <a:cubicBezTo>
                    <a:pt x="3440" y="1670"/>
                    <a:pt x="7069" y="102"/>
                    <a:pt x="11091" y="102"/>
                  </a:cubicBezTo>
                  <a:cubicBezTo>
                    <a:pt x="12009" y="102"/>
                    <a:pt x="12947" y="184"/>
                    <a:pt x="13890" y="374"/>
                  </a:cubicBezTo>
                  <a:cubicBezTo>
                    <a:pt x="14194" y="437"/>
                    <a:pt x="14488" y="508"/>
                    <a:pt x="14756" y="588"/>
                  </a:cubicBezTo>
                  <a:cubicBezTo>
                    <a:pt x="17807" y="1472"/>
                    <a:pt x="19234" y="3684"/>
                    <a:pt x="20751" y="6030"/>
                  </a:cubicBezTo>
                  <a:cubicBezTo>
                    <a:pt x="21464" y="7136"/>
                    <a:pt x="22196" y="8278"/>
                    <a:pt x="23141" y="9331"/>
                  </a:cubicBezTo>
                  <a:cubicBezTo>
                    <a:pt x="24720" y="11097"/>
                    <a:pt x="26317" y="12739"/>
                    <a:pt x="28485" y="13408"/>
                  </a:cubicBezTo>
                  <a:cubicBezTo>
                    <a:pt x="30617" y="14068"/>
                    <a:pt x="32526" y="14354"/>
                    <a:pt x="34266" y="14354"/>
                  </a:cubicBezTo>
                  <a:cubicBezTo>
                    <a:pt x="39190" y="14354"/>
                    <a:pt x="42750" y="12052"/>
                    <a:pt x="46193" y="9429"/>
                  </a:cubicBezTo>
                  <a:cubicBezTo>
                    <a:pt x="47558" y="8394"/>
                    <a:pt x="48780" y="7279"/>
                    <a:pt x="49967" y="6200"/>
                  </a:cubicBezTo>
                  <a:cubicBezTo>
                    <a:pt x="53116" y="3327"/>
                    <a:pt x="55846" y="838"/>
                    <a:pt x="60021" y="776"/>
                  </a:cubicBezTo>
                  <a:cubicBezTo>
                    <a:pt x="60128" y="774"/>
                    <a:pt x="60233" y="773"/>
                    <a:pt x="60337" y="773"/>
                  </a:cubicBezTo>
                  <a:cubicBezTo>
                    <a:pt x="68430" y="773"/>
                    <a:pt x="68631" y="5860"/>
                    <a:pt x="68746" y="8608"/>
                  </a:cubicBezTo>
                  <a:cubicBezTo>
                    <a:pt x="68773" y="9206"/>
                    <a:pt x="68790" y="9670"/>
                    <a:pt x="68880" y="9982"/>
                  </a:cubicBezTo>
                  <a:lnTo>
                    <a:pt x="68978" y="9956"/>
                  </a:lnTo>
                  <a:cubicBezTo>
                    <a:pt x="68897" y="9652"/>
                    <a:pt x="68871" y="9170"/>
                    <a:pt x="68853" y="8608"/>
                  </a:cubicBezTo>
                  <a:cubicBezTo>
                    <a:pt x="68738" y="5827"/>
                    <a:pt x="68528" y="666"/>
                    <a:pt x="60357" y="666"/>
                  </a:cubicBezTo>
                  <a:cubicBezTo>
                    <a:pt x="60246" y="666"/>
                    <a:pt x="60134" y="667"/>
                    <a:pt x="60021" y="669"/>
                  </a:cubicBezTo>
                  <a:cubicBezTo>
                    <a:pt x="55801" y="731"/>
                    <a:pt x="53063" y="3229"/>
                    <a:pt x="49896" y="6128"/>
                  </a:cubicBezTo>
                  <a:cubicBezTo>
                    <a:pt x="48709" y="7199"/>
                    <a:pt x="47487" y="8314"/>
                    <a:pt x="46131" y="9349"/>
                  </a:cubicBezTo>
                  <a:cubicBezTo>
                    <a:pt x="42700" y="11955"/>
                    <a:pt x="39166" y="14249"/>
                    <a:pt x="34263" y="14249"/>
                  </a:cubicBezTo>
                  <a:cubicBezTo>
                    <a:pt x="32537" y="14249"/>
                    <a:pt x="30641" y="13965"/>
                    <a:pt x="28521" y="13310"/>
                  </a:cubicBezTo>
                  <a:cubicBezTo>
                    <a:pt x="26371" y="12650"/>
                    <a:pt x="24783" y="11017"/>
                    <a:pt x="23213" y="9260"/>
                  </a:cubicBezTo>
                  <a:cubicBezTo>
                    <a:pt x="22285" y="8216"/>
                    <a:pt x="21544" y="7074"/>
                    <a:pt x="20831" y="5968"/>
                  </a:cubicBezTo>
                  <a:cubicBezTo>
                    <a:pt x="19314" y="3613"/>
                    <a:pt x="17878" y="1382"/>
                    <a:pt x="14791" y="490"/>
                  </a:cubicBezTo>
                  <a:cubicBezTo>
                    <a:pt x="14515" y="410"/>
                    <a:pt x="14220" y="339"/>
                    <a:pt x="13917" y="276"/>
                  </a:cubicBezTo>
                  <a:cubicBezTo>
                    <a:pt x="12962" y="83"/>
                    <a:pt x="12012" y="0"/>
                    <a:pt x="1108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34"/>
            <p:cNvSpPr/>
            <p:nvPr/>
          </p:nvSpPr>
          <p:spPr>
            <a:xfrm>
              <a:off x="5253425" y="1491325"/>
              <a:ext cx="1727800" cy="347950"/>
            </a:xfrm>
            <a:custGeom>
              <a:avLst/>
              <a:gdLst/>
              <a:ahLst/>
              <a:cxnLst/>
              <a:rect l="l" t="t" r="r" b="b"/>
              <a:pathLst>
                <a:path w="69112" h="13918" extrusionOk="0">
                  <a:moveTo>
                    <a:pt x="11029" y="1"/>
                  </a:moveTo>
                  <a:cubicBezTo>
                    <a:pt x="7245" y="1"/>
                    <a:pt x="3847" y="1354"/>
                    <a:pt x="1829" y="2160"/>
                  </a:cubicBezTo>
                  <a:cubicBezTo>
                    <a:pt x="1084" y="2458"/>
                    <a:pt x="427" y="2718"/>
                    <a:pt x="183" y="2718"/>
                  </a:cubicBezTo>
                  <a:cubicBezTo>
                    <a:pt x="135" y="2718"/>
                    <a:pt x="103" y="2708"/>
                    <a:pt x="90" y="2686"/>
                  </a:cubicBezTo>
                  <a:lnTo>
                    <a:pt x="0" y="2740"/>
                  </a:lnTo>
                  <a:cubicBezTo>
                    <a:pt x="34" y="2794"/>
                    <a:pt x="94" y="2820"/>
                    <a:pt x="187" y="2820"/>
                  </a:cubicBezTo>
                  <a:cubicBezTo>
                    <a:pt x="445" y="2820"/>
                    <a:pt x="960" y="2619"/>
                    <a:pt x="1865" y="2258"/>
                  </a:cubicBezTo>
                  <a:cubicBezTo>
                    <a:pt x="3876" y="1459"/>
                    <a:pt x="7266" y="108"/>
                    <a:pt x="11029" y="108"/>
                  </a:cubicBezTo>
                  <a:cubicBezTo>
                    <a:pt x="11973" y="108"/>
                    <a:pt x="12942" y="193"/>
                    <a:pt x="13917" y="393"/>
                  </a:cubicBezTo>
                  <a:cubicBezTo>
                    <a:pt x="14229" y="456"/>
                    <a:pt x="14506" y="527"/>
                    <a:pt x="14783" y="608"/>
                  </a:cubicBezTo>
                  <a:cubicBezTo>
                    <a:pt x="17691" y="1464"/>
                    <a:pt x="18949" y="3543"/>
                    <a:pt x="20287" y="5746"/>
                  </a:cubicBezTo>
                  <a:cubicBezTo>
                    <a:pt x="21036" y="6986"/>
                    <a:pt x="21821" y="8271"/>
                    <a:pt x="22936" y="9430"/>
                  </a:cubicBezTo>
                  <a:cubicBezTo>
                    <a:pt x="24533" y="11090"/>
                    <a:pt x="26157" y="12633"/>
                    <a:pt x="28352" y="13222"/>
                  </a:cubicBezTo>
                  <a:cubicBezTo>
                    <a:pt x="30180" y="13704"/>
                    <a:pt x="31849" y="13918"/>
                    <a:pt x="33392" y="13918"/>
                  </a:cubicBezTo>
                  <a:cubicBezTo>
                    <a:pt x="38771" y="13918"/>
                    <a:pt x="42527" y="11322"/>
                    <a:pt x="45926" y="8967"/>
                  </a:cubicBezTo>
                  <a:lnTo>
                    <a:pt x="45988" y="8922"/>
                  </a:lnTo>
                  <a:cubicBezTo>
                    <a:pt x="47416" y="7932"/>
                    <a:pt x="48674" y="6888"/>
                    <a:pt x="49887" y="5871"/>
                  </a:cubicBezTo>
                  <a:cubicBezTo>
                    <a:pt x="53045" y="3239"/>
                    <a:pt x="55766" y="964"/>
                    <a:pt x="59977" y="884"/>
                  </a:cubicBezTo>
                  <a:cubicBezTo>
                    <a:pt x="60102" y="884"/>
                    <a:pt x="60226" y="875"/>
                    <a:pt x="60351" y="875"/>
                  </a:cubicBezTo>
                  <a:cubicBezTo>
                    <a:pt x="68327" y="875"/>
                    <a:pt x="68675" y="5907"/>
                    <a:pt x="68853" y="8628"/>
                  </a:cubicBezTo>
                  <a:cubicBezTo>
                    <a:pt x="68889" y="9198"/>
                    <a:pt x="68924" y="9645"/>
                    <a:pt x="69014" y="9948"/>
                  </a:cubicBezTo>
                  <a:lnTo>
                    <a:pt x="69112" y="9921"/>
                  </a:lnTo>
                  <a:cubicBezTo>
                    <a:pt x="69023" y="9627"/>
                    <a:pt x="68996" y="9163"/>
                    <a:pt x="68960" y="8628"/>
                  </a:cubicBezTo>
                  <a:cubicBezTo>
                    <a:pt x="68776" y="5871"/>
                    <a:pt x="68427" y="773"/>
                    <a:pt x="60365" y="773"/>
                  </a:cubicBezTo>
                  <a:cubicBezTo>
                    <a:pt x="60235" y="773"/>
                    <a:pt x="60102" y="774"/>
                    <a:pt x="59968" y="777"/>
                  </a:cubicBezTo>
                  <a:cubicBezTo>
                    <a:pt x="55721" y="857"/>
                    <a:pt x="52991" y="3141"/>
                    <a:pt x="49816" y="5791"/>
                  </a:cubicBezTo>
                  <a:cubicBezTo>
                    <a:pt x="48602" y="6799"/>
                    <a:pt x="47344" y="7851"/>
                    <a:pt x="45926" y="8833"/>
                  </a:cubicBezTo>
                  <a:lnTo>
                    <a:pt x="45864" y="8877"/>
                  </a:lnTo>
                  <a:cubicBezTo>
                    <a:pt x="42483" y="11223"/>
                    <a:pt x="38746" y="13813"/>
                    <a:pt x="33388" y="13813"/>
                  </a:cubicBezTo>
                  <a:cubicBezTo>
                    <a:pt x="31860" y="13813"/>
                    <a:pt x="30200" y="13602"/>
                    <a:pt x="28378" y="13115"/>
                  </a:cubicBezTo>
                  <a:cubicBezTo>
                    <a:pt x="26210" y="12535"/>
                    <a:pt x="24605" y="11009"/>
                    <a:pt x="23008" y="9359"/>
                  </a:cubicBezTo>
                  <a:cubicBezTo>
                    <a:pt x="21902" y="8208"/>
                    <a:pt x="21125" y="6933"/>
                    <a:pt x="20376" y="5693"/>
                  </a:cubicBezTo>
                  <a:cubicBezTo>
                    <a:pt x="19029" y="3471"/>
                    <a:pt x="17753" y="1375"/>
                    <a:pt x="14809" y="509"/>
                  </a:cubicBezTo>
                  <a:cubicBezTo>
                    <a:pt x="14533" y="420"/>
                    <a:pt x="14247" y="358"/>
                    <a:pt x="13935" y="286"/>
                  </a:cubicBezTo>
                  <a:cubicBezTo>
                    <a:pt x="12953" y="86"/>
                    <a:pt x="11979" y="1"/>
                    <a:pt x="1102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34"/>
            <p:cNvSpPr/>
            <p:nvPr/>
          </p:nvSpPr>
          <p:spPr>
            <a:xfrm>
              <a:off x="5249625" y="1499175"/>
              <a:ext cx="1731375" cy="337875"/>
            </a:xfrm>
            <a:custGeom>
              <a:avLst/>
              <a:gdLst/>
              <a:ahLst/>
              <a:cxnLst/>
              <a:rect l="l" t="t" r="r" b="b"/>
              <a:pathLst>
                <a:path w="69255" h="13515" extrusionOk="0">
                  <a:moveTo>
                    <a:pt x="10963" y="1"/>
                  </a:moveTo>
                  <a:cubicBezTo>
                    <a:pt x="7417" y="1"/>
                    <a:pt x="4245" y="1175"/>
                    <a:pt x="2169" y="1944"/>
                  </a:cubicBezTo>
                  <a:cubicBezTo>
                    <a:pt x="1313" y="2267"/>
                    <a:pt x="595" y="2534"/>
                    <a:pt x="267" y="2534"/>
                  </a:cubicBezTo>
                  <a:cubicBezTo>
                    <a:pt x="177" y="2534"/>
                    <a:pt x="117" y="2514"/>
                    <a:pt x="90" y="2470"/>
                  </a:cubicBezTo>
                  <a:lnTo>
                    <a:pt x="1" y="2524"/>
                  </a:lnTo>
                  <a:cubicBezTo>
                    <a:pt x="48" y="2600"/>
                    <a:pt x="137" y="2635"/>
                    <a:pt x="269" y="2635"/>
                  </a:cubicBezTo>
                  <a:cubicBezTo>
                    <a:pt x="615" y="2635"/>
                    <a:pt x="1256" y="2397"/>
                    <a:pt x="2204" y="2042"/>
                  </a:cubicBezTo>
                  <a:cubicBezTo>
                    <a:pt x="4275" y="1272"/>
                    <a:pt x="7438" y="102"/>
                    <a:pt x="10966" y="102"/>
                  </a:cubicBezTo>
                  <a:cubicBezTo>
                    <a:pt x="11936" y="102"/>
                    <a:pt x="12934" y="191"/>
                    <a:pt x="13944" y="401"/>
                  </a:cubicBezTo>
                  <a:cubicBezTo>
                    <a:pt x="14266" y="472"/>
                    <a:pt x="14542" y="543"/>
                    <a:pt x="14819" y="624"/>
                  </a:cubicBezTo>
                  <a:cubicBezTo>
                    <a:pt x="17611" y="1471"/>
                    <a:pt x="18726" y="3443"/>
                    <a:pt x="19904" y="5539"/>
                  </a:cubicBezTo>
                  <a:cubicBezTo>
                    <a:pt x="20671" y="6886"/>
                    <a:pt x="21456" y="8287"/>
                    <a:pt x="22741" y="9527"/>
                  </a:cubicBezTo>
                  <a:cubicBezTo>
                    <a:pt x="24293" y="11017"/>
                    <a:pt x="25997" y="12524"/>
                    <a:pt x="28227" y="13024"/>
                  </a:cubicBezTo>
                  <a:cubicBezTo>
                    <a:pt x="29761" y="13363"/>
                    <a:pt x="31180" y="13514"/>
                    <a:pt x="32500" y="13514"/>
                  </a:cubicBezTo>
                  <a:cubicBezTo>
                    <a:pt x="37764" y="13514"/>
                    <a:pt x="41501" y="11133"/>
                    <a:pt x="44891" y="8974"/>
                  </a:cubicBezTo>
                  <a:cubicBezTo>
                    <a:pt x="45195" y="8786"/>
                    <a:pt x="45498" y="8590"/>
                    <a:pt x="45792" y="8403"/>
                  </a:cubicBezTo>
                  <a:cubicBezTo>
                    <a:pt x="47273" y="7475"/>
                    <a:pt x="48567" y="6494"/>
                    <a:pt x="49816" y="5548"/>
                  </a:cubicBezTo>
                  <a:cubicBezTo>
                    <a:pt x="52965" y="3148"/>
                    <a:pt x="55695" y="1088"/>
                    <a:pt x="59932" y="989"/>
                  </a:cubicBezTo>
                  <a:cubicBezTo>
                    <a:pt x="60081" y="986"/>
                    <a:pt x="60228" y="984"/>
                    <a:pt x="60372" y="984"/>
                  </a:cubicBezTo>
                  <a:cubicBezTo>
                    <a:pt x="68255" y="984"/>
                    <a:pt x="68715" y="5954"/>
                    <a:pt x="68978" y="8653"/>
                  </a:cubicBezTo>
                  <a:cubicBezTo>
                    <a:pt x="69023" y="9170"/>
                    <a:pt x="69068" y="9616"/>
                    <a:pt x="69157" y="9910"/>
                  </a:cubicBezTo>
                  <a:lnTo>
                    <a:pt x="69255" y="9884"/>
                  </a:lnTo>
                  <a:cubicBezTo>
                    <a:pt x="69166" y="9598"/>
                    <a:pt x="69130" y="9152"/>
                    <a:pt x="69076" y="8635"/>
                  </a:cubicBezTo>
                  <a:cubicBezTo>
                    <a:pt x="68822" y="5909"/>
                    <a:pt x="68344" y="877"/>
                    <a:pt x="60371" y="877"/>
                  </a:cubicBezTo>
                  <a:cubicBezTo>
                    <a:pt x="60227" y="877"/>
                    <a:pt x="60081" y="879"/>
                    <a:pt x="59932" y="882"/>
                  </a:cubicBezTo>
                  <a:cubicBezTo>
                    <a:pt x="55659" y="980"/>
                    <a:pt x="52920" y="3059"/>
                    <a:pt x="49753" y="5459"/>
                  </a:cubicBezTo>
                  <a:cubicBezTo>
                    <a:pt x="48504" y="6404"/>
                    <a:pt x="47220" y="7386"/>
                    <a:pt x="45739" y="8314"/>
                  </a:cubicBezTo>
                  <a:cubicBezTo>
                    <a:pt x="45445" y="8501"/>
                    <a:pt x="45141" y="8697"/>
                    <a:pt x="44838" y="8893"/>
                  </a:cubicBezTo>
                  <a:cubicBezTo>
                    <a:pt x="41468" y="11038"/>
                    <a:pt x="37733" y="13410"/>
                    <a:pt x="32507" y="13410"/>
                  </a:cubicBezTo>
                  <a:cubicBezTo>
                    <a:pt x="31190" y="13410"/>
                    <a:pt x="29778" y="13260"/>
                    <a:pt x="28254" y="12917"/>
                  </a:cubicBezTo>
                  <a:cubicBezTo>
                    <a:pt x="26041" y="12426"/>
                    <a:pt x="24355" y="10936"/>
                    <a:pt x="22812" y="9446"/>
                  </a:cubicBezTo>
                  <a:cubicBezTo>
                    <a:pt x="21545" y="8224"/>
                    <a:pt x="20760" y="6833"/>
                    <a:pt x="19993" y="5486"/>
                  </a:cubicBezTo>
                  <a:cubicBezTo>
                    <a:pt x="18806" y="3371"/>
                    <a:pt x="17673" y="1382"/>
                    <a:pt x="14845" y="525"/>
                  </a:cubicBezTo>
                  <a:cubicBezTo>
                    <a:pt x="14569" y="436"/>
                    <a:pt x="14283" y="365"/>
                    <a:pt x="13971" y="302"/>
                  </a:cubicBezTo>
                  <a:cubicBezTo>
                    <a:pt x="12950" y="90"/>
                    <a:pt x="11942" y="1"/>
                    <a:pt x="1096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34"/>
            <p:cNvSpPr/>
            <p:nvPr/>
          </p:nvSpPr>
          <p:spPr>
            <a:xfrm>
              <a:off x="5245850" y="1507000"/>
              <a:ext cx="1734925" cy="328700"/>
            </a:xfrm>
            <a:custGeom>
              <a:avLst/>
              <a:gdLst/>
              <a:ahLst/>
              <a:cxnLst/>
              <a:rect l="l" t="t" r="r" b="b"/>
              <a:pathLst>
                <a:path w="69397" h="13148" extrusionOk="0">
                  <a:moveTo>
                    <a:pt x="10942" y="1"/>
                  </a:moveTo>
                  <a:cubicBezTo>
                    <a:pt x="7552" y="1"/>
                    <a:pt x="4496" y="1059"/>
                    <a:pt x="2489" y="1756"/>
                  </a:cubicBezTo>
                  <a:cubicBezTo>
                    <a:pt x="1522" y="2089"/>
                    <a:pt x="754" y="2353"/>
                    <a:pt x="358" y="2353"/>
                  </a:cubicBezTo>
                  <a:cubicBezTo>
                    <a:pt x="224" y="2353"/>
                    <a:pt x="132" y="2323"/>
                    <a:pt x="89" y="2255"/>
                  </a:cubicBezTo>
                  <a:lnTo>
                    <a:pt x="0" y="2309"/>
                  </a:lnTo>
                  <a:cubicBezTo>
                    <a:pt x="64" y="2413"/>
                    <a:pt x="186" y="2459"/>
                    <a:pt x="365" y="2459"/>
                  </a:cubicBezTo>
                  <a:cubicBezTo>
                    <a:pt x="786" y="2459"/>
                    <a:pt x="1517" y="2205"/>
                    <a:pt x="2525" y="1854"/>
                  </a:cubicBezTo>
                  <a:cubicBezTo>
                    <a:pt x="4522" y="1158"/>
                    <a:pt x="7562" y="106"/>
                    <a:pt x="10929" y="106"/>
                  </a:cubicBezTo>
                  <a:cubicBezTo>
                    <a:pt x="11924" y="106"/>
                    <a:pt x="12946" y="198"/>
                    <a:pt x="13979" y="418"/>
                  </a:cubicBezTo>
                  <a:cubicBezTo>
                    <a:pt x="14292" y="480"/>
                    <a:pt x="14577" y="560"/>
                    <a:pt x="14845" y="641"/>
                  </a:cubicBezTo>
                  <a:cubicBezTo>
                    <a:pt x="17548" y="1479"/>
                    <a:pt x="18529" y="3379"/>
                    <a:pt x="19573" y="5387"/>
                  </a:cubicBezTo>
                  <a:cubicBezTo>
                    <a:pt x="20322" y="6832"/>
                    <a:pt x="21098" y="8322"/>
                    <a:pt x="22544" y="9615"/>
                  </a:cubicBezTo>
                  <a:cubicBezTo>
                    <a:pt x="24444" y="11319"/>
                    <a:pt x="26032" y="12452"/>
                    <a:pt x="28101" y="12827"/>
                  </a:cubicBezTo>
                  <a:cubicBezTo>
                    <a:pt x="29324" y="13050"/>
                    <a:pt x="30483" y="13148"/>
                    <a:pt x="31572" y="13148"/>
                  </a:cubicBezTo>
                  <a:cubicBezTo>
                    <a:pt x="36737" y="13148"/>
                    <a:pt x="40493" y="10918"/>
                    <a:pt x="43874" y="8902"/>
                  </a:cubicBezTo>
                  <a:cubicBezTo>
                    <a:pt x="44472" y="8545"/>
                    <a:pt x="45034" y="8206"/>
                    <a:pt x="45604" y="7885"/>
                  </a:cubicBezTo>
                  <a:cubicBezTo>
                    <a:pt x="47139" y="7019"/>
                    <a:pt x="48459" y="6109"/>
                    <a:pt x="49735" y="5235"/>
                  </a:cubicBezTo>
                  <a:cubicBezTo>
                    <a:pt x="52893" y="3076"/>
                    <a:pt x="55614" y="1212"/>
                    <a:pt x="59896" y="1096"/>
                  </a:cubicBezTo>
                  <a:cubicBezTo>
                    <a:pt x="60072" y="1091"/>
                    <a:pt x="60245" y="1089"/>
                    <a:pt x="60415" y="1089"/>
                  </a:cubicBezTo>
                  <a:cubicBezTo>
                    <a:pt x="68174" y="1089"/>
                    <a:pt x="68771" y="6007"/>
                    <a:pt x="69094" y="8670"/>
                  </a:cubicBezTo>
                  <a:cubicBezTo>
                    <a:pt x="69156" y="9160"/>
                    <a:pt x="69210" y="9588"/>
                    <a:pt x="69299" y="9874"/>
                  </a:cubicBezTo>
                  <a:lnTo>
                    <a:pt x="69397" y="9847"/>
                  </a:lnTo>
                  <a:cubicBezTo>
                    <a:pt x="69308" y="9562"/>
                    <a:pt x="69263" y="9142"/>
                    <a:pt x="69201" y="8661"/>
                  </a:cubicBezTo>
                  <a:cubicBezTo>
                    <a:pt x="68869" y="5960"/>
                    <a:pt x="68262" y="982"/>
                    <a:pt x="60387" y="982"/>
                  </a:cubicBezTo>
                  <a:cubicBezTo>
                    <a:pt x="60223" y="982"/>
                    <a:pt x="60057" y="984"/>
                    <a:pt x="59887" y="989"/>
                  </a:cubicBezTo>
                  <a:cubicBezTo>
                    <a:pt x="55578" y="1105"/>
                    <a:pt x="52848" y="2978"/>
                    <a:pt x="49681" y="5146"/>
                  </a:cubicBezTo>
                  <a:cubicBezTo>
                    <a:pt x="48406" y="6020"/>
                    <a:pt x="47076" y="6930"/>
                    <a:pt x="45551" y="7795"/>
                  </a:cubicBezTo>
                  <a:cubicBezTo>
                    <a:pt x="44980" y="8116"/>
                    <a:pt x="44418" y="8455"/>
                    <a:pt x="43820" y="8812"/>
                  </a:cubicBezTo>
                  <a:cubicBezTo>
                    <a:pt x="40444" y="10817"/>
                    <a:pt x="36703" y="13047"/>
                    <a:pt x="31560" y="13047"/>
                  </a:cubicBezTo>
                  <a:cubicBezTo>
                    <a:pt x="30478" y="13047"/>
                    <a:pt x="29335" y="12949"/>
                    <a:pt x="28119" y="12729"/>
                  </a:cubicBezTo>
                  <a:cubicBezTo>
                    <a:pt x="26076" y="12354"/>
                    <a:pt x="24497" y="11230"/>
                    <a:pt x="22615" y="9544"/>
                  </a:cubicBezTo>
                  <a:cubicBezTo>
                    <a:pt x="21188" y="8259"/>
                    <a:pt x="20411" y="6778"/>
                    <a:pt x="19671" y="5342"/>
                  </a:cubicBezTo>
                  <a:cubicBezTo>
                    <a:pt x="18618" y="3308"/>
                    <a:pt x="17619" y="1390"/>
                    <a:pt x="14880" y="543"/>
                  </a:cubicBezTo>
                  <a:cubicBezTo>
                    <a:pt x="14604" y="453"/>
                    <a:pt x="14318" y="382"/>
                    <a:pt x="13997" y="311"/>
                  </a:cubicBezTo>
                  <a:cubicBezTo>
                    <a:pt x="12962" y="92"/>
                    <a:pt x="11938" y="1"/>
                    <a:pt x="1094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34"/>
            <p:cNvSpPr/>
            <p:nvPr/>
          </p:nvSpPr>
          <p:spPr>
            <a:xfrm>
              <a:off x="5242275" y="1514925"/>
              <a:ext cx="1738275" cy="320350"/>
            </a:xfrm>
            <a:custGeom>
              <a:avLst/>
              <a:gdLst/>
              <a:ahLst/>
              <a:cxnLst/>
              <a:rect l="l" t="t" r="r" b="b"/>
              <a:pathLst>
                <a:path w="69531" h="12814" extrusionOk="0">
                  <a:moveTo>
                    <a:pt x="10890" y="0"/>
                  </a:moveTo>
                  <a:cubicBezTo>
                    <a:pt x="7650" y="0"/>
                    <a:pt x="4715" y="951"/>
                    <a:pt x="2775" y="1582"/>
                  </a:cubicBezTo>
                  <a:cubicBezTo>
                    <a:pt x="1751" y="1912"/>
                    <a:pt x="931" y="2180"/>
                    <a:pt x="467" y="2180"/>
                  </a:cubicBezTo>
                  <a:cubicBezTo>
                    <a:pt x="280" y="2180"/>
                    <a:pt x="151" y="2136"/>
                    <a:pt x="90" y="2037"/>
                  </a:cubicBezTo>
                  <a:lnTo>
                    <a:pt x="0" y="2090"/>
                  </a:lnTo>
                  <a:cubicBezTo>
                    <a:pt x="84" y="2226"/>
                    <a:pt x="242" y="2285"/>
                    <a:pt x="470" y="2285"/>
                  </a:cubicBezTo>
                  <a:cubicBezTo>
                    <a:pt x="946" y="2285"/>
                    <a:pt x="1732" y="2029"/>
                    <a:pt x="2810" y="1680"/>
                  </a:cubicBezTo>
                  <a:cubicBezTo>
                    <a:pt x="4857" y="1018"/>
                    <a:pt x="7697" y="100"/>
                    <a:pt x="10868" y="100"/>
                  </a:cubicBezTo>
                  <a:cubicBezTo>
                    <a:pt x="11885" y="100"/>
                    <a:pt x="12936" y="194"/>
                    <a:pt x="14006" y="422"/>
                  </a:cubicBezTo>
                  <a:cubicBezTo>
                    <a:pt x="14319" y="493"/>
                    <a:pt x="14604" y="565"/>
                    <a:pt x="14872" y="654"/>
                  </a:cubicBezTo>
                  <a:cubicBezTo>
                    <a:pt x="17495" y="1483"/>
                    <a:pt x="18360" y="3321"/>
                    <a:pt x="19279" y="5275"/>
                  </a:cubicBezTo>
                  <a:cubicBezTo>
                    <a:pt x="19992" y="6791"/>
                    <a:pt x="20733" y="8370"/>
                    <a:pt x="22339" y="9709"/>
                  </a:cubicBezTo>
                  <a:cubicBezTo>
                    <a:pt x="24185" y="11252"/>
                    <a:pt x="25845" y="12331"/>
                    <a:pt x="27968" y="12626"/>
                  </a:cubicBezTo>
                  <a:cubicBezTo>
                    <a:pt x="28887" y="12760"/>
                    <a:pt x="29761" y="12813"/>
                    <a:pt x="30608" y="12813"/>
                  </a:cubicBezTo>
                  <a:cubicBezTo>
                    <a:pt x="35711" y="12813"/>
                    <a:pt x="39485" y="10672"/>
                    <a:pt x="42875" y="8754"/>
                  </a:cubicBezTo>
                  <a:cubicBezTo>
                    <a:pt x="43749" y="8254"/>
                    <a:pt x="44570" y="7791"/>
                    <a:pt x="45400" y="7371"/>
                  </a:cubicBezTo>
                  <a:cubicBezTo>
                    <a:pt x="46988" y="6559"/>
                    <a:pt x="48335" y="5739"/>
                    <a:pt x="49646" y="4936"/>
                  </a:cubicBezTo>
                  <a:cubicBezTo>
                    <a:pt x="52804" y="3000"/>
                    <a:pt x="55525" y="1332"/>
                    <a:pt x="59843" y="1198"/>
                  </a:cubicBezTo>
                  <a:cubicBezTo>
                    <a:pt x="60033" y="1192"/>
                    <a:pt x="60220" y="1190"/>
                    <a:pt x="60403" y="1190"/>
                  </a:cubicBezTo>
                  <a:cubicBezTo>
                    <a:pt x="68085" y="1190"/>
                    <a:pt x="68818" y="6051"/>
                    <a:pt x="69219" y="8692"/>
                  </a:cubicBezTo>
                  <a:cubicBezTo>
                    <a:pt x="69281" y="9155"/>
                    <a:pt x="69344" y="9557"/>
                    <a:pt x="69433" y="9833"/>
                  </a:cubicBezTo>
                  <a:lnTo>
                    <a:pt x="69531" y="9798"/>
                  </a:lnTo>
                  <a:cubicBezTo>
                    <a:pt x="69442" y="9530"/>
                    <a:pt x="69388" y="9138"/>
                    <a:pt x="69317" y="8683"/>
                  </a:cubicBezTo>
                  <a:cubicBezTo>
                    <a:pt x="69121" y="7371"/>
                    <a:pt x="68826" y="5391"/>
                    <a:pt x="67542" y="3794"/>
                  </a:cubicBezTo>
                  <a:cubicBezTo>
                    <a:pt x="66096" y="1994"/>
                    <a:pt x="63699" y="1082"/>
                    <a:pt x="60401" y="1082"/>
                  </a:cubicBezTo>
                  <a:cubicBezTo>
                    <a:pt x="60218" y="1082"/>
                    <a:pt x="60032" y="1085"/>
                    <a:pt x="59843" y="1091"/>
                  </a:cubicBezTo>
                  <a:cubicBezTo>
                    <a:pt x="55489" y="1225"/>
                    <a:pt x="52759" y="2902"/>
                    <a:pt x="49592" y="4847"/>
                  </a:cubicBezTo>
                  <a:cubicBezTo>
                    <a:pt x="48281" y="5641"/>
                    <a:pt x="46934" y="6470"/>
                    <a:pt x="45346" y="7273"/>
                  </a:cubicBezTo>
                  <a:cubicBezTo>
                    <a:pt x="44525" y="7692"/>
                    <a:pt x="43696" y="8165"/>
                    <a:pt x="42821" y="8665"/>
                  </a:cubicBezTo>
                  <a:cubicBezTo>
                    <a:pt x="39444" y="10580"/>
                    <a:pt x="35678" y="12712"/>
                    <a:pt x="30598" y="12712"/>
                  </a:cubicBezTo>
                  <a:cubicBezTo>
                    <a:pt x="29761" y="12712"/>
                    <a:pt x="28889" y="12654"/>
                    <a:pt x="27977" y="12528"/>
                  </a:cubicBezTo>
                  <a:cubicBezTo>
                    <a:pt x="25889" y="12233"/>
                    <a:pt x="24239" y="11154"/>
                    <a:pt x="22410" y="9628"/>
                  </a:cubicBezTo>
                  <a:cubicBezTo>
                    <a:pt x="20822" y="8308"/>
                    <a:pt x="20082" y="6738"/>
                    <a:pt x="19377" y="5230"/>
                  </a:cubicBezTo>
                  <a:cubicBezTo>
                    <a:pt x="18449" y="3259"/>
                    <a:pt x="17575" y="1394"/>
                    <a:pt x="14907" y="556"/>
                  </a:cubicBezTo>
                  <a:cubicBezTo>
                    <a:pt x="14631" y="466"/>
                    <a:pt x="14345" y="395"/>
                    <a:pt x="14024" y="324"/>
                  </a:cubicBezTo>
                  <a:cubicBezTo>
                    <a:pt x="12963" y="95"/>
                    <a:pt x="11911" y="0"/>
                    <a:pt x="108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34"/>
            <p:cNvSpPr/>
            <p:nvPr/>
          </p:nvSpPr>
          <p:spPr>
            <a:xfrm>
              <a:off x="5238475" y="1522575"/>
              <a:ext cx="1741875" cy="313125"/>
            </a:xfrm>
            <a:custGeom>
              <a:avLst/>
              <a:gdLst/>
              <a:ahLst/>
              <a:cxnLst/>
              <a:rect l="l" t="t" r="r" b="b"/>
              <a:pathLst>
                <a:path w="69675" h="12525" extrusionOk="0">
                  <a:moveTo>
                    <a:pt x="10823" y="1"/>
                  </a:moveTo>
                  <a:cubicBezTo>
                    <a:pt x="7776" y="1"/>
                    <a:pt x="5038" y="830"/>
                    <a:pt x="3061" y="1427"/>
                  </a:cubicBezTo>
                  <a:cubicBezTo>
                    <a:pt x="1989" y="1756"/>
                    <a:pt x="1117" y="2018"/>
                    <a:pt x="589" y="2018"/>
                  </a:cubicBezTo>
                  <a:cubicBezTo>
                    <a:pt x="343" y="2018"/>
                    <a:pt x="172" y="1962"/>
                    <a:pt x="90" y="1829"/>
                  </a:cubicBezTo>
                  <a:lnTo>
                    <a:pt x="1" y="1882"/>
                  </a:lnTo>
                  <a:cubicBezTo>
                    <a:pt x="105" y="2051"/>
                    <a:pt x="303" y="2121"/>
                    <a:pt x="587" y="2121"/>
                  </a:cubicBezTo>
                  <a:cubicBezTo>
                    <a:pt x="1131" y="2121"/>
                    <a:pt x="1986" y="1862"/>
                    <a:pt x="3087" y="1534"/>
                  </a:cubicBezTo>
                  <a:cubicBezTo>
                    <a:pt x="5066" y="937"/>
                    <a:pt x="7792" y="112"/>
                    <a:pt x="10822" y="112"/>
                  </a:cubicBezTo>
                  <a:cubicBezTo>
                    <a:pt x="11863" y="112"/>
                    <a:pt x="12939" y="209"/>
                    <a:pt x="14034" y="446"/>
                  </a:cubicBezTo>
                  <a:cubicBezTo>
                    <a:pt x="14355" y="517"/>
                    <a:pt x="14640" y="589"/>
                    <a:pt x="14908" y="678"/>
                  </a:cubicBezTo>
                  <a:cubicBezTo>
                    <a:pt x="17468" y="1508"/>
                    <a:pt x="18226" y="3301"/>
                    <a:pt x="19020" y="5201"/>
                  </a:cubicBezTo>
                  <a:cubicBezTo>
                    <a:pt x="19689" y="6789"/>
                    <a:pt x="20385" y="8439"/>
                    <a:pt x="22143" y="9813"/>
                  </a:cubicBezTo>
                  <a:cubicBezTo>
                    <a:pt x="23980" y="11240"/>
                    <a:pt x="25649" y="12231"/>
                    <a:pt x="27843" y="12436"/>
                  </a:cubicBezTo>
                  <a:cubicBezTo>
                    <a:pt x="28450" y="12498"/>
                    <a:pt x="29048" y="12525"/>
                    <a:pt x="29628" y="12525"/>
                  </a:cubicBezTo>
                  <a:cubicBezTo>
                    <a:pt x="34695" y="12525"/>
                    <a:pt x="38504" y="10437"/>
                    <a:pt x="41912" y="8564"/>
                  </a:cubicBezTo>
                  <a:cubicBezTo>
                    <a:pt x="43054" y="7940"/>
                    <a:pt x="44133" y="7342"/>
                    <a:pt x="45204" y="6860"/>
                  </a:cubicBezTo>
                  <a:cubicBezTo>
                    <a:pt x="46845" y="6120"/>
                    <a:pt x="48219" y="5379"/>
                    <a:pt x="49548" y="4657"/>
                  </a:cubicBezTo>
                  <a:cubicBezTo>
                    <a:pt x="52706" y="2944"/>
                    <a:pt x="55436" y="1463"/>
                    <a:pt x="59807" y="1311"/>
                  </a:cubicBezTo>
                  <a:cubicBezTo>
                    <a:pt x="60019" y="1304"/>
                    <a:pt x="60225" y="1301"/>
                    <a:pt x="60427" y="1301"/>
                  </a:cubicBezTo>
                  <a:cubicBezTo>
                    <a:pt x="68025" y="1301"/>
                    <a:pt x="68883" y="6118"/>
                    <a:pt x="69344" y="8734"/>
                  </a:cubicBezTo>
                  <a:cubicBezTo>
                    <a:pt x="69424" y="9162"/>
                    <a:pt x="69487" y="9536"/>
                    <a:pt x="69576" y="9804"/>
                  </a:cubicBezTo>
                  <a:lnTo>
                    <a:pt x="69674" y="9768"/>
                  </a:lnTo>
                  <a:cubicBezTo>
                    <a:pt x="69594" y="9510"/>
                    <a:pt x="69522" y="9144"/>
                    <a:pt x="69451" y="8716"/>
                  </a:cubicBezTo>
                  <a:cubicBezTo>
                    <a:pt x="69219" y="7422"/>
                    <a:pt x="68871" y="5460"/>
                    <a:pt x="67551" y="3872"/>
                  </a:cubicBezTo>
                  <a:cubicBezTo>
                    <a:pt x="66068" y="2104"/>
                    <a:pt x="63681" y="1202"/>
                    <a:pt x="60440" y="1202"/>
                  </a:cubicBezTo>
                  <a:cubicBezTo>
                    <a:pt x="60230" y="1202"/>
                    <a:pt x="60016" y="1205"/>
                    <a:pt x="59798" y="1213"/>
                  </a:cubicBezTo>
                  <a:cubicBezTo>
                    <a:pt x="55409" y="1356"/>
                    <a:pt x="52671" y="2846"/>
                    <a:pt x="49504" y="4558"/>
                  </a:cubicBezTo>
                  <a:cubicBezTo>
                    <a:pt x="48174" y="5281"/>
                    <a:pt x="46792" y="6030"/>
                    <a:pt x="45159" y="6762"/>
                  </a:cubicBezTo>
                  <a:cubicBezTo>
                    <a:pt x="44089" y="7253"/>
                    <a:pt x="43000" y="7841"/>
                    <a:pt x="41858" y="8475"/>
                  </a:cubicBezTo>
                  <a:cubicBezTo>
                    <a:pt x="38462" y="10333"/>
                    <a:pt x="34662" y="12422"/>
                    <a:pt x="29621" y="12422"/>
                  </a:cubicBezTo>
                  <a:cubicBezTo>
                    <a:pt x="29048" y="12422"/>
                    <a:pt x="28459" y="12395"/>
                    <a:pt x="27852" y="12338"/>
                  </a:cubicBezTo>
                  <a:cubicBezTo>
                    <a:pt x="25684" y="12132"/>
                    <a:pt x="24034" y="11142"/>
                    <a:pt x="22205" y="9724"/>
                  </a:cubicBezTo>
                  <a:cubicBezTo>
                    <a:pt x="20475" y="8377"/>
                    <a:pt x="19788" y="6744"/>
                    <a:pt x="19119" y="5156"/>
                  </a:cubicBezTo>
                  <a:cubicBezTo>
                    <a:pt x="18316" y="3238"/>
                    <a:pt x="17548" y="1418"/>
                    <a:pt x="14935" y="580"/>
                  </a:cubicBezTo>
                  <a:cubicBezTo>
                    <a:pt x="14667" y="491"/>
                    <a:pt x="14381" y="410"/>
                    <a:pt x="14060" y="339"/>
                  </a:cubicBezTo>
                  <a:cubicBezTo>
                    <a:pt x="12957" y="99"/>
                    <a:pt x="11871" y="1"/>
                    <a:pt x="1082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34"/>
            <p:cNvSpPr/>
            <p:nvPr/>
          </p:nvSpPr>
          <p:spPr>
            <a:xfrm>
              <a:off x="5234700" y="1530475"/>
              <a:ext cx="1745425" cy="306575"/>
            </a:xfrm>
            <a:custGeom>
              <a:avLst/>
              <a:gdLst/>
              <a:ahLst/>
              <a:cxnLst/>
              <a:rect l="l" t="t" r="r" b="b"/>
              <a:pathLst>
                <a:path w="69817" h="12263" extrusionOk="0">
                  <a:moveTo>
                    <a:pt x="10757" y="1"/>
                  </a:moveTo>
                  <a:cubicBezTo>
                    <a:pt x="7850" y="1"/>
                    <a:pt x="5235" y="740"/>
                    <a:pt x="3328" y="1281"/>
                  </a:cubicBezTo>
                  <a:cubicBezTo>
                    <a:pt x="2217" y="1596"/>
                    <a:pt x="1306" y="1855"/>
                    <a:pt x="721" y="1855"/>
                  </a:cubicBezTo>
                  <a:cubicBezTo>
                    <a:pt x="414" y="1855"/>
                    <a:pt x="197" y="1783"/>
                    <a:pt x="89" y="1611"/>
                  </a:cubicBezTo>
                  <a:lnTo>
                    <a:pt x="0" y="1664"/>
                  </a:lnTo>
                  <a:cubicBezTo>
                    <a:pt x="132" y="1875"/>
                    <a:pt x="378" y="1962"/>
                    <a:pt x="726" y="1962"/>
                  </a:cubicBezTo>
                  <a:cubicBezTo>
                    <a:pt x="1322" y="1962"/>
                    <a:pt x="2218" y="1709"/>
                    <a:pt x="3354" y="1388"/>
                  </a:cubicBezTo>
                  <a:cubicBezTo>
                    <a:pt x="5260" y="846"/>
                    <a:pt x="7876" y="104"/>
                    <a:pt x="10778" y="104"/>
                  </a:cubicBezTo>
                  <a:cubicBezTo>
                    <a:pt x="11843" y="104"/>
                    <a:pt x="12947" y="204"/>
                    <a:pt x="14069" y="451"/>
                  </a:cubicBezTo>
                  <a:cubicBezTo>
                    <a:pt x="14390" y="522"/>
                    <a:pt x="14675" y="603"/>
                    <a:pt x="14934" y="692"/>
                  </a:cubicBezTo>
                  <a:cubicBezTo>
                    <a:pt x="17450" y="1522"/>
                    <a:pt x="18101" y="3279"/>
                    <a:pt x="18788" y="5144"/>
                  </a:cubicBezTo>
                  <a:cubicBezTo>
                    <a:pt x="19403" y="6803"/>
                    <a:pt x="20037" y="8516"/>
                    <a:pt x="21946" y="9898"/>
                  </a:cubicBezTo>
                  <a:cubicBezTo>
                    <a:pt x="24105" y="11468"/>
                    <a:pt x="25773" y="12146"/>
                    <a:pt x="27709" y="12245"/>
                  </a:cubicBezTo>
                  <a:cubicBezTo>
                    <a:pt x="28030" y="12254"/>
                    <a:pt x="28342" y="12262"/>
                    <a:pt x="28654" y="12262"/>
                  </a:cubicBezTo>
                  <a:cubicBezTo>
                    <a:pt x="33695" y="12262"/>
                    <a:pt x="37549" y="10184"/>
                    <a:pt x="40974" y="8337"/>
                  </a:cubicBezTo>
                  <a:cubicBezTo>
                    <a:pt x="42384" y="7579"/>
                    <a:pt x="43704" y="6856"/>
                    <a:pt x="45007" y="6339"/>
                  </a:cubicBezTo>
                  <a:cubicBezTo>
                    <a:pt x="46693" y="5679"/>
                    <a:pt x="48084" y="5019"/>
                    <a:pt x="49432" y="4376"/>
                  </a:cubicBezTo>
                  <a:cubicBezTo>
                    <a:pt x="52732" y="2815"/>
                    <a:pt x="55337" y="1584"/>
                    <a:pt x="59762" y="1415"/>
                  </a:cubicBezTo>
                  <a:cubicBezTo>
                    <a:pt x="59986" y="1406"/>
                    <a:pt x="60205" y="1402"/>
                    <a:pt x="60419" y="1402"/>
                  </a:cubicBezTo>
                  <a:cubicBezTo>
                    <a:pt x="67965" y="1402"/>
                    <a:pt x="68983" y="6354"/>
                    <a:pt x="69477" y="8765"/>
                  </a:cubicBezTo>
                  <a:cubicBezTo>
                    <a:pt x="69557" y="9167"/>
                    <a:pt x="69629" y="9515"/>
                    <a:pt x="69718" y="9765"/>
                  </a:cubicBezTo>
                  <a:lnTo>
                    <a:pt x="69816" y="9729"/>
                  </a:lnTo>
                  <a:cubicBezTo>
                    <a:pt x="69736" y="9488"/>
                    <a:pt x="69665" y="9140"/>
                    <a:pt x="69584" y="8748"/>
                  </a:cubicBezTo>
                  <a:cubicBezTo>
                    <a:pt x="69081" y="6302"/>
                    <a:pt x="68064" y="1304"/>
                    <a:pt x="60439" y="1304"/>
                  </a:cubicBezTo>
                  <a:cubicBezTo>
                    <a:pt x="60219" y="1304"/>
                    <a:pt x="59993" y="1308"/>
                    <a:pt x="59762" y="1316"/>
                  </a:cubicBezTo>
                  <a:cubicBezTo>
                    <a:pt x="55319" y="1477"/>
                    <a:pt x="52697" y="2717"/>
                    <a:pt x="49387" y="4287"/>
                  </a:cubicBezTo>
                  <a:cubicBezTo>
                    <a:pt x="48040" y="4920"/>
                    <a:pt x="46648" y="5581"/>
                    <a:pt x="44971" y="6250"/>
                  </a:cubicBezTo>
                  <a:cubicBezTo>
                    <a:pt x="43660" y="6767"/>
                    <a:pt x="42330" y="7481"/>
                    <a:pt x="40930" y="8239"/>
                  </a:cubicBezTo>
                  <a:cubicBezTo>
                    <a:pt x="37516" y="10089"/>
                    <a:pt x="33665" y="12161"/>
                    <a:pt x="28647" y="12161"/>
                  </a:cubicBezTo>
                  <a:cubicBezTo>
                    <a:pt x="28342" y="12161"/>
                    <a:pt x="28032" y="12153"/>
                    <a:pt x="27718" y="12138"/>
                  </a:cubicBezTo>
                  <a:cubicBezTo>
                    <a:pt x="25800" y="12039"/>
                    <a:pt x="24149" y="11370"/>
                    <a:pt x="22008" y="9818"/>
                  </a:cubicBezTo>
                  <a:cubicBezTo>
                    <a:pt x="20126" y="8444"/>
                    <a:pt x="19493" y="6749"/>
                    <a:pt x="18886" y="5108"/>
                  </a:cubicBezTo>
                  <a:cubicBezTo>
                    <a:pt x="18190" y="3217"/>
                    <a:pt x="17530" y="1432"/>
                    <a:pt x="14970" y="594"/>
                  </a:cubicBezTo>
                  <a:cubicBezTo>
                    <a:pt x="14702" y="505"/>
                    <a:pt x="14416" y="424"/>
                    <a:pt x="14086" y="353"/>
                  </a:cubicBezTo>
                  <a:cubicBezTo>
                    <a:pt x="12951" y="102"/>
                    <a:pt x="11834" y="1"/>
                    <a:pt x="1075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34"/>
            <p:cNvSpPr/>
            <p:nvPr/>
          </p:nvSpPr>
          <p:spPr>
            <a:xfrm>
              <a:off x="5231125" y="1538325"/>
              <a:ext cx="1748775" cy="301175"/>
            </a:xfrm>
            <a:custGeom>
              <a:avLst/>
              <a:gdLst/>
              <a:ahLst/>
              <a:cxnLst/>
              <a:rect l="l" t="t" r="r" b="b"/>
              <a:pathLst>
                <a:path w="69951" h="12047" extrusionOk="0">
                  <a:moveTo>
                    <a:pt x="10722" y="1"/>
                  </a:moveTo>
                  <a:cubicBezTo>
                    <a:pt x="7930" y="1"/>
                    <a:pt x="5414" y="667"/>
                    <a:pt x="3569" y="1154"/>
                  </a:cubicBezTo>
                  <a:cubicBezTo>
                    <a:pt x="2432" y="1451"/>
                    <a:pt x="1493" y="1698"/>
                    <a:pt x="862" y="1698"/>
                  </a:cubicBezTo>
                  <a:cubicBezTo>
                    <a:pt x="488" y="1698"/>
                    <a:pt x="222" y="1611"/>
                    <a:pt x="90" y="1395"/>
                  </a:cubicBezTo>
                  <a:lnTo>
                    <a:pt x="0" y="1448"/>
                  </a:lnTo>
                  <a:cubicBezTo>
                    <a:pt x="158" y="1704"/>
                    <a:pt x="449" y="1807"/>
                    <a:pt x="861" y="1807"/>
                  </a:cubicBezTo>
                  <a:cubicBezTo>
                    <a:pt x="1499" y="1807"/>
                    <a:pt x="2425" y="1561"/>
                    <a:pt x="3595" y="1252"/>
                  </a:cubicBezTo>
                  <a:cubicBezTo>
                    <a:pt x="5424" y="766"/>
                    <a:pt x="7931" y="106"/>
                    <a:pt x="10702" y="106"/>
                  </a:cubicBezTo>
                  <a:cubicBezTo>
                    <a:pt x="11797" y="106"/>
                    <a:pt x="12934" y="209"/>
                    <a:pt x="14087" y="467"/>
                  </a:cubicBezTo>
                  <a:cubicBezTo>
                    <a:pt x="14408" y="539"/>
                    <a:pt x="14693" y="619"/>
                    <a:pt x="14961" y="708"/>
                  </a:cubicBezTo>
                  <a:cubicBezTo>
                    <a:pt x="17432" y="1538"/>
                    <a:pt x="17985" y="3268"/>
                    <a:pt x="18565" y="5106"/>
                  </a:cubicBezTo>
                  <a:cubicBezTo>
                    <a:pt x="19109" y="6819"/>
                    <a:pt x="19680" y="8594"/>
                    <a:pt x="21741" y="9995"/>
                  </a:cubicBezTo>
                  <a:cubicBezTo>
                    <a:pt x="23882" y="11440"/>
                    <a:pt x="25568" y="12029"/>
                    <a:pt x="27575" y="12047"/>
                  </a:cubicBezTo>
                  <a:lnTo>
                    <a:pt x="27691" y="12047"/>
                  </a:lnTo>
                  <a:cubicBezTo>
                    <a:pt x="32714" y="12047"/>
                    <a:pt x="36621" y="9941"/>
                    <a:pt x="40074" y="8077"/>
                  </a:cubicBezTo>
                  <a:cubicBezTo>
                    <a:pt x="41724" y="7194"/>
                    <a:pt x="43285" y="6346"/>
                    <a:pt x="44802" y="5829"/>
                  </a:cubicBezTo>
                  <a:cubicBezTo>
                    <a:pt x="46515" y="5240"/>
                    <a:pt x="47924" y="4669"/>
                    <a:pt x="49280" y="4116"/>
                  </a:cubicBezTo>
                  <a:cubicBezTo>
                    <a:pt x="52599" y="2769"/>
                    <a:pt x="55222" y="1707"/>
                    <a:pt x="59718" y="1529"/>
                  </a:cubicBezTo>
                  <a:cubicBezTo>
                    <a:pt x="59969" y="1519"/>
                    <a:pt x="60213" y="1514"/>
                    <a:pt x="60451" y="1514"/>
                  </a:cubicBezTo>
                  <a:cubicBezTo>
                    <a:pt x="67918" y="1514"/>
                    <a:pt x="69049" y="6413"/>
                    <a:pt x="69611" y="8808"/>
                  </a:cubicBezTo>
                  <a:cubicBezTo>
                    <a:pt x="69692" y="9174"/>
                    <a:pt x="69772" y="9486"/>
                    <a:pt x="69852" y="9727"/>
                  </a:cubicBezTo>
                  <a:lnTo>
                    <a:pt x="69950" y="9691"/>
                  </a:lnTo>
                  <a:cubicBezTo>
                    <a:pt x="69870" y="9460"/>
                    <a:pt x="69799" y="9147"/>
                    <a:pt x="69709" y="8782"/>
                  </a:cubicBezTo>
                  <a:cubicBezTo>
                    <a:pt x="69147" y="6360"/>
                    <a:pt x="67990" y="1407"/>
                    <a:pt x="60442" y="1407"/>
                  </a:cubicBezTo>
                  <a:cubicBezTo>
                    <a:pt x="60204" y="1407"/>
                    <a:pt x="59960" y="1412"/>
                    <a:pt x="59709" y="1422"/>
                  </a:cubicBezTo>
                  <a:cubicBezTo>
                    <a:pt x="55204" y="1600"/>
                    <a:pt x="52572" y="2671"/>
                    <a:pt x="49244" y="4018"/>
                  </a:cubicBezTo>
                  <a:cubicBezTo>
                    <a:pt x="47888" y="4571"/>
                    <a:pt x="46479" y="5142"/>
                    <a:pt x="44775" y="5731"/>
                  </a:cubicBezTo>
                  <a:cubicBezTo>
                    <a:pt x="43241" y="6257"/>
                    <a:pt x="41679" y="7095"/>
                    <a:pt x="40020" y="7988"/>
                  </a:cubicBezTo>
                  <a:cubicBezTo>
                    <a:pt x="36586" y="9843"/>
                    <a:pt x="32687" y="11940"/>
                    <a:pt x="27691" y="11940"/>
                  </a:cubicBezTo>
                  <a:lnTo>
                    <a:pt x="27575" y="11940"/>
                  </a:lnTo>
                  <a:cubicBezTo>
                    <a:pt x="25595" y="11931"/>
                    <a:pt x="23918" y="11342"/>
                    <a:pt x="21803" y="9906"/>
                  </a:cubicBezTo>
                  <a:cubicBezTo>
                    <a:pt x="19769" y="8532"/>
                    <a:pt x="19207" y="6774"/>
                    <a:pt x="18663" y="5070"/>
                  </a:cubicBezTo>
                  <a:cubicBezTo>
                    <a:pt x="18074" y="3215"/>
                    <a:pt x="17521" y="1457"/>
                    <a:pt x="14997" y="610"/>
                  </a:cubicBezTo>
                  <a:cubicBezTo>
                    <a:pt x="14729" y="512"/>
                    <a:pt x="14435" y="440"/>
                    <a:pt x="14113" y="360"/>
                  </a:cubicBezTo>
                  <a:cubicBezTo>
                    <a:pt x="12957" y="104"/>
                    <a:pt x="11818" y="1"/>
                    <a:pt x="1072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34"/>
            <p:cNvSpPr/>
            <p:nvPr/>
          </p:nvSpPr>
          <p:spPr>
            <a:xfrm>
              <a:off x="5227325" y="1545925"/>
              <a:ext cx="1752350" cy="296700"/>
            </a:xfrm>
            <a:custGeom>
              <a:avLst/>
              <a:gdLst/>
              <a:ahLst/>
              <a:cxnLst/>
              <a:rect l="l" t="t" r="r" b="b"/>
              <a:pathLst>
                <a:path w="70094" h="11868" extrusionOk="0">
                  <a:moveTo>
                    <a:pt x="10612" y="1"/>
                  </a:moveTo>
                  <a:cubicBezTo>
                    <a:pt x="8007" y="1"/>
                    <a:pt x="5668" y="578"/>
                    <a:pt x="3810" y="1037"/>
                  </a:cubicBezTo>
                  <a:cubicBezTo>
                    <a:pt x="2657" y="1322"/>
                    <a:pt x="1697" y="1561"/>
                    <a:pt x="1024" y="1561"/>
                  </a:cubicBezTo>
                  <a:cubicBezTo>
                    <a:pt x="577" y="1561"/>
                    <a:pt x="257" y="1456"/>
                    <a:pt x="90" y="1189"/>
                  </a:cubicBezTo>
                  <a:lnTo>
                    <a:pt x="1" y="1243"/>
                  </a:lnTo>
                  <a:cubicBezTo>
                    <a:pt x="191" y="1548"/>
                    <a:pt x="537" y="1669"/>
                    <a:pt x="1024" y="1669"/>
                  </a:cubicBezTo>
                  <a:cubicBezTo>
                    <a:pt x="1702" y="1669"/>
                    <a:pt x="2653" y="1435"/>
                    <a:pt x="3837" y="1144"/>
                  </a:cubicBezTo>
                  <a:cubicBezTo>
                    <a:pt x="5694" y="683"/>
                    <a:pt x="8029" y="105"/>
                    <a:pt x="10628" y="105"/>
                  </a:cubicBezTo>
                  <a:cubicBezTo>
                    <a:pt x="11749" y="105"/>
                    <a:pt x="12920" y="213"/>
                    <a:pt x="14123" y="484"/>
                  </a:cubicBezTo>
                  <a:cubicBezTo>
                    <a:pt x="14444" y="565"/>
                    <a:pt x="14729" y="645"/>
                    <a:pt x="14997" y="734"/>
                  </a:cubicBezTo>
                  <a:cubicBezTo>
                    <a:pt x="17432" y="1573"/>
                    <a:pt x="17887" y="3285"/>
                    <a:pt x="18369" y="5096"/>
                  </a:cubicBezTo>
                  <a:cubicBezTo>
                    <a:pt x="18842" y="6863"/>
                    <a:pt x="19333" y="8701"/>
                    <a:pt x="21554" y="10101"/>
                  </a:cubicBezTo>
                  <a:cubicBezTo>
                    <a:pt x="23499" y="11323"/>
                    <a:pt x="25167" y="11867"/>
                    <a:pt x="27058" y="11867"/>
                  </a:cubicBezTo>
                  <a:cubicBezTo>
                    <a:pt x="27183" y="11867"/>
                    <a:pt x="27317" y="11867"/>
                    <a:pt x="27451" y="11859"/>
                  </a:cubicBezTo>
                  <a:cubicBezTo>
                    <a:pt x="32134" y="11680"/>
                    <a:pt x="35899" y="9628"/>
                    <a:pt x="39218" y="7826"/>
                  </a:cubicBezTo>
                  <a:cubicBezTo>
                    <a:pt x="41100" y="6800"/>
                    <a:pt x="42875" y="5828"/>
                    <a:pt x="44615" y="5319"/>
                  </a:cubicBezTo>
                  <a:cubicBezTo>
                    <a:pt x="46328" y="4820"/>
                    <a:pt x="47791" y="4320"/>
                    <a:pt x="49093" y="3883"/>
                  </a:cubicBezTo>
                  <a:cubicBezTo>
                    <a:pt x="52439" y="2741"/>
                    <a:pt x="55088" y="1840"/>
                    <a:pt x="59674" y="1644"/>
                  </a:cubicBezTo>
                  <a:cubicBezTo>
                    <a:pt x="59944" y="1632"/>
                    <a:pt x="60208" y="1626"/>
                    <a:pt x="60464" y="1626"/>
                  </a:cubicBezTo>
                  <a:cubicBezTo>
                    <a:pt x="67871" y="1626"/>
                    <a:pt x="69133" y="6490"/>
                    <a:pt x="69754" y="8861"/>
                  </a:cubicBezTo>
                  <a:cubicBezTo>
                    <a:pt x="69844" y="9191"/>
                    <a:pt x="69915" y="9477"/>
                    <a:pt x="69995" y="9700"/>
                  </a:cubicBezTo>
                  <a:lnTo>
                    <a:pt x="70093" y="9664"/>
                  </a:lnTo>
                  <a:cubicBezTo>
                    <a:pt x="70013" y="9450"/>
                    <a:pt x="69942" y="9164"/>
                    <a:pt x="69861" y="8834"/>
                  </a:cubicBezTo>
                  <a:cubicBezTo>
                    <a:pt x="69232" y="6436"/>
                    <a:pt x="67960" y="1519"/>
                    <a:pt x="60457" y="1519"/>
                  </a:cubicBezTo>
                  <a:cubicBezTo>
                    <a:pt x="60200" y="1519"/>
                    <a:pt x="59936" y="1525"/>
                    <a:pt x="59665" y="1537"/>
                  </a:cubicBezTo>
                  <a:cubicBezTo>
                    <a:pt x="55070" y="1733"/>
                    <a:pt x="52412" y="2643"/>
                    <a:pt x="49057" y="3785"/>
                  </a:cubicBezTo>
                  <a:cubicBezTo>
                    <a:pt x="47764" y="4222"/>
                    <a:pt x="46301" y="4722"/>
                    <a:pt x="44579" y="5221"/>
                  </a:cubicBezTo>
                  <a:cubicBezTo>
                    <a:pt x="42840" y="5730"/>
                    <a:pt x="41055" y="6702"/>
                    <a:pt x="39164" y="7728"/>
                  </a:cubicBezTo>
                  <a:cubicBezTo>
                    <a:pt x="35854" y="9530"/>
                    <a:pt x="32108" y="11573"/>
                    <a:pt x="27451" y="11752"/>
                  </a:cubicBezTo>
                  <a:cubicBezTo>
                    <a:pt x="27310" y="11757"/>
                    <a:pt x="27171" y="11760"/>
                    <a:pt x="27034" y="11760"/>
                  </a:cubicBezTo>
                  <a:cubicBezTo>
                    <a:pt x="25157" y="11760"/>
                    <a:pt x="23552" y="11242"/>
                    <a:pt x="21607" y="10012"/>
                  </a:cubicBezTo>
                  <a:cubicBezTo>
                    <a:pt x="19422" y="8629"/>
                    <a:pt x="18940" y="6818"/>
                    <a:pt x="18476" y="5070"/>
                  </a:cubicBezTo>
                  <a:cubicBezTo>
                    <a:pt x="17985" y="3223"/>
                    <a:pt x="17522" y="1483"/>
                    <a:pt x="15024" y="636"/>
                  </a:cubicBezTo>
                  <a:cubicBezTo>
                    <a:pt x="14765" y="538"/>
                    <a:pt x="14471" y="458"/>
                    <a:pt x="14149" y="386"/>
                  </a:cubicBezTo>
                  <a:cubicBezTo>
                    <a:pt x="12932" y="110"/>
                    <a:pt x="11747" y="1"/>
                    <a:pt x="1061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34"/>
            <p:cNvSpPr/>
            <p:nvPr/>
          </p:nvSpPr>
          <p:spPr>
            <a:xfrm>
              <a:off x="5223550" y="1553750"/>
              <a:ext cx="1755900" cy="292450"/>
            </a:xfrm>
            <a:custGeom>
              <a:avLst/>
              <a:gdLst/>
              <a:ahLst/>
              <a:cxnLst/>
              <a:rect l="l" t="t" r="r" b="b"/>
              <a:pathLst>
                <a:path w="70236" h="11698" extrusionOk="0">
                  <a:moveTo>
                    <a:pt x="10566" y="1"/>
                  </a:moveTo>
                  <a:cubicBezTo>
                    <a:pt x="8074" y="1"/>
                    <a:pt x="5833" y="515"/>
                    <a:pt x="4041" y="930"/>
                  </a:cubicBezTo>
                  <a:cubicBezTo>
                    <a:pt x="2884" y="1196"/>
                    <a:pt x="1909" y="1421"/>
                    <a:pt x="1198" y="1421"/>
                  </a:cubicBezTo>
                  <a:cubicBezTo>
                    <a:pt x="672" y="1421"/>
                    <a:pt x="291" y="1297"/>
                    <a:pt x="89" y="974"/>
                  </a:cubicBezTo>
                  <a:lnTo>
                    <a:pt x="0" y="1037"/>
                  </a:lnTo>
                  <a:cubicBezTo>
                    <a:pt x="226" y="1391"/>
                    <a:pt x="636" y="1526"/>
                    <a:pt x="1198" y="1526"/>
                  </a:cubicBezTo>
                  <a:cubicBezTo>
                    <a:pt x="1925" y="1526"/>
                    <a:pt x="2906" y="1299"/>
                    <a:pt x="4068" y="1028"/>
                  </a:cubicBezTo>
                  <a:cubicBezTo>
                    <a:pt x="5846" y="620"/>
                    <a:pt x="8078" y="108"/>
                    <a:pt x="10558" y="108"/>
                  </a:cubicBezTo>
                  <a:cubicBezTo>
                    <a:pt x="11711" y="108"/>
                    <a:pt x="12918" y="218"/>
                    <a:pt x="14158" y="501"/>
                  </a:cubicBezTo>
                  <a:cubicBezTo>
                    <a:pt x="14479" y="573"/>
                    <a:pt x="14764" y="653"/>
                    <a:pt x="15023" y="751"/>
                  </a:cubicBezTo>
                  <a:cubicBezTo>
                    <a:pt x="17441" y="1590"/>
                    <a:pt x="17797" y="3294"/>
                    <a:pt x="18190" y="5096"/>
                  </a:cubicBezTo>
                  <a:cubicBezTo>
                    <a:pt x="18574" y="6916"/>
                    <a:pt x="18975" y="8798"/>
                    <a:pt x="21357" y="10190"/>
                  </a:cubicBezTo>
                  <a:cubicBezTo>
                    <a:pt x="23123" y="11233"/>
                    <a:pt x="24685" y="11697"/>
                    <a:pt x="26433" y="11697"/>
                  </a:cubicBezTo>
                  <a:cubicBezTo>
                    <a:pt x="26727" y="11697"/>
                    <a:pt x="27022" y="11688"/>
                    <a:pt x="27325" y="11662"/>
                  </a:cubicBezTo>
                  <a:cubicBezTo>
                    <a:pt x="31643" y="11296"/>
                    <a:pt x="35229" y="9306"/>
                    <a:pt x="38396" y="7549"/>
                  </a:cubicBezTo>
                  <a:cubicBezTo>
                    <a:pt x="40502" y="6380"/>
                    <a:pt x="42491" y="5274"/>
                    <a:pt x="44418" y="4801"/>
                  </a:cubicBezTo>
                  <a:cubicBezTo>
                    <a:pt x="46095" y="4400"/>
                    <a:pt x="47522" y="3998"/>
                    <a:pt x="48789" y="3659"/>
                  </a:cubicBezTo>
                  <a:cubicBezTo>
                    <a:pt x="52340" y="2678"/>
                    <a:pt x="54909" y="1973"/>
                    <a:pt x="59628" y="1750"/>
                  </a:cubicBezTo>
                  <a:cubicBezTo>
                    <a:pt x="59919" y="1737"/>
                    <a:pt x="60202" y="1730"/>
                    <a:pt x="60476" y="1730"/>
                  </a:cubicBezTo>
                  <a:cubicBezTo>
                    <a:pt x="67833" y="1730"/>
                    <a:pt x="69226" y="6557"/>
                    <a:pt x="69905" y="8914"/>
                  </a:cubicBezTo>
                  <a:cubicBezTo>
                    <a:pt x="69995" y="9208"/>
                    <a:pt x="70066" y="9458"/>
                    <a:pt x="70137" y="9663"/>
                  </a:cubicBezTo>
                  <a:lnTo>
                    <a:pt x="70235" y="9628"/>
                  </a:lnTo>
                  <a:cubicBezTo>
                    <a:pt x="70164" y="9431"/>
                    <a:pt x="70093" y="9181"/>
                    <a:pt x="70012" y="8887"/>
                  </a:cubicBezTo>
                  <a:cubicBezTo>
                    <a:pt x="69324" y="6504"/>
                    <a:pt x="67922" y="1623"/>
                    <a:pt x="60477" y="1623"/>
                  </a:cubicBezTo>
                  <a:cubicBezTo>
                    <a:pt x="60202" y="1623"/>
                    <a:pt x="59919" y="1630"/>
                    <a:pt x="59628" y="1643"/>
                  </a:cubicBezTo>
                  <a:cubicBezTo>
                    <a:pt x="54891" y="1866"/>
                    <a:pt x="52322" y="2571"/>
                    <a:pt x="48762" y="3552"/>
                  </a:cubicBezTo>
                  <a:cubicBezTo>
                    <a:pt x="47496" y="3900"/>
                    <a:pt x="46068" y="4293"/>
                    <a:pt x="44391" y="4703"/>
                  </a:cubicBezTo>
                  <a:cubicBezTo>
                    <a:pt x="42446" y="5176"/>
                    <a:pt x="40457" y="6282"/>
                    <a:pt x="38343" y="7460"/>
                  </a:cubicBezTo>
                  <a:cubicBezTo>
                    <a:pt x="35185" y="9208"/>
                    <a:pt x="31616" y="11198"/>
                    <a:pt x="27316" y="11554"/>
                  </a:cubicBezTo>
                  <a:cubicBezTo>
                    <a:pt x="27016" y="11580"/>
                    <a:pt x="26723" y="11593"/>
                    <a:pt x="26435" y="11593"/>
                  </a:cubicBezTo>
                  <a:cubicBezTo>
                    <a:pt x="24702" y="11593"/>
                    <a:pt x="23155" y="11125"/>
                    <a:pt x="21411" y="10100"/>
                  </a:cubicBezTo>
                  <a:cubicBezTo>
                    <a:pt x="19073" y="8735"/>
                    <a:pt x="18672" y="6871"/>
                    <a:pt x="18288" y="5069"/>
                  </a:cubicBezTo>
                  <a:cubicBezTo>
                    <a:pt x="17896" y="3240"/>
                    <a:pt x="17530" y="1509"/>
                    <a:pt x="15059" y="653"/>
                  </a:cubicBezTo>
                  <a:cubicBezTo>
                    <a:pt x="14791" y="555"/>
                    <a:pt x="14506" y="475"/>
                    <a:pt x="14176" y="394"/>
                  </a:cubicBezTo>
                  <a:cubicBezTo>
                    <a:pt x="12932" y="112"/>
                    <a:pt x="11722" y="1"/>
                    <a:pt x="1056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34"/>
            <p:cNvSpPr/>
            <p:nvPr/>
          </p:nvSpPr>
          <p:spPr>
            <a:xfrm>
              <a:off x="5219975" y="1561575"/>
              <a:ext cx="1759250" cy="289075"/>
            </a:xfrm>
            <a:custGeom>
              <a:avLst/>
              <a:gdLst/>
              <a:ahLst/>
              <a:cxnLst/>
              <a:rect l="l" t="t" r="r" b="b"/>
              <a:pathLst>
                <a:path w="70370" h="11563" extrusionOk="0">
                  <a:moveTo>
                    <a:pt x="10493" y="0"/>
                  </a:moveTo>
                  <a:cubicBezTo>
                    <a:pt x="8117" y="0"/>
                    <a:pt x="5976" y="459"/>
                    <a:pt x="4256" y="822"/>
                  </a:cubicBezTo>
                  <a:cubicBezTo>
                    <a:pt x="3094" y="1072"/>
                    <a:pt x="2110" y="1284"/>
                    <a:pt x="1372" y="1284"/>
                  </a:cubicBezTo>
                  <a:cubicBezTo>
                    <a:pt x="767" y="1284"/>
                    <a:pt x="327" y="1141"/>
                    <a:pt x="89" y="759"/>
                  </a:cubicBezTo>
                  <a:lnTo>
                    <a:pt x="0" y="822"/>
                  </a:lnTo>
                  <a:cubicBezTo>
                    <a:pt x="259" y="1237"/>
                    <a:pt x="730" y="1390"/>
                    <a:pt x="1373" y="1390"/>
                  </a:cubicBezTo>
                  <a:cubicBezTo>
                    <a:pt x="2127" y="1390"/>
                    <a:pt x="3117" y="1179"/>
                    <a:pt x="4282" y="929"/>
                  </a:cubicBezTo>
                  <a:cubicBezTo>
                    <a:pt x="5992" y="560"/>
                    <a:pt x="8127" y="103"/>
                    <a:pt x="10493" y="103"/>
                  </a:cubicBezTo>
                  <a:cubicBezTo>
                    <a:pt x="11671" y="103"/>
                    <a:pt x="12907" y="216"/>
                    <a:pt x="14176" y="510"/>
                  </a:cubicBezTo>
                  <a:cubicBezTo>
                    <a:pt x="14506" y="590"/>
                    <a:pt x="14791" y="670"/>
                    <a:pt x="15050" y="768"/>
                  </a:cubicBezTo>
                  <a:cubicBezTo>
                    <a:pt x="17441" y="1616"/>
                    <a:pt x="17717" y="3311"/>
                    <a:pt x="18003" y="5104"/>
                  </a:cubicBezTo>
                  <a:cubicBezTo>
                    <a:pt x="18306" y="6977"/>
                    <a:pt x="18618" y="8904"/>
                    <a:pt x="21152" y="10287"/>
                  </a:cubicBezTo>
                  <a:cubicBezTo>
                    <a:pt x="22740" y="11152"/>
                    <a:pt x="24185" y="11563"/>
                    <a:pt x="25791" y="11563"/>
                  </a:cubicBezTo>
                  <a:cubicBezTo>
                    <a:pt x="26246" y="11563"/>
                    <a:pt x="26710" y="11527"/>
                    <a:pt x="27192" y="11465"/>
                  </a:cubicBezTo>
                  <a:cubicBezTo>
                    <a:pt x="31179" y="10947"/>
                    <a:pt x="34587" y="8993"/>
                    <a:pt x="37602" y="7281"/>
                  </a:cubicBezTo>
                  <a:cubicBezTo>
                    <a:pt x="39913" y="5951"/>
                    <a:pt x="42099" y="4702"/>
                    <a:pt x="44213" y="4292"/>
                  </a:cubicBezTo>
                  <a:cubicBezTo>
                    <a:pt x="45730" y="3989"/>
                    <a:pt x="47041" y="3712"/>
                    <a:pt x="48201" y="3462"/>
                  </a:cubicBezTo>
                  <a:cubicBezTo>
                    <a:pt x="52055" y="2651"/>
                    <a:pt x="54597" y="2106"/>
                    <a:pt x="59584" y="1857"/>
                  </a:cubicBezTo>
                  <a:cubicBezTo>
                    <a:pt x="59896" y="1841"/>
                    <a:pt x="60198" y="1833"/>
                    <a:pt x="60490" y="1833"/>
                  </a:cubicBezTo>
                  <a:cubicBezTo>
                    <a:pt x="67815" y="1833"/>
                    <a:pt x="69320" y="6625"/>
                    <a:pt x="70057" y="8984"/>
                  </a:cubicBezTo>
                  <a:cubicBezTo>
                    <a:pt x="70138" y="9234"/>
                    <a:pt x="70200" y="9448"/>
                    <a:pt x="70271" y="9627"/>
                  </a:cubicBezTo>
                  <a:lnTo>
                    <a:pt x="70369" y="9582"/>
                  </a:lnTo>
                  <a:cubicBezTo>
                    <a:pt x="70307" y="9413"/>
                    <a:pt x="70236" y="9199"/>
                    <a:pt x="70155" y="8949"/>
                  </a:cubicBezTo>
                  <a:cubicBezTo>
                    <a:pt x="69799" y="7798"/>
                    <a:pt x="69192" y="5862"/>
                    <a:pt x="67657" y="4310"/>
                  </a:cubicBezTo>
                  <a:cubicBezTo>
                    <a:pt x="65977" y="2597"/>
                    <a:pt x="63558" y="1727"/>
                    <a:pt x="60462" y="1727"/>
                  </a:cubicBezTo>
                  <a:cubicBezTo>
                    <a:pt x="60172" y="1727"/>
                    <a:pt x="59877" y="1734"/>
                    <a:pt x="59575" y="1750"/>
                  </a:cubicBezTo>
                  <a:cubicBezTo>
                    <a:pt x="54588" y="1999"/>
                    <a:pt x="52037" y="2544"/>
                    <a:pt x="48174" y="3364"/>
                  </a:cubicBezTo>
                  <a:cubicBezTo>
                    <a:pt x="47023" y="3614"/>
                    <a:pt x="45712" y="3891"/>
                    <a:pt x="44195" y="4185"/>
                  </a:cubicBezTo>
                  <a:cubicBezTo>
                    <a:pt x="42063" y="4604"/>
                    <a:pt x="39868" y="5862"/>
                    <a:pt x="37549" y="7182"/>
                  </a:cubicBezTo>
                  <a:cubicBezTo>
                    <a:pt x="34551" y="8904"/>
                    <a:pt x="31144" y="10840"/>
                    <a:pt x="27174" y="11366"/>
                  </a:cubicBezTo>
                  <a:cubicBezTo>
                    <a:pt x="26704" y="11426"/>
                    <a:pt x="26252" y="11457"/>
                    <a:pt x="25811" y="11457"/>
                  </a:cubicBezTo>
                  <a:cubicBezTo>
                    <a:pt x="24218" y="11457"/>
                    <a:pt x="22776" y="11057"/>
                    <a:pt x="21197" y="10198"/>
                  </a:cubicBezTo>
                  <a:cubicBezTo>
                    <a:pt x="18717" y="8842"/>
                    <a:pt x="18404" y="6933"/>
                    <a:pt x="18110" y="5086"/>
                  </a:cubicBezTo>
                  <a:cubicBezTo>
                    <a:pt x="17816" y="3266"/>
                    <a:pt x="17530" y="1535"/>
                    <a:pt x="15086" y="670"/>
                  </a:cubicBezTo>
                  <a:cubicBezTo>
                    <a:pt x="14818" y="572"/>
                    <a:pt x="14533" y="492"/>
                    <a:pt x="14203" y="411"/>
                  </a:cubicBezTo>
                  <a:cubicBezTo>
                    <a:pt x="12923" y="114"/>
                    <a:pt x="11679" y="0"/>
                    <a:pt x="104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34"/>
            <p:cNvSpPr/>
            <p:nvPr/>
          </p:nvSpPr>
          <p:spPr>
            <a:xfrm>
              <a:off x="5216175" y="1569250"/>
              <a:ext cx="1762825" cy="286300"/>
            </a:xfrm>
            <a:custGeom>
              <a:avLst/>
              <a:gdLst/>
              <a:ahLst/>
              <a:cxnLst/>
              <a:rect l="l" t="t" r="r" b="b"/>
              <a:pathLst>
                <a:path w="70513" h="11452" extrusionOk="0">
                  <a:moveTo>
                    <a:pt x="10424" y="0"/>
                  </a:moveTo>
                  <a:cubicBezTo>
                    <a:pt x="8161" y="0"/>
                    <a:pt x="6119" y="407"/>
                    <a:pt x="4470" y="738"/>
                  </a:cubicBezTo>
                  <a:cubicBezTo>
                    <a:pt x="3319" y="966"/>
                    <a:pt x="2334" y="1160"/>
                    <a:pt x="1572" y="1160"/>
                  </a:cubicBezTo>
                  <a:cubicBezTo>
                    <a:pt x="876" y="1160"/>
                    <a:pt x="367" y="998"/>
                    <a:pt x="90" y="550"/>
                  </a:cubicBezTo>
                  <a:lnTo>
                    <a:pt x="1" y="613"/>
                  </a:lnTo>
                  <a:cubicBezTo>
                    <a:pt x="302" y="1091"/>
                    <a:pt x="837" y="1264"/>
                    <a:pt x="1562" y="1264"/>
                  </a:cubicBezTo>
                  <a:cubicBezTo>
                    <a:pt x="2338" y="1264"/>
                    <a:pt x="3331" y="1066"/>
                    <a:pt x="4488" y="836"/>
                  </a:cubicBezTo>
                  <a:cubicBezTo>
                    <a:pt x="6130" y="511"/>
                    <a:pt x="8164" y="107"/>
                    <a:pt x="10416" y="107"/>
                  </a:cubicBezTo>
                  <a:cubicBezTo>
                    <a:pt x="11627" y="107"/>
                    <a:pt x="12902" y="224"/>
                    <a:pt x="14212" y="533"/>
                  </a:cubicBezTo>
                  <a:cubicBezTo>
                    <a:pt x="14533" y="613"/>
                    <a:pt x="14818" y="693"/>
                    <a:pt x="15086" y="791"/>
                  </a:cubicBezTo>
                  <a:cubicBezTo>
                    <a:pt x="17450" y="1648"/>
                    <a:pt x="17638" y="3343"/>
                    <a:pt x="17843" y="5136"/>
                  </a:cubicBezTo>
                  <a:cubicBezTo>
                    <a:pt x="18057" y="7045"/>
                    <a:pt x="18280" y="9025"/>
                    <a:pt x="20956" y="10390"/>
                  </a:cubicBezTo>
                  <a:cubicBezTo>
                    <a:pt x="22375" y="11113"/>
                    <a:pt x="23704" y="11452"/>
                    <a:pt x="25158" y="11452"/>
                  </a:cubicBezTo>
                  <a:cubicBezTo>
                    <a:pt x="25765" y="11452"/>
                    <a:pt x="26398" y="11398"/>
                    <a:pt x="27067" y="11273"/>
                  </a:cubicBezTo>
                  <a:cubicBezTo>
                    <a:pt x="30751" y="10622"/>
                    <a:pt x="33990" y="8704"/>
                    <a:pt x="36853" y="7009"/>
                  </a:cubicBezTo>
                  <a:cubicBezTo>
                    <a:pt x="39360" y="5528"/>
                    <a:pt x="41724" y="4128"/>
                    <a:pt x="44017" y="3780"/>
                  </a:cubicBezTo>
                  <a:cubicBezTo>
                    <a:pt x="44882" y="3646"/>
                    <a:pt x="45676" y="3530"/>
                    <a:pt x="46408" y="3414"/>
                  </a:cubicBezTo>
                  <a:cubicBezTo>
                    <a:pt x="51341" y="2656"/>
                    <a:pt x="53812" y="2281"/>
                    <a:pt x="59540" y="1969"/>
                  </a:cubicBezTo>
                  <a:cubicBezTo>
                    <a:pt x="59860" y="1952"/>
                    <a:pt x="60171" y="1943"/>
                    <a:pt x="60473" y="1943"/>
                  </a:cubicBezTo>
                  <a:cubicBezTo>
                    <a:pt x="67807" y="1943"/>
                    <a:pt x="69490" y="6893"/>
                    <a:pt x="70227" y="9061"/>
                  </a:cubicBezTo>
                  <a:cubicBezTo>
                    <a:pt x="70298" y="9266"/>
                    <a:pt x="70352" y="9445"/>
                    <a:pt x="70414" y="9587"/>
                  </a:cubicBezTo>
                  <a:lnTo>
                    <a:pt x="70513" y="9552"/>
                  </a:lnTo>
                  <a:cubicBezTo>
                    <a:pt x="70450" y="9409"/>
                    <a:pt x="70397" y="9231"/>
                    <a:pt x="70325" y="9025"/>
                  </a:cubicBezTo>
                  <a:cubicBezTo>
                    <a:pt x="69580" y="6841"/>
                    <a:pt x="67881" y="1835"/>
                    <a:pt x="60488" y="1835"/>
                  </a:cubicBezTo>
                  <a:cubicBezTo>
                    <a:pt x="60182" y="1835"/>
                    <a:pt x="59866" y="1844"/>
                    <a:pt x="59540" y="1862"/>
                  </a:cubicBezTo>
                  <a:cubicBezTo>
                    <a:pt x="53803" y="2174"/>
                    <a:pt x="51323" y="2558"/>
                    <a:pt x="46399" y="3307"/>
                  </a:cubicBezTo>
                  <a:cubicBezTo>
                    <a:pt x="45659" y="3423"/>
                    <a:pt x="44865" y="3548"/>
                    <a:pt x="43999" y="3673"/>
                  </a:cubicBezTo>
                  <a:cubicBezTo>
                    <a:pt x="41689" y="4030"/>
                    <a:pt x="39316" y="5430"/>
                    <a:pt x="36800" y="6920"/>
                  </a:cubicBezTo>
                  <a:cubicBezTo>
                    <a:pt x="33945" y="8606"/>
                    <a:pt x="30716" y="10524"/>
                    <a:pt x="27049" y="11175"/>
                  </a:cubicBezTo>
                  <a:cubicBezTo>
                    <a:pt x="26390" y="11291"/>
                    <a:pt x="25769" y="11350"/>
                    <a:pt x="25168" y="11350"/>
                  </a:cubicBezTo>
                  <a:cubicBezTo>
                    <a:pt x="23728" y="11350"/>
                    <a:pt x="22411" y="11010"/>
                    <a:pt x="21001" y="10292"/>
                  </a:cubicBezTo>
                  <a:cubicBezTo>
                    <a:pt x="18378" y="8954"/>
                    <a:pt x="18155" y="7009"/>
                    <a:pt x="17950" y="5118"/>
                  </a:cubicBezTo>
                  <a:cubicBezTo>
                    <a:pt x="17745" y="3298"/>
                    <a:pt x="17548" y="1567"/>
                    <a:pt x="15122" y="693"/>
                  </a:cubicBezTo>
                  <a:cubicBezTo>
                    <a:pt x="14854" y="595"/>
                    <a:pt x="14560" y="506"/>
                    <a:pt x="14230" y="426"/>
                  </a:cubicBezTo>
                  <a:cubicBezTo>
                    <a:pt x="12915" y="117"/>
                    <a:pt x="11638" y="0"/>
                    <a:pt x="1042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34"/>
            <p:cNvSpPr/>
            <p:nvPr/>
          </p:nvSpPr>
          <p:spPr>
            <a:xfrm>
              <a:off x="5212375" y="1577075"/>
              <a:ext cx="1766400" cy="284275"/>
            </a:xfrm>
            <a:custGeom>
              <a:avLst/>
              <a:gdLst/>
              <a:ahLst/>
              <a:cxnLst/>
              <a:rect l="l" t="t" r="r" b="b"/>
              <a:pathLst>
                <a:path w="70656" h="11371" extrusionOk="0">
                  <a:moveTo>
                    <a:pt x="10329" y="0"/>
                  </a:moveTo>
                  <a:cubicBezTo>
                    <a:pt x="8184" y="0"/>
                    <a:pt x="6247" y="352"/>
                    <a:pt x="4676" y="639"/>
                  </a:cubicBezTo>
                  <a:cubicBezTo>
                    <a:pt x="3534" y="853"/>
                    <a:pt x="2548" y="1036"/>
                    <a:pt x="1767" y="1036"/>
                  </a:cubicBezTo>
                  <a:cubicBezTo>
                    <a:pt x="987" y="1036"/>
                    <a:pt x="411" y="853"/>
                    <a:pt x="90" y="336"/>
                  </a:cubicBezTo>
                  <a:lnTo>
                    <a:pt x="1" y="398"/>
                  </a:lnTo>
                  <a:cubicBezTo>
                    <a:pt x="348" y="949"/>
                    <a:pt x="949" y="1141"/>
                    <a:pt x="1761" y="1141"/>
                  </a:cubicBezTo>
                  <a:cubicBezTo>
                    <a:pt x="2554" y="1141"/>
                    <a:pt x="3548" y="958"/>
                    <a:pt x="4702" y="746"/>
                  </a:cubicBezTo>
                  <a:cubicBezTo>
                    <a:pt x="6267" y="458"/>
                    <a:pt x="8204" y="105"/>
                    <a:pt x="10346" y="105"/>
                  </a:cubicBezTo>
                  <a:cubicBezTo>
                    <a:pt x="11586" y="105"/>
                    <a:pt x="12894" y="223"/>
                    <a:pt x="14239" y="541"/>
                  </a:cubicBezTo>
                  <a:cubicBezTo>
                    <a:pt x="14569" y="621"/>
                    <a:pt x="14854" y="710"/>
                    <a:pt x="15113" y="808"/>
                  </a:cubicBezTo>
                  <a:cubicBezTo>
                    <a:pt x="17468" y="1674"/>
                    <a:pt x="17575" y="3369"/>
                    <a:pt x="17682" y="5162"/>
                  </a:cubicBezTo>
                  <a:cubicBezTo>
                    <a:pt x="17807" y="7124"/>
                    <a:pt x="17932" y="9141"/>
                    <a:pt x="20760" y="10479"/>
                  </a:cubicBezTo>
                  <a:cubicBezTo>
                    <a:pt x="22027" y="11076"/>
                    <a:pt x="23231" y="11371"/>
                    <a:pt x="24534" y="11371"/>
                  </a:cubicBezTo>
                  <a:cubicBezTo>
                    <a:pt x="25292" y="11371"/>
                    <a:pt x="26086" y="11273"/>
                    <a:pt x="26943" y="11076"/>
                  </a:cubicBezTo>
                  <a:cubicBezTo>
                    <a:pt x="30350" y="10309"/>
                    <a:pt x="33294" y="8498"/>
                    <a:pt x="36140" y="6750"/>
                  </a:cubicBezTo>
                  <a:cubicBezTo>
                    <a:pt x="38825" y="5090"/>
                    <a:pt x="41368" y="3529"/>
                    <a:pt x="43821" y="3262"/>
                  </a:cubicBezTo>
                  <a:cubicBezTo>
                    <a:pt x="49754" y="2628"/>
                    <a:pt x="52260" y="2486"/>
                    <a:pt x="57265" y="2200"/>
                  </a:cubicBezTo>
                  <a:cubicBezTo>
                    <a:pt x="57952" y="2164"/>
                    <a:pt x="58693" y="2120"/>
                    <a:pt x="59504" y="2075"/>
                  </a:cubicBezTo>
                  <a:cubicBezTo>
                    <a:pt x="59845" y="2056"/>
                    <a:pt x="60175" y="2046"/>
                    <a:pt x="60495" y="2046"/>
                  </a:cubicBezTo>
                  <a:cubicBezTo>
                    <a:pt x="67825" y="2046"/>
                    <a:pt x="69619" y="6978"/>
                    <a:pt x="70406" y="9141"/>
                  </a:cubicBezTo>
                  <a:cubicBezTo>
                    <a:pt x="70459" y="9292"/>
                    <a:pt x="70513" y="9435"/>
                    <a:pt x="70558" y="9551"/>
                  </a:cubicBezTo>
                  <a:lnTo>
                    <a:pt x="70656" y="9515"/>
                  </a:lnTo>
                  <a:cubicBezTo>
                    <a:pt x="70611" y="9399"/>
                    <a:pt x="70558" y="9257"/>
                    <a:pt x="70504" y="9105"/>
                  </a:cubicBezTo>
                  <a:cubicBezTo>
                    <a:pt x="69709" y="6926"/>
                    <a:pt x="67899" y="1939"/>
                    <a:pt x="60502" y="1939"/>
                  </a:cubicBezTo>
                  <a:cubicBezTo>
                    <a:pt x="60178" y="1939"/>
                    <a:pt x="59842" y="1948"/>
                    <a:pt x="59495" y="1968"/>
                  </a:cubicBezTo>
                  <a:cubicBezTo>
                    <a:pt x="58693" y="2022"/>
                    <a:pt x="57952" y="2057"/>
                    <a:pt x="57256" y="2102"/>
                  </a:cubicBezTo>
                  <a:cubicBezTo>
                    <a:pt x="52260" y="2378"/>
                    <a:pt x="49745" y="2521"/>
                    <a:pt x="43812" y="3164"/>
                  </a:cubicBezTo>
                  <a:cubicBezTo>
                    <a:pt x="41332" y="3422"/>
                    <a:pt x="38781" y="4992"/>
                    <a:pt x="36087" y="6661"/>
                  </a:cubicBezTo>
                  <a:cubicBezTo>
                    <a:pt x="33250" y="8409"/>
                    <a:pt x="30315" y="10211"/>
                    <a:pt x="26916" y="10978"/>
                  </a:cubicBezTo>
                  <a:cubicBezTo>
                    <a:pt x="26072" y="11168"/>
                    <a:pt x="25292" y="11264"/>
                    <a:pt x="24544" y="11264"/>
                  </a:cubicBezTo>
                  <a:cubicBezTo>
                    <a:pt x="23253" y="11264"/>
                    <a:pt x="22059" y="10977"/>
                    <a:pt x="20805" y="10390"/>
                  </a:cubicBezTo>
                  <a:cubicBezTo>
                    <a:pt x="18030" y="9078"/>
                    <a:pt x="17905" y="7089"/>
                    <a:pt x="17790" y="5162"/>
                  </a:cubicBezTo>
                  <a:cubicBezTo>
                    <a:pt x="17674" y="3333"/>
                    <a:pt x="17575" y="1602"/>
                    <a:pt x="15149" y="710"/>
                  </a:cubicBezTo>
                  <a:cubicBezTo>
                    <a:pt x="14890" y="612"/>
                    <a:pt x="14596" y="523"/>
                    <a:pt x="14266" y="443"/>
                  </a:cubicBezTo>
                  <a:cubicBezTo>
                    <a:pt x="12904" y="120"/>
                    <a:pt x="11581" y="0"/>
                    <a:pt x="1032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34"/>
            <p:cNvSpPr/>
            <p:nvPr/>
          </p:nvSpPr>
          <p:spPr>
            <a:xfrm>
              <a:off x="5208825" y="1584650"/>
              <a:ext cx="1769725" cy="282950"/>
            </a:xfrm>
            <a:custGeom>
              <a:avLst/>
              <a:gdLst/>
              <a:ahLst/>
              <a:cxnLst/>
              <a:rect l="l" t="t" r="r" b="b"/>
              <a:pathLst>
                <a:path w="70789" h="11318" extrusionOk="0">
                  <a:moveTo>
                    <a:pt x="10223" y="1"/>
                  </a:moveTo>
                  <a:cubicBezTo>
                    <a:pt x="8237" y="1"/>
                    <a:pt x="6437" y="302"/>
                    <a:pt x="4871" y="568"/>
                  </a:cubicBezTo>
                  <a:cubicBezTo>
                    <a:pt x="3745" y="758"/>
                    <a:pt x="2767" y="923"/>
                    <a:pt x="1977" y="923"/>
                  </a:cubicBezTo>
                  <a:cubicBezTo>
                    <a:pt x="1101" y="923"/>
                    <a:pt x="455" y="721"/>
                    <a:pt x="89" y="131"/>
                  </a:cubicBezTo>
                  <a:lnTo>
                    <a:pt x="0" y="193"/>
                  </a:lnTo>
                  <a:cubicBezTo>
                    <a:pt x="388" y="818"/>
                    <a:pt x="1062" y="1028"/>
                    <a:pt x="1970" y="1028"/>
                  </a:cubicBezTo>
                  <a:cubicBezTo>
                    <a:pt x="2773" y="1028"/>
                    <a:pt x="3758" y="863"/>
                    <a:pt x="4889" y="675"/>
                  </a:cubicBezTo>
                  <a:cubicBezTo>
                    <a:pt x="6455" y="408"/>
                    <a:pt x="8256" y="106"/>
                    <a:pt x="10240" y="106"/>
                  </a:cubicBezTo>
                  <a:cubicBezTo>
                    <a:pt x="11511" y="106"/>
                    <a:pt x="12858" y="230"/>
                    <a:pt x="14265" y="568"/>
                  </a:cubicBezTo>
                  <a:cubicBezTo>
                    <a:pt x="14595" y="648"/>
                    <a:pt x="14881" y="737"/>
                    <a:pt x="15139" y="835"/>
                  </a:cubicBezTo>
                  <a:cubicBezTo>
                    <a:pt x="17485" y="1710"/>
                    <a:pt x="17503" y="3414"/>
                    <a:pt x="17530" y="5216"/>
                  </a:cubicBezTo>
                  <a:cubicBezTo>
                    <a:pt x="17548" y="7214"/>
                    <a:pt x="17575" y="9284"/>
                    <a:pt x="20554" y="10586"/>
                  </a:cubicBezTo>
                  <a:cubicBezTo>
                    <a:pt x="21678" y="11077"/>
                    <a:pt x="22767" y="11318"/>
                    <a:pt x="23935" y="11318"/>
                  </a:cubicBezTo>
                  <a:cubicBezTo>
                    <a:pt x="24827" y="11318"/>
                    <a:pt x="25764" y="11175"/>
                    <a:pt x="26808" y="10889"/>
                  </a:cubicBezTo>
                  <a:cubicBezTo>
                    <a:pt x="29966" y="10024"/>
                    <a:pt x="32758" y="8231"/>
                    <a:pt x="35452" y="6500"/>
                  </a:cubicBezTo>
                  <a:cubicBezTo>
                    <a:pt x="38307" y="4663"/>
                    <a:pt x="41001" y="2923"/>
                    <a:pt x="43615" y="2753"/>
                  </a:cubicBezTo>
                  <a:cubicBezTo>
                    <a:pt x="47157" y="2530"/>
                    <a:pt x="49503" y="2495"/>
                    <a:pt x="51760" y="2459"/>
                  </a:cubicBezTo>
                  <a:cubicBezTo>
                    <a:pt x="53928" y="2423"/>
                    <a:pt x="56158" y="2397"/>
                    <a:pt x="59450" y="2191"/>
                  </a:cubicBezTo>
                  <a:cubicBezTo>
                    <a:pt x="59805" y="2170"/>
                    <a:pt x="60149" y="2159"/>
                    <a:pt x="60482" y="2159"/>
                  </a:cubicBezTo>
                  <a:cubicBezTo>
                    <a:pt x="67855" y="2159"/>
                    <a:pt x="69824" y="7268"/>
                    <a:pt x="70584" y="9248"/>
                  </a:cubicBezTo>
                  <a:cubicBezTo>
                    <a:pt x="70619" y="9346"/>
                    <a:pt x="70655" y="9444"/>
                    <a:pt x="70691" y="9525"/>
                  </a:cubicBezTo>
                  <a:lnTo>
                    <a:pt x="70789" y="9489"/>
                  </a:lnTo>
                  <a:cubicBezTo>
                    <a:pt x="70753" y="9409"/>
                    <a:pt x="70717" y="9310"/>
                    <a:pt x="70682" y="9212"/>
                  </a:cubicBezTo>
                  <a:cubicBezTo>
                    <a:pt x="69913" y="7214"/>
                    <a:pt x="67927" y="2053"/>
                    <a:pt x="60482" y="2053"/>
                  </a:cubicBezTo>
                  <a:cubicBezTo>
                    <a:pt x="60149" y="2053"/>
                    <a:pt x="59805" y="2063"/>
                    <a:pt x="59450" y="2084"/>
                  </a:cubicBezTo>
                  <a:cubicBezTo>
                    <a:pt x="56158" y="2290"/>
                    <a:pt x="53919" y="2325"/>
                    <a:pt x="51760" y="2352"/>
                  </a:cubicBezTo>
                  <a:cubicBezTo>
                    <a:pt x="49494" y="2388"/>
                    <a:pt x="47157" y="2423"/>
                    <a:pt x="43615" y="2655"/>
                  </a:cubicBezTo>
                  <a:cubicBezTo>
                    <a:pt x="40966" y="2825"/>
                    <a:pt x="38263" y="4564"/>
                    <a:pt x="35390" y="6411"/>
                  </a:cubicBezTo>
                  <a:cubicBezTo>
                    <a:pt x="32705" y="8142"/>
                    <a:pt x="29921" y="9926"/>
                    <a:pt x="26781" y="10791"/>
                  </a:cubicBezTo>
                  <a:cubicBezTo>
                    <a:pt x="25748" y="11075"/>
                    <a:pt x="24815" y="11218"/>
                    <a:pt x="23929" y="11218"/>
                  </a:cubicBezTo>
                  <a:cubicBezTo>
                    <a:pt x="22779" y="11218"/>
                    <a:pt x="21707" y="10977"/>
                    <a:pt x="20599" y="10488"/>
                  </a:cubicBezTo>
                  <a:cubicBezTo>
                    <a:pt x="17682" y="9212"/>
                    <a:pt x="17655" y="7178"/>
                    <a:pt x="17628" y="5216"/>
                  </a:cubicBezTo>
                  <a:cubicBezTo>
                    <a:pt x="17610" y="3378"/>
                    <a:pt x="17584" y="1638"/>
                    <a:pt x="15175" y="737"/>
                  </a:cubicBezTo>
                  <a:cubicBezTo>
                    <a:pt x="14907" y="630"/>
                    <a:pt x="14622" y="550"/>
                    <a:pt x="14292" y="470"/>
                  </a:cubicBezTo>
                  <a:cubicBezTo>
                    <a:pt x="12867" y="127"/>
                    <a:pt x="11506" y="1"/>
                    <a:pt x="1022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34"/>
            <p:cNvSpPr/>
            <p:nvPr/>
          </p:nvSpPr>
          <p:spPr>
            <a:xfrm>
              <a:off x="5205025" y="1590575"/>
              <a:ext cx="1773300" cy="284175"/>
            </a:xfrm>
            <a:custGeom>
              <a:avLst/>
              <a:gdLst/>
              <a:ahLst/>
              <a:cxnLst/>
              <a:rect l="l" t="t" r="r" b="b"/>
              <a:pathLst>
                <a:path w="70932" h="11367" extrusionOk="0">
                  <a:moveTo>
                    <a:pt x="90" y="1"/>
                  </a:moveTo>
                  <a:lnTo>
                    <a:pt x="1" y="54"/>
                  </a:lnTo>
                  <a:cubicBezTo>
                    <a:pt x="445" y="760"/>
                    <a:pt x="1193" y="991"/>
                    <a:pt x="2194" y="991"/>
                  </a:cubicBezTo>
                  <a:cubicBezTo>
                    <a:pt x="3002" y="991"/>
                    <a:pt x="3974" y="841"/>
                    <a:pt x="5086" y="670"/>
                  </a:cubicBezTo>
                  <a:cubicBezTo>
                    <a:pt x="6577" y="438"/>
                    <a:pt x="8282" y="175"/>
                    <a:pt x="10159" y="175"/>
                  </a:cubicBezTo>
                  <a:cubicBezTo>
                    <a:pt x="11460" y="175"/>
                    <a:pt x="12842" y="301"/>
                    <a:pt x="14292" y="652"/>
                  </a:cubicBezTo>
                  <a:cubicBezTo>
                    <a:pt x="14622" y="732"/>
                    <a:pt x="14908" y="821"/>
                    <a:pt x="15175" y="920"/>
                  </a:cubicBezTo>
                  <a:cubicBezTo>
                    <a:pt x="17504" y="1821"/>
                    <a:pt x="17450" y="3533"/>
                    <a:pt x="17379" y="5344"/>
                  </a:cubicBezTo>
                  <a:cubicBezTo>
                    <a:pt x="17307" y="7378"/>
                    <a:pt x="17236" y="9484"/>
                    <a:pt x="20358" y="10759"/>
                  </a:cubicBezTo>
                  <a:cubicBezTo>
                    <a:pt x="21358" y="11161"/>
                    <a:pt x="22339" y="11366"/>
                    <a:pt x="23374" y="11366"/>
                  </a:cubicBezTo>
                  <a:cubicBezTo>
                    <a:pt x="24391" y="11366"/>
                    <a:pt x="25470" y="11170"/>
                    <a:pt x="26683" y="10777"/>
                  </a:cubicBezTo>
                  <a:cubicBezTo>
                    <a:pt x="29618" y="9823"/>
                    <a:pt x="32250" y="8047"/>
                    <a:pt x="34802" y="6326"/>
                  </a:cubicBezTo>
                  <a:cubicBezTo>
                    <a:pt x="37817" y="4301"/>
                    <a:pt x="40654" y="2383"/>
                    <a:pt x="43428" y="2320"/>
                  </a:cubicBezTo>
                  <a:cubicBezTo>
                    <a:pt x="44272" y="2301"/>
                    <a:pt x="45043" y="2293"/>
                    <a:pt x="45758" y="2293"/>
                  </a:cubicBezTo>
                  <a:cubicBezTo>
                    <a:pt x="47699" y="2293"/>
                    <a:pt x="49236" y="2353"/>
                    <a:pt x="50735" y="2418"/>
                  </a:cubicBezTo>
                  <a:cubicBezTo>
                    <a:pt x="52079" y="2476"/>
                    <a:pt x="53385" y="2531"/>
                    <a:pt x="54893" y="2531"/>
                  </a:cubicBezTo>
                  <a:cubicBezTo>
                    <a:pt x="56197" y="2531"/>
                    <a:pt x="57652" y="2490"/>
                    <a:pt x="59415" y="2374"/>
                  </a:cubicBezTo>
                  <a:cubicBezTo>
                    <a:pt x="59796" y="2349"/>
                    <a:pt x="60164" y="2337"/>
                    <a:pt x="60520" y="2337"/>
                  </a:cubicBezTo>
                  <a:cubicBezTo>
                    <a:pt x="67929" y="2337"/>
                    <a:pt x="69980" y="7456"/>
                    <a:pt x="70780" y="9439"/>
                  </a:cubicBezTo>
                  <a:lnTo>
                    <a:pt x="70834" y="9564"/>
                  </a:lnTo>
                  <a:lnTo>
                    <a:pt x="70932" y="9528"/>
                  </a:lnTo>
                  <a:lnTo>
                    <a:pt x="70878" y="9403"/>
                  </a:lnTo>
                  <a:cubicBezTo>
                    <a:pt x="70468" y="8386"/>
                    <a:pt x="69710" y="6486"/>
                    <a:pt x="67988" y="4889"/>
                  </a:cubicBezTo>
                  <a:cubicBezTo>
                    <a:pt x="66095" y="3125"/>
                    <a:pt x="63581" y="2239"/>
                    <a:pt x="60509" y="2239"/>
                  </a:cubicBezTo>
                  <a:cubicBezTo>
                    <a:pt x="60149" y="2239"/>
                    <a:pt x="59781" y="2251"/>
                    <a:pt x="59406" y="2276"/>
                  </a:cubicBezTo>
                  <a:cubicBezTo>
                    <a:pt x="57674" y="2386"/>
                    <a:pt x="56237" y="2425"/>
                    <a:pt x="54950" y="2425"/>
                  </a:cubicBezTo>
                  <a:cubicBezTo>
                    <a:pt x="53420" y="2425"/>
                    <a:pt x="52100" y="2369"/>
                    <a:pt x="50743" y="2311"/>
                  </a:cubicBezTo>
                  <a:cubicBezTo>
                    <a:pt x="49213" y="2252"/>
                    <a:pt x="47647" y="2187"/>
                    <a:pt x="45656" y="2187"/>
                  </a:cubicBezTo>
                  <a:cubicBezTo>
                    <a:pt x="44967" y="2187"/>
                    <a:pt x="44227" y="2195"/>
                    <a:pt x="43419" y="2213"/>
                  </a:cubicBezTo>
                  <a:cubicBezTo>
                    <a:pt x="40618" y="2276"/>
                    <a:pt x="37772" y="4203"/>
                    <a:pt x="34748" y="6237"/>
                  </a:cubicBezTo>
                  <a:cubicBezTo>
                    <a:pt x="32197" y="7949"/>
                    <a:pt x="29565" y="9725"/>
                    <a:pt x="26648" y="10670"/>
                  </a:cubicBezTo>
                  <a:cubicBezTo>
                    <a:pt x="25442" y="11062"/>
                    <a:pt x="24372" y="11258"/>
                    <a:pt x="23360" y="11258"/>
                  </a:cubicBezTo>
                  <a:cubicBezTo>
                    <a:pt x="22342" y="11258"/>
                    <a:pt x="21383" y="11059"/>
                    <a:pt x="20403" y="10661"/>
                  </a:cubicBezTo>
                  <a:cubicBezTo>
                    <a:pt x="17343" y="9421"/>
                    <a:pt x="17414" y="7352"/>
                    <a:pt x="17486" y="5344"/>
                  </a:cubicBezTo>
                  <a:cubicBezTo>
                    <a:pt x="17548" y="3498"/>
                    <a:pt x="17611" y="1749"/>
                    <a:pt x="15211" y="830"/>
                  </a:cubicBezTo>
                  <a:cubicBezTo>
                    <a:pt x="14943" y="723"/>
                    <a:pt x="14649" y="634"/>
                    <a:pt x="14319" y="554"/>
                  </a:cubicBezTo>
                  <a:cubicBezTo>
                    <a:pt x="12854" y="198"/>
                    <a:pt x="11458" y="70"/>
                    <a:pt x="10145" y="70"/>
                  </a:cubicBezTo>
                  <a:cubicBezTo>
                    <a:pt x="8266" y="70"/>
                    <a:pt x="6559" y="332"/>
                    <a:pt x="5068" y="563"/>
                  </a:cubicBezTo>
                  <a:cubicBezTo>
                    <a:pt x="3963" y="736"/>
                    <a:pt x="2995" y="886"/>
                    <a:pt x="2196" y="886"/>
                  </a:cubicBezTo>
                  <a:cubicBezTo>
                    <a:pt x="1226" y="886"/>
                    <a:pt x="505" y="666"/>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34"/>
            <p:cNvSpPr/>
            <p:nvPr/>
          </p:nvSpPr>
          <p:spPr>
            <a:xfrm>
              <a:off x="5201225" y="1593025"/>
              <a:ext cx="1776875" cy="289075"/>
            </a:xfrm>
            <a:custGeom>
              <a:avLst/>
              <a:gdLst/>
              <a:ahLst/>
              <a:cxnLst/>
              <a:rect l="l" t="t" r="r" b="b"/>
              <a:pathLst>
                <a:path w="71075" h="11563" extrusionOk="0">
                  <a:moveTo>
                    <a:pt x="90" y="1"/>
                  </a:moveTo>
                  <a:lnTo>
                    <a:pt x="1" y="54"/>
                  </a:lnTo>
                  <a:cubicBezTo>
                    <a:pt x="501" y="848"/>
                    <a:pt x="1328" y="1097"/>
                    <a:pt x="2430" y="1097"/>
                  </a:cubicBezTo>
                  <a:cubicBezTo>
                    <a:pt x="3237" y="1097"/>
                    <a:pt x="4191" y="963"/>
                    <a:pt x="5273" y="813"/>
                  </a:cubicBezTo>
                  <a:cubicBezTo>
                    <a:pt x="6683" y="610"/>
                    <a:pt x="8291" y="384"/>
                    <a:pt x="10055" y="384"/>
                  </a:cubicBezTo>
                  <a:cubicBezTo>
                    <a:pt x="11396" y="384"/>
                    <a:pt x="12826" y="514"/>
                    <a:pt x="14328" y="884"/>
                  </a:cubicBezTo>
                  <a:cubicBezTo>
                    <a:pt x="14658" y="964"/>
                    <a:pt x="14944" y="1054"/>
                    <a:pt x="15202" y="1152"/>
                  </a:cubicBezTo>
                  <a:cubicBezTo>
                    <a:pt x="17531" y="2062"/>
                    <a:pt x="17388" y="3792"/>
                    <a:pt x="17236" y="5621"/>
                  </a:cubicBezTo>
                  <a:cubicBezTo>
                    <a:pt x="17067" y="7691"/>
                    <a:pt x="16888" y="9841"/>
                    <a:pt x="20162" y="11063"/>
                  </a:cubicBezTo>
                  <a:cubicBezTo>
                    <a:pt x="21055" y="11393"/>
                    <a:pt x="21929" y="11563"/>
                    <a:pt x="22839" y="11563"/>
                  </a:cubicBezTo>
                  <a:cubicBezTo>
                    <a:pt x="23972" y="11563"/>
                    <a:pt x="25176" y="11304"/>
                    <a:pt x="26550" y="10795"/>
                  </a:cubicBezTo>
                  <a:cubicBezTo>
                    <a:pt x="29280" y="9769"/>
                    <a:pt x="31778" y="8003"/>
                    <a:pt x="34195" y="6299"/>
                  </a:cubicBezTo>
                  <a:cubicBezTo>
                    <a:pt x="37311" y="4092"/>
                    <a:pt x="40253" y="2016"/>
                    <a:pt x="43141" y="2016"/>
                  </a:cubicBezTo>
                  <a:cubicBezTo>
                    <a:pt x="43171" y="2016"/>
                    <a:pt x="43202" y="2017"/>
                    <a:pt x="43232" y="2017"/>
                  </a:cubicBezTo>
                  <a:cubicBezTo>
                    <a:pt x="46248" y="2071"/>
                    <a:pt x="48398" y="2276"/>
                    <a:pt x="50298" y="2472"/>
                  </a:cubicBezTo>
                  <a:cubicBezTo>
                    <a:pt x="52150" y="2654"/>
                    <a:pt x="53824" y="2820"/>
                    <a:pt x="55970" y="2820"/>
                  </a:cubicBezTo>
                  <a:cubicBezTo>
                    <a:pt x="56978" y="2820"/>
                    <a:pt x="58088" y="2783"/>
                    <a:pt x="59370" y="2695"/>
                  </a:cubicBezTo>
                  <a:cubicBezTo>
                    <a:pt x="59755" y="2669"/>
                    <a:pt x="60131" y="2657"/>
                    <a:pt x="60499" y="2657"/>
                  </a:cubicBezTo>
                  <a:cubicBezTo>
                    <a:pt x="65508" y="2657"/>
                    <a:pt x="69032" y="5031"/>
                    <a:pt x="70977" y="9743"/>
                  </a:cubicBezTo>
                  <a:lnTo>
                    <a:pt x="71075" y="9707"/>
                  </a:lnTo>
                  <a:cubicBezTo>
                    <a:pt x="70718" y="8859"/>
                    <a:pt x="69906" y="6879"/>
                    <a:pt x="68095" y="5238"/>
                  </a:cubicBezTo>
                  <a:cubicBezTo>
                    <a:pt x="66149" y="3458"/>
                    <a:pt x="63602" y="2556"/>
                    <a:pt x="60529" y="2556"/>
                  </a:cubicBezTo>
                  <a:cubicBezTo>
                    <a:pt x="60150" y="2556"/>
                    <a:pt x="59764" y="2570"/>
                    <a:pt x="59370" y="2597"/>
                  </a:cubicBezTo>
                  <a:cubicBezTo>
                    <a:pt x="58115" y="2681"/>
                    <a:pt x="57022" y="2716"/>
                    <a:pt x="56030" y="2716"/>
                  </a:cubicBezTo>
                  <a:cubicBezTo>
                    <a:pt x="53858" y="2716"/>
                    <a:pt x="52169" y="2549"/>
                    <a:pt x="50307" y="2365"/>
                  </a:cubicBezTo>
                  <a:cubicBezTo>
                    <a:pt x="48406" y="2178"/>
                    <a:pt x="46257" y="1964"/>
                    <a:pt x="43232" y="1910"/>
                  </a:cubicBezTo>
                  <a:lnTo>
                    <a:pt x="43134" y="1910"/>
                  </a:lnTo>
                  <a:cubicBezTo>
                    <a:pt x="40217" y="1910"/>
                    <a:pt x="37255" y="3997"/>
                    <a:pt x="34133" y="6210"/>
                  </a:cubicBezTo>
                  <a:cubicBezTo>
                    <a:pt x="31724" y="7914"/>
                    <a:pt x="29235" y="9680"/>
                    <a:pt x="26514" y="10697"/>
                  </a:cubicBezTo>
                  <a:cubicBezTo>
                    <a:pt x="25153" y="11205"/>
                    <a:pt x="23967" y="11457"/>
                    <a:pt x="22846" y="11457"/>
                  </a:cubicBezTo>
                  <a:cubicBezTo>
                    <a:pt x="21939" y="11457"/>
                    <a:pt x="21076" y="11292"/>
                    <a:pt x="20198" y="10965"/>
                  </a:cubicBezTo>
                  <a:cubicBezTo>
                    <a:pt x="17004" y="9769"/>
                    <a:pt x="17174" y="7664"/>
                    <a:pt x="17343" y="5630"/>
                  </a:cubicBezTo>
                  <a:cubicBezTo>
                    <a:pt x="17495" y="3757"/>
                    <a:pt x="17647" y="1990"/>
                    <a:pt x="15238" y="1062"/>
                  </a:cubicBezTo>
                  <a:cubicBezTo>
                    <a:pt x="14979" y="955"/>
                    <a:pt x="14685" y="866"/>
                    <a:pt x="14355" y="786"/>
                  </a:cubicBezTo>
                  <a:cubicBezTo>
                    <a:pt x="12841" y="412"/>
                    <a:pt x="11404" y="281"/>
                    <a:pt x="10058" y="281"/>
                  </a:cubicBezTo>
                  <a:cubicBezTo>
                    <a:pt x="8287" y="281"/>
                    <a:pt x="6675" y="508"/>
                    <a:pt x="5255" y="706"/>
                  </a:cubicBezTo>
                  <a:cubicBezTo>
                    <a:pt x="4181" y="858"/>
                    <a:pt x="3233" y="991"/>
                    <a:pt x="2435" y="991"/>
                  </a:cubicBezTo>
                  <a:cubicBezTo>
                    <a:pt x="1365" y="991"/>
                    <a:pt x="565" y="752"/>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34"/>
            <p:cNvSpPr/>
            <p:nvPr/>
          </p:nvSpPr>
          <p:spPr>
            <a:xfrm>
              <a:off x="5197675" y="1595500"/>
              <a:ext cx="1780200" cy="294625"/>
            </a:xfrm>
            <a:custGeom>
              <a:avLst/>
              <a:gdLst/>
              <a:ahLst/>
              <a:cxnLst/>
              <a:rect l="l" t="t" r="r" b="b"/>
              <a:pathLst>
                <a:path w="71208" h="11785" extrusionOk="0">
                  <a:moveTo>
                    <a:pt x="89" y="0"/>
                  </a:moveTo>
                  <a:lnTo>
                    <a:pt x="0" y="54"/>
                  </a:lnTo>
                  <a:cubicBezTo>
                    <a:pt x="552" y="938"/>
                    <a:pt x="1458" y="1204"/>
                    <a:pt x="2664" y="1204"/>
                  </a:cubicBezTo>
                  <a:cubicBezTo>
                    <a:pt x="3466" y="1204"/>
                    <a:pt x="4400" y="1086"/>
                    <a:pt x="5451" y="955"/>
                  </a:cubicBezTo>
                  <a:cubicBezTo>
                    <a:pt x="6779" y="784"/>
                    <a:pt x="8288" y="593"/>
                    <a:pt x="9941" y="593"/>
                  </a:cubicBezTo>
                  <a:cubicBezTo>
                    <a:pt x="11319" y="593"/>
                    <a:pt x="12797" y="726"/>
                    <a:pt x="14354" y="1115"/>
                  </a:cubicBezTo>
                  <a:cubicBezTo>
                    <a:pt x="14684" y="1195"/>
                    <a:pt x="14970" y="1285"/>
                    <a:pt x="15228" y="1383"/>
                  </a:cubicBezTo>
                  <a:cubicBezTo>
                    <a:pt x="17557" y="2311"/>
                    <a:pt x="17334" y="4050"/>
                    <a:pt x="17093" y="5897"/>
                  </a:cubicBezTo>
                  <a:cubicBezTo>
                    <a:pt x="16816" y="8011"/>
                    <a:pt x="16540" y="10197"/>
                    <a:pt x="19957" y="11374"/>
                  </a:cubicBezTo>
                  <a:cubicBezTo>
                    <a:pt x="20751" y="11642"/>
                    <a:pt x="21527" y="11785"/>
                    <a:pt x="22338" y="11785"/>
                  </a:cubicBezTo>
                  <a:cubicBezTo>
                    <a:pt x="23578" y="11785"/>
                    <a:pt x="24890" y="11464"/>
                    <a:pt x="26415" y="10812"/>
                  </a:cubicBezTo>
                  <a:cubicBezTo>
                    <a:pt x="28958" y="9724"/>
                    <a:pt x="31313" y="7975"/>
                    <a:pt x="33597" y="6280"/>
                  </a:cubicBezTo>
                  <a:cubicBezTo>
                    <a:pt x="36764" y="3925"/>
                    <a:pt x="39752" y="1704"/>
                    <a:pt x="42705" y="1704"/>
                  </a:cubicBezTo>
                  <a:cubicBezTo>
                    <a:pt x="42812" y="1704"/>
                    <a:pt x="42919" y="1713"/>
                    <a:pt x="43026" y="1713"/>
                  </a:cubicBezTo>
                  <a:cubicBezTo>
                    <a:pt x="46024" y="1882"/>
                    <a:pt x="48156" y="2212"/>
                    <a:pt x="50029" y="2507"/>
                  </a:cubicBezTo>
                  <a:cubicBezTo>
                    <a:pt x="52109" y="2836"/>
                    <a:pt x="53978" y="3129"/>
                    <a:pt x="56537" y="3129"/>
                  </a:cubicBezTo>
                  <a:cubicBezTo>
                    <a:pt x="57381" y="3129"/>
                    <a:pt x="58299" y="3097"/>
                    <a:pt x="59325" y="3024"/>
                  </a:cubicBezTo>
                  <a:cubicBezTo>
                    <a:pt x="59718" y="2996"/>
                    <a:pt x="60103" y="2982"/>
                    <a:pt x="60482" y="2982"/>
                  </a:cubicBezTo>
                  <a:cubicBezTo>
                    <a:pt x="65455" y="2982"/>
                    <a:pt x="69203" y="5419"/>
                    <a:pt x="71110" y="9920"/>
                  </a:cubicBezTo>
                  <a:lnTo>
                    <a:pt x="71208" y="9876"/>
                  </a:lnTo>
                  <a:cubicBezTo>
                    <a:pt x="70450" y="8082"/>
                    <a:pt x="69397" y="6602"/>
                    <a:pt x="68086" y="5469"/>
                  </a:cubicBezTo>
                  <a:cubicBezTo>
                    <a:pt x="66089" y="3748"/>
                    <a:pt x="63548" y="2872"/>
                    <a:pt x="60524" y="2872"/>
                  </a:cubicBezTo>
                  <a:cubicBezTo>
                    <a:pt x="60129" y="2872"/>
                    <a:pt x="59727" y="2887"/>
                    <a:pt x="59316" y="2917"/>
                  </a:cubicBezTo>
                  <a:cubicBezTo>
                    <a:pt x="58290" y="2990"/>
                    <a:pt x="57372" y="3022"/>
                    <a:pt x="56530" y="3022"/>
                  </a:cubicBezTo>
                  <a:cubicBezTo>
                    <a:pt x="53979" y="3022"/>
                    <a:pt x="52119" y="2731"/>
                    <a:pt x="50047" y="2409"/>
                  </a:cubicBezTo>
                  <a:cubicBezTo>
                    <a:pt x="48165" y="2114"/>
                    <a:pt x="46033" y="1775"/>
                    <a:pt x="43035" y="1606"/>
                  </a:cubicBezTo>
                  <a:cubicBezTo>
                    <a:pt x="42928" y="1600"/>
                    <a:pt x="42820" y="1597"/>
                    <a:pt x="42713" y="1597"/>
                  </a:cubicBezTo>
                  <a:cubicBezTo>
                    <a:pt x="39723" y="1597"/>
                    <a:pt x="36712" y="3832"/>
                    <a:pt x="33534" y="6191"/>
                  </a:cubicBezTo>
                  <a:cubicBezTo>
                    <a:pt x="31260" y="7886"/>
                    <a:pt x="28904" y="9635"/>
                    <a:pt x="26380" y="10714"/>
                  </a:cubicBezTo>
                  <a:cubicBezTo>
                    <a:pt x="24865" y="11361"/>
                    <a:pt x="23568" y="11676"/>
                    <a:pt x="22344" y="11676"/>
                  </a:cubicBezTo>
                  <a:cubicBezTo>
                    <a:pt x="21543" y="11676"/>
                    <a:pt x="20772" y="11541"/>
                    <a:pt x="19992" y="11276"/>
                  </a:cubicBezTo>
                  <a:cubicBezTo>
                    <a:pt x="16656" y="10125"/>
                    <a:pt x="16932" y="7984"/>
                    <a:pt x="17200" y="5915"/>
                  </a:cubicBezTo>
                  <a:cubicBezTo>
                    <a:pt x="17441" y="4023"/>
                    <a:pt x="17673" y="2239"/>
                    <a:pt x="15264" y="1294"/>
                  </a:cubicBezTo>
                  <a:cubicBezTo>
                    <a:pt x="14996" y="1187"/>
                    <a:pt x="14711" y="1097"/>
                    <a:pt x="14372" y="1008"/>
                  </a:cubicBezTo>
                  <a:cubicBezTo>
                    <a:pt x="12811" y="619"/>
                    <a:pt x="11328" y="486"/>
                    <a:pt x="9946" y="486"/>
                  </a:cubicBezTo>
                  <a:cubicBezTo>
                    <a:pt x="8287" y="486"/>
                    <a:pt x="6771" y="677"/>
                    <a:pt x="5433" y="848"/>
                  </a:cubicBezTo>
                  <a:cubicBezTo>
                    <a:pt x="4385" y="981"/>
                    <a:pt x="3454" y="1100"/>
                    <a:pt x="2658" y="1100"/>
                  </a:cubicBezTo>
                  <a:cubicBezTo>
                    <a:pt x="1490" y="1100"/>
                    <a:pt x="615" y="844"/>
                    <a:pt x="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34"/>
            <p:cNvSpPr/>
            <p:nvPr/>
          </p:nvSpPr>
          <p:spPr>
            <a:xfrm>
              <a:off x="5193875" y="1597950"/>
              <a:ext cx="1783775" cy="300425"/>
            </a:xfrm>
            <a:custGeom>
              <a:avLst/>
              <a:gdLst/>
              <a:ahLst/>
              <a:cxnLst/>
              <a:rect l="l" t="t" r="r" b="b"/>
              <a:pathLst>
                <a:path w="71351" h="12017" extrusionOk="0">
                  <a:moveTo>
                    <a:pt x="90" y="0"/>
                  </a:moveTo>
                  <a:lnTo>
                    <a:pt x="1" y="54"/>
                  </a:lnTo>
                  <a:cubicBezTo>
                    <a:pt x="619" y="1040"/>
                    <a:pt x="1609" y="1323"/>
                    <a:pt x="2921" y="1323"/>
                  </a:cubicBezTo>
                  <a:cubicBezTo>
                    <a:pt x="3711" y="1323"/>
                    <a:pt x="4618" y="1220"/>
                    <a:pt x="5630" y="1106"/>
                  </a:cubicBezTo>
                  <a:cubicBezTo>
                    <a:pt x="6885" y="962"/>
                    <a:pt x="8302" y="800"/>
                    <a:pt x="9849" y="800"/>
                  </a:cubicBezTo>
                  <a:cubicBezTo>
                    <a:pt x="11259" y="800"/>
                    <a:pt x="12778" y="934"/>
                    <a:pt x="14381" y="1338"/>
                  </a:cubicBezTo>
                  <a:cubicBezTo>
                    <a:pt x="14711" y="1419"/>
                    <a:pt x="14997" y="1517"/>
                    <a:pt x="15255" y="1615"/>
                  </a:cubicBezTo>
                  <a:cubicBezTo>
                    <a:pt x="17584" y="2552"/>
                    <a:pt x="17281" y="4318"/>
                    <a:pt x="16959" y="6191"/>
                  </a:cubicBezTo>
                  <a:cubicBezTo>
                    <a:pt x="16585" y="8332"/>
                    <a:pt x="16201" y="10554"/>
                    <a:pt x="19770" y="11678"/>
                  </a:cubicBezTo>
                  <a:cubicBezTo>
                    <a:pt x="20465" y="11901"/>
                    <a:pt x="21161" y="12017"/>
                    <a:pt x="21884" y="12017"/>
                  </a:cubicBezTo>
                  <a:cubicBezTo>
                    <a:pt x="23213" y="12017"/>
                    <a:pt x="24623" y="11624"/>
                    <a:pt x="26291" y="10830"/>
                  </a:cubicBezTo>
                  <a:cubicBezTo>
                    <a:pt x="28655" y="9697"/>
                    <a:pt x="30885" y="7949"/>
                    <a:pt x="33044" y="6263"/>
                  </a:cubicBezTo>
                  <a:cubicBezTo>
                    <a:pt x="36251" y="3764"/>
                    <a:pt x="39291" y="1386"/>
                    <a:pt x="42314" y="1386"/>
                  </a:cubicBezTo>
                  <a:cubicBezTo>
                    <a:pt x="42486" y="1386"/>
                    <a:pt x="42658" y="1394"/>
                    <a:pt x="42830" y="1410"/>
                  </a:cubicBezTo>
                  <a:cubicBezTo>
                    <a:pt x="45846" y="1695"/>
                    <a:pt x="47969" y="2150"/>
                    <a:pt x="49842" y="2552"/>
                  </a:cubicBezTo>
                  <a:cubicBezTo>
                    <a:pt x="52061" y="3018"/>
                    <a:pt x="54034" y="3440"/>
                    <a:pt x="56859" y="3440"/>
                  </a:cubicBezTo>
                  <a:cubicBezTo>
                    <a:pt x="57601" y="3440"/>
                    <a:pt x="58402" y="3410"/>
                    <a:pt x="59281" y="3346"/>
                  </a:cubicBezTo>
                  <a:cubicBezTo>
                    <a:pt x="59713" y="3313"/>
                    <a:pt x="60130" y="3297"/>
                    <a:pt x="60533" y="3297"/>
                  </a:cubicBezTo>
                  <a:cubicBezTo>
                    <a:pt x="67533" y="3297"/>
                    <a:pt x="70342" y="7990"/>
                    <a:pt x="71253" y="10099"/>
                  </a:cubicBezTo>
                  <a:lnTo>
                    <a:pt x="71351" y="10054"/>
                  </a:lnTo>
                  <a:cubicBezTo>
                    <a:pt x="70431" y="7928"/>
                    <a:pt x="67596" y="3191"/>
                    <a:pt x="60526" y="3191"/>
                  </a:cubicBezTo>
                  <a:cubicBezTo>
                    <a:pt x="60122" y="3191"/>
                    <a:pt x="59704" y="3206"/>
                    <a:pt x="59272" y="3238"/>
                  </a:cubicBezTo>
                  <a:cubicBezTo>
                    <a:pt x="58388" y="3304"/>
                    <a:pt x="57584" y="3333"/>
                    <a:pt x="56839" y="3333"/>
                  </a:cubicBezTo>
                  <a:cubicBezTo>
                    <a:pt x="54034" y="3333"/>
                    <a:pt x="52068" y="2917"/>
                    <a:pt x="49869" y="2445"/>
                  </a:cubicBezTo>
                  <a:cubicBezTo>
                    <a:pt x="47987" y="2043"/>
                    <a:pt x="45864" y="1588"/>
                    <a:pt x="42839" y="1312"/>
                  </a:cubicBezTo>
                  <a:cubicBezTo>
                    <a:pt x="42661" y="1295"/>
                    <a:pt x="42483" y="1287"/>
                    <a:pt x="42304" y="1287"/>
                  </a:cubicBezTo>
                  <a:cubicBezTo>
                    <a:pt x="39254" y="1287"/>
                    <a:pt x="36201" y="3671"/>
                    <a:pt x="32982" y="6182"/>
                  </a:cubicBezTo>
                  <a:cubicBezTo>
                    <a:pt x="30832" y="7868"/>
                    <a:pt x="28601" y="9608"/>
                    <a:pt x="26246" y="10732"/>
                  </a:cubicBezTo>
                  <a:cubicBezTo>
                    <a:pt x="24594" y="11526"/>
                    <a:pt x="23202" y="11910"/>
                    <a:pt x="21886" y="11910"/>
                  </a:cubicBezTo>
                  <a:cubicBezTo>
                    <a:pt x="21177" y="11910"/>
                    <a:pt x="20490" y="11798"/>
                    <a:pt x="19796" y="11580"/>
                  </a:cubicBezTo>
                  <a:cubicBezTo>
                    <a:pt x="16317" y="10482"/>
                    <a:pt x="16692" y="8306"/>
                    <a:pt x="17058" y="6209"/>
                  </a:cubicBezTo>
                  <a:cubicBezTo>
                    <a:pt x="17379" y="4380"/>
                    <a:pt x="17709" y="2489"/>
                    <a:pt x="15300" y="1517"/>
                  </a:cubicBezTo>
                  <a:cubicBezTo>
                    <a:pt x="15032" y="1419"/>
                    <a:pt x="14747" y="1320"/>
                    <a:pt x="14408" y="1240"/>
                  </a:cubicBezTo>
                  <a:cubicBezTo>
                    <a:pt x="12789" y="830"/>
                    <a:pt x="11258" y="694"/>
                    <a:pt x="9836" y="694"/>
                  </a:cubicBezTo>
                  <a:cubicBezTo>
                    <a:pt x="8289" y="694"/>
                    <a:pt x="6872" y="855"/>
                    <a:pt x="5612" y="999"/>
                  </a:cubicBezTo>
                  <a:cubicBezTo>
                    <a:pt x="4608" y="1114"/>
                    <a:pt x="3709" y="1216"/>
                    <a:pt x="2928" y="1216"/>
                  </a:cubicBezTo>
                  <a:cubicBezTo>
                    <a:pt x="1647" y="1216"/>
                    <a:pt x="683" y="942"/>
                    <a:pt x="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34"/>
            <p:cNvSpPr/>
            <p:nvPr/>
          </p:nvSpPr>
          <p:spPr>
            <a:xfrm>
              <a:off x="5190075" y="1600400"/>
              <a:ext cx="1787375" cy="306450"/>
            </a:xfrm>
            <a:custGeom>
              <a:avLst/>
              <a:gdLst/>
              <a:ahLst/>
              <a:cxnLst/>
              <a:rect l="l" t="t" r="r" b="b"/>
              <a:pathLst>
                <a:path w="71495" h="12258" extrusionOk="0">
                  <a:moveTo>
                    <a:pt x="90" y="0"/>
                  </a:moveTo>
                  <a:lnTo>
                    <a:pt x="1" y="54"/>
                  </a:lnTo>
                  <a:cubicBezTo>
                    <a:pt x="685" y="1143"/>
                    <a:pt x="1763" y="1442"/>
                    <a:pt x="3191" y="1442"/>
                  </a:cubicBezTo>
                  <a:cubicBezTo>
                    <a:pt x="3961" y="1442"/>
                    <a:pt x="4833" y="1355"/>
                    <a:pt x="5800" y="1258"/>
                  </a:cubicBezTo>
                  <a:cubicBezTo>
                    <a:pt x="6972" y="1139"/>
                    <a:pt x="8287" y="1006"/>
                    <a:pt x="9718" y="1006"/>
                  </a:cubicBezTo>
                  <a:cubicBezTo>
                    <a:pt x="11173" y="1006"/>
                    <a:pt x="12749" y="1143"/>
                    <a:pt x="14417" y="1570"/>
                  </a:cubicBezTo>
                  <a:cubicBezTo>
                    <a:pt x="14738" y="1651"/>
                    <a:pt x="15033" y="1749"/>
                    <a:pt x="15292" y="1847"/>
                  </a:cubicBezTo>
                  <a:cubicBezTo>
                    <a:pt x="17620" y="2801"/>
                    <a:pt x="17236" y="4586"/>
                    <a:pt x="16826" y="6486"/>
                  </a:cubicBezTo>
                  <a:cubicBezTo>
                    <a:pt x="16353" y="8663"/>
                    <a:pt x="15862" y="10920"/>
                    <a:pt x="19574" y="11990"/>
                  </a:cubicBezTo>
                  <a:cubicBezTo>
                    <a:pt x="20198" y="12169"/>
                    <a:pt x="20814" y="12258"/>
                    <a:pt x="21456" y="12258"/>
                  </a:cubicBezTo>
                  <a:cubicBezTo>
                    <a:pt x="22874" y="12258"/>
                    <a:pt x="24373" y="11803"/>
                    <a:pt x="26166" y="10848"/>
                  </a:cubicBezTo>
                  <a:cubicBezTo>
                    <a:pt x="28379" y="9671"/>
                    <a:pt x="30484" y="7940"/>
                    <a:pt x="32518" y="6263"/>
                  </a:cubicBezTo>
                  <a:cubicBezTo>
                    <a:pt x="35764" y="3597"/>
                    <a:pt x="38833" y="1069"/>
                    <a:pt x="41925" y="1069"/>
                  </a:cubicBezTo>
                  <a:cubicBezTo>
                    <a:pt x="42164" y="1069"/>
                    <a:pt x="42404" y="1084"/>
                    <a:pt x="42643" y="1115"/>
                  </a:cubicBezTo>
                  <a:cubicBezTo>
                    <a:pt x="45686" y="1508"/>
                    <a:pt x="47818" y="2079"/>
                    <a:pt x="49700" y="2587"/>
                  </a:cubicBezTo>
                  <a:cubicBezTo>
                    <a:pt x="52075" y="3230"/>
                    <a:pt x="54040" y="3761"/>
                    <a:pt x="56982" y="3761"/>
                  </a:cubicBezTo>
                  <a:cubicBezTo>
                    <a:pt x="57676" y="3761"/>
                    <a:pt x="58424" y="3732"/>
                    <a:pt x="59246" y="3667"/>
                  </a:cubicBezTo>
                  <a:cubicBezTo>
                    <a:pt x="59688" y="3632"/>
                    <a:pt x="60116" y="3615"/>
                    <a:pt x="60530" y="3615"/>
                  </a:cubicBezTo>
                  <a:cubicBezTo>
                    <a:pt x="68064" y="3615"/>
                    <a:pt x="70889" y="9119"/>
                    <a:pt x="71396" y="10277"/>
                  </a:cubicBezTo>
                  <a:lnTo>
                    <a:pt x="71494" y="10233"/>
                  </a:lnTo>
                  <a:cubicBezTo>
                    <a:pt x="70978" y="9065"/>
                    <a:pt x="68127" y="3509"/>
                    <a:pt x="60522" y="3509"/>
                  </a:cubicBezTo>
                  <a:cubicBezTo>
                    <a:pt x="60107" y="3509"/>
                    <a:pt x="59679" y="3525"/>
                    <a:pt x="59237" y="3560"/>
                  </a:cubicBezTo>
                  <a:cubicBezTo>
                    <a:pt x="58418" y="3625"/>
                    <a:pt x="57672" y="3654"/>
                    <a:pt x="56980" y="3654"/>
                  </a:cubicBezTo>
                  <a:cubicBezTo>
                    <a:pt x="54052" y="3654"/>
                    <a:pt x="52094" y="3124"/>
                    <a:pt x="49727" y="2489"/>
                  </a:cubicBezTo>
                  <a:cubicBezTo>
                    <a:pt x="47844" y="1981"/>
                    <a:pt x="45703" y="1401"/>
                    <a:pt x="42652" y="1008"/>
                  </a:cubicBezTo>
                  <a:cubicBezTo>
                    <a:pt x="42411" y="977"/>
                    <a:pt x="42169" y="962"/>
                    <a:pt x="41928" y="962"/>
                  </a:cubicBezTo>
                  <a:cubicBezTo>
                    <a:pt x="38804" y="962"/>
                    <a:pt x="35710" y="3499"/>
                    <a:pt x="32456" y="6183"/>
                  </a:cubicBezTo>
                  <a:cubicBezTo>
                    <a:pt x="30422" y="7851"/>
                    <a:pt x="28316" y="9581"/>
                    <a:pt x="26113" y="10750"/>
                  </a:cubicBezTo>
                  <a:cubicBezTo>
                    <a:pt x="24333" y="11702"/>
                    <a:pt x="22853" y="12157"/>
                    <a:pt x="21447" y="12157"/>
                  </a:cubicBezTo>
                  <a:cubicBezTo>
                    <a:pt x="20823" y="12157"/>
                    <a:pt x="20214" y="12067"/>
                    <a:pt x="19600" y="11892"/>
                  </a:cubicBezTo>
                  <a:cubicBezTo>
                    <a:pt x="15987" y="10848"/>
                    <a:pt x="16460" y="8645"/>
                    <a:pt x="16924" y="6504"/>
                  </a:cubicBezTo>
                  <a:cubicBezTo>
                    <a:pt x="17326" y="4657"/>
                    <a:pt x="17745" y="2739"/>
                    <a:pt x="15336" y="1749"/>
                  </a:cubicBezTo>
                  <a:cubicBezTo>
                    <a:pt x="15068" y="1651"/>
                    <a:pt x="14774" y="1553"/>
                    <a:pt x="14444" y="1463"/>
                  </a:cubicBezTo>
                  <a:cubicBezTo>
                    <a:pt x="12767" y="1036"/>
                    <a:pt x="11184" y="899"/>
                    <a:pt x="9724" y="899"/>
                  </a:cubicBezTo>
                  <a:cubicBezTo>
                    <a:pt x="8287" y="899"/>
                    <a:pt x="6967" y="1032"/>
                    <a:pt x="5791" y="1151"/>
                  </a:cubicBezTo>
                  <a:cubicBezTo>
                    <a:pt x="4824" y="1249"/>
                    <a:pt x="3953" y="1337"/>
                    <a:pt x="3186" y="1337"/>
                  </a:cubicBezTo>
                  <a:cubicBezTo>
                    <a:pt x="1795" y="1337"/>
                    <a:pt x="746" y="1047"/>
                    <a:pt x="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34"/>
            <p:cNvSpPr/>
            <p:nvPr/>
          </p:nvSpPr>
          <p:spPr>
            <a:xfrm>
              <a:off x="5186525" y="1602850"/>
              <a:ext cx="1790700" cy="312925"/>
            </a:xfrm>
            <a:custGeom>
              <a:avLst/>
              <a:gdLst/>
              <a:ahLst/>
              <a:cxnLst/>
              <a:rect l="l" t="t" r="r" b="b"/>
              <a:pathLst>
                <a:path w="71628" h="12517" extrusionOk="0">
                  <a:moveTo>
                    <a:pt x="89" y="0"/>
                  </a:moveTo>
                  <a:lnTo>
                    <a:pt x="0" y="54"/>
                  </a:lnTo>
                  <a:cubicBezTo>
                    <a:pt x="750" y="1254"/>
                    <a:pt x="1915" y="1566"/>
                    <a:pt x="3452" y="1566"/>
                  </a:cubicBezTo>
                  <a:cubicBezTo>
                    <a:pt x="4201" y="1566"/>
                    <a:pt x="5039" y="1492"/>
                    <a:pt x="5959" y="1410"/>
                  </a:cubicBezTo>
                  <a:cubicBezTo>
                    <a:pt x="7046" y="1314"/>
                    <a:pt x="8255" y="1209"/>
                    <a:pt x="9567" y="1209"/>
                  </a:cubicBezTo>
                  <a:cubicBezTo>
                    <a:pt x="11066" y="1209"/>
                    <a:pt x="12698" y="1346"/>
                    <a:pt x="14434" y="1794"/>
                  </a:cubicBezTo>
                  <a:cubicBezTo>
                    <a:pt x="14764" y="1883"/>
                    <a:pt x="15059" y="1972"/>
                    <a:pt x="15318" y="2079"/>
                  </a:cubicBezTo>
                  <a:cubicBezTo>
                    <a:pt x="17646" y="3051"/>
                    <a:pt x="17182" y="4862"/>
                    <a:pt x="16682" y="6780"/>
                  </a:cubicBezTo>
                  <a:cubicBezTo>
                    <a:pt x="16112" y="9002"/>
                    <a:pt x="15514" y="11294"/>
                    <a:pt x="19368" y="12302"/>
                  </a:cubicBezTo>
                  <a:cubicBezTo>
                    <a:pt x="19921" y="12445"/>
                    <a:pt x="20474" y="12517"/>
                    <a:pt x="21036" y="12517"/>
                  </a:cubicBezTo>
                  <a:cubicBezTo>
                    <a:pt x="22544" y="12517"/>
                    <a:pt x="24123" y="11990"/>
                    <a:pt x="26032" y="10866"/>
                  </a:cubicBezTo>
                  <a:cubicBezTo>
                    <a:pt x="28092" y="9653"/>
                    <a:pt x="30091" y="7931"/>
                    <a:pt x="32009" y="6263"/>
                  </a:cubicBezTo>
                  <a:cubicBezTo>
                    <a:pt x="35290" y="3431"/>
                    <a:pt x="38407" y="740"/>
                    <a:pt x="41558" y="740"/>
                  </a:cubicBezTo>
                  <a:cubicBezTo>
                    <a:pt x="41851" y="740"/>
                    <a:pt x="42144" y="764"/>
                    <a:pt x="42438" y="812"/>
                  </a:cubicBezTo>
                  <a:cubicBezTo>
                    <a:pt x="45524" y="1321"/>
                    <a:pt x="47674" y="2017"/>
                    <a:pt x="49565" y="2632"/>
                  </a:cubicBezTo>
                  <a:cubicBezTo>
                    <a:pt x="52002" y="3422"/>
                    <a:pt x="54018" y="4078"/>
                    <a:pt x="57109" y="4078"/>
                  </a:cubicBezTo>
                  <a:cubicBezTo>
                    <a:pt x="57752" y="4078"/>
                    <a:pt x="58441" y="4050"/>
                    <a:pt x="59191" y="3988"/>
                  </a:cubicBezTo>
                  <a:cubicBezTo>
                    <a:pt x="59636" y="3952"/>
                    <a:pt x="60068" y="3934"/>
                    <a:pt x="60488" y="3934"/>
                  </a:cubicBezTo>
                  <a:cubicBezTo>
                    <a:pt x="66852" y="3934"/>
                    <a:pt x="70399" y="7937"/>
                    <a:pt x="71529" y="10456"/>
                  </a:cubicBezTo>
                  <a:lnTo>
                    <a:pt x="71627" y="10411"/>
                  </a:lnTo>
                  <a:cubicBezTo>
                    <a:pt x="70489" y="7876"/>
                    <a:pt x="66911" y="3826"/>
                    <a:pt x="60494" y="3826"/>
                  </a:cubicBezTo>
                  <a:cubicBezTo>
                    <a:pt x="60069" y="3826"/>
                    <a:pt x="59632" y="3844"/>
                    <a:pt x="59182" y="3881"/>
                  </a:cubicBezTo>
                  <a:cubicBezTo>
                    <a:pt x="58430" y="3943"/>
                    <a:pt x="57738" y="3972"/>
                    <a:pt x="57094" y="3972"/>
                  </a:cubicBezTo>
                  <a:cubicBezTo>
                    <a:pt x="54026" y="3972"/>
                    <a:pt x="52027" y="3323"/>
                    <a:pt x="49601" y="2534"/>
                  </a:cubicBezTo>
                  <a:cubicBezTo>
                    <a:pt x="47701" y="1918"/>
                    <a:pt x="45551" y="1214"/>
                    <a:pt x="42455" y="705"/>
                  </a:cubicBezTo>
                  <a:cubicBezTo>
                    <a:pt x="42155" y="655"/>
                    <a:pt x="41855" y="632"/>
                    <a:pt x="41555" y="632"/>
                  </a:cubicBezTo>
                  <a:cubicBezTo>
                    <a:pt x="38363" y="632"/>
                    <a:pt x="35233" y="3336"/>
                    <a:pt x="31946" y="6183"/>
                  </a:cubicBezTo>
                  <a:cubicBezTo>
                    <a:pt x="30019" y="7842"/>
                    <a:pt x="28030" y="9564"/>
                    <a:pt x="25978" y="10777"/>
                  </a:cubicBezTo>
                  <a:cubicBezTo>
                    <a:pt x="24088" y="11888"/>
                    <a:pt x="22529" y="12412"/>
                    <a:pt x="21043" y="12412"/>
                  </a:cubicBezTo>
                  <a:cubicBezTo>
                    <a:pt x="20488" y="12412"/>
                    <a:pt x="19943" y="12339"/>
                    <a:pt x="19394" y="12195"/>
                  </a:cubicBezTo>
                  <a:cubicBezTo>
                    <a:pt x="15648" y="11214"/>
                    <a:pt x="16227" y="8975"/>
                    <a:pt x="16781" y="6807"/>
                  </a:cubicBezTo>
                  <a:cubicBezTo>
                    <a:pt x="17271" y="4934"/>
                    <a:pt x="17771" y="2989"/>
                    <a:pt x="15353" y="1981"/>
                  </a:cubicBezTo>
                  <a:cubicBezTo>
                    <a:pt x="15095" y="1874"/>
                    <a:pt x="14791" y="1776"/>
                    <a:pt x="14461" y="1695"/>
                  </a:cubicBezTo>
                  <a:cubicBezTo>
                    <a:pt x="12724" y="1246"/>
                    <a:pt x="11092" y="1107"/>
                    <a:pt x="9593" y="1107"/>
                  </a:cubicBezTo>
                  <a:cubicBezTo>
                    <a:pt x="8268" y="1107"/>
                    <a:pt x="7047" y="1216"/>
                    <a:pt x="5950" y="1312"/>
                  </a:cubicBezTo>
                  <a:cubicBezTo>
                    <a:pt x="5038" y="1391"/>
                    <a:pt x="4208" y="1463"/>
                    <a:pt x="3467" y="1463"/>
                  </a:cubicBezTo>
                  <a:cubicBezTo>
                    <a:pt x="1956" y="1463"/>
                    <a:pt x="814" y="1162"/>
                    <a:pt x="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34"/>
            <p:cNvSpPr/>
            <p:nvPr/>
          </p:nvSpPr>
          <p:spPr>
            <a:xfrm>
              <a:off x="5182725" y="1605300"/>
              <a:ext cx="1794275" cy="319400"/>
            </a:xfrm>
            <a:custGeom>
              <a:avLst/>
              <a:gdLst/>
              <a:ahLst/>
              <a:cxnLst/>
              <a:rect l="l" t="t" r="r" b="b"/>
              <a:pathLst>
                <a:path w="71771" h="12776" extrusionOk="0">
                  <a:moveTo>
                    <a:pt x="90" y="1"/>
                  </a:moveTo>
                  <a:lnTo>
                    <a:pt x="0" y="54"/>
                  </a:lnTo>
                  <a:cubicBezTo>
                    <a:pt x="829" y="1374"/>
                    <a:pt x="2087" y="1699"/>
                    <a:pt x="3748" y="1699"/>
                  </a:cubicBezTo>
                  <a:cubicBezTo>
                    <a:pt x="4467" y="1699"/>
                    <a:pt x="5261" y="1638"/>
                    <a:pt x="6129" y="1571"/>
                  </a:cubicBezTo>
                  <a:cubicBezTo>
                    <a:pt x="7128" y="1497"/>
                    <a:pt x="8232" y="1414"/>
                    <a:pt x="9425" y="1414"/>
                  </a:cubicBezTo>
                  <a:cubicBezTo>
                    <a:pt x="10970" y="1414"/>
                    <a:pt x="12663" y="1552"/>
                    <a:pt x="14470" y="2026"/>
                  </a:cubicBezTo>
                  <a:cubicBezTo>
                    <a:pt x="14792" y="2106"/>
                    <a:pt x="15095" y="2204"/>
                    <a:pt x="15345" y="2311"/>
                  </a:cubicBezTo>
                  <a:cubicBezTo>
                    <a:pt x="17682" y="3301"/>
                    <a:pt x="17138" y="5139"/>
                    <a:pt x="16549" y="7093"/>
                  </a:cubicBezTo>
                  <a:cubicBezTo>
                    <a:pt x="16148" y="8449"/>
                    <a:pt x="15728" y="9849"/>
                    <a:pt x="16362" y="10947"/>
                  </a:cubicBezTo>
                  <a:cubicBezTo>
                    <a:pt x="16808" y="11723"/>
                    <a:pt x="17727" y="12267"/>
                    <a:pt x="19172" y="12606"/>
                  </a:cubicBezTo>
                  <a:cubicBezTo>
                    <a:pt x="19654" y="12722"/>
                    <a:pt x="20135" y="12775"/>
                    <a:pt x="20626" y="12775"/>
                  </a:cubicBezTo>
                  <a:cubicBezTo>
                    <a:pt x="22232" y="12775"/>
                    <a:pt x="23909" y="12169"/>
                    <a:pt x="25907" y="10884"/>
                  </a:cubicBezTo>
                  <a:cubicBezTo>
                    <a:pt x="27834" y="9635"/>
                    <a:pt x="29716" y="7922"/>
                    <a:pt x="31536" y="6272"/>
                  </a:cubicBezTo>
                  <a:cubicBezTo>
                    <a:pt x="34848" y="3267"/>
                    <a:pt x="37985" y="407"/>
                    <a:pt x="41203" y="407"/>
                  </a:cubicBezTo>
                  <a:cubicBezTo>
                    <a:pt x="41548" y="407"/>
                    <a:pt x="41894" y="440"/>
                    <a:pt x="42242" y="509"/>
                  </a:cubicBezTo>
                  <a:cubicBezTo>
                    <a:pt x="45382" y="1134"/>
                    <a:pt x="47541" y="1954"/>
                    <a:pt x="49450" y="2677"/>
                  </a:cubicBezTo>
                  <a:cubicBezTo>
                    <a:pt x="51940" y="3622"/>
                    <a:pt x="53989" y="4397"/>
                    <a:pt x="57198" y="4397"/>
                  </a:cubicBezTo>
                  <a:cubicBezTo>
                    <a:pt x="57805" y="4397"/>
                    <a:pt x="58454" y="4369"/>
                    <a:pt x="59156" y="4309"/>
                  </a:cubicBezTo>
                  <a:cubicBezTo>
                    <a:pt x="59624" y="4270"/>
                    <a:pt x="60085" y="4250"/>
                    <a:pt x="60538" y="4250"/>
                  </a:cubicBezTo>
                  <a:cubicBezTo>
                    <a:pt x="63342" y="4250"/>
                    <a:pt x="65857" y="5009"/>
                    <a:pt x="68015" y="6522"/>
                  </a:cubicBezTo>
                  <a:cubicBezTo>
                    <a:pt x="69941" y="7860"/>
                    <a:pt x="71190" y="9573"/>
                    <a:pt x="71672" y="10634"/>
                  </a:cubicBezTo>
                  <a:lnTo>
                    <a:pt x="71770" y="10590"/>
                  </a:lnTo>
                  <a:cubicBezTo>
                    <a:pt x="71280" y="9519"/>
                    <a:pt x="70022" y="7789"/>
                    <a:pt x="68077" y="6433"/>
                  </a:cubicBezTo>
                  <a:cubicBezTo>
                    <a:pt x="65893" y="4910"/>
                    <a:pt x="63358" y="4143"/>
                    <a:pt x="60529" y="4143"/>
                  </a:cubicBezTo>
                  <a:cubicBezTo>
                    <a:pt x="60076" y="4143"/>
                    <a:pt x="59615" y="4163"/>
                    <a:pt x="59147" y="4202"/>
                  </a:cubicBezTo>
                  <a:cubicBezTo>
                    <a:pt x="58436" y="4264"/>
                    <a:pt x="57779" y="4293"/>
                    <a:pt x="57165" y="4293"/>
                  </a:cubicBezTo>
                  <a:cubicBezTo>
                    <a:pt x="53990" y="4293"/>
                    <a:pt x="51961" y="3521"/>
                    <a:pt x="49494" y="2579"/>
                  </a:cubicBezTo>
                  <a:cubicBezTo>
                    <a:pt x="47576" y="1856"/>
                    <a:pt x="45409" y="1035"/>
                    <a:pt x="42259" y="402"/>
                  </a:cubicBezTo>
                  <a:cubicBezTo>
                    <a:pt x="41906" y="332"/>
                    <a:pt x="41553" y="298"/>
                    <a:pt x="41202" y="298"/>
                  </a:cubicBezTo>
                  <a:cubicBezTo>
                    <a:pt x="37949" y="298"/>
                    <a:pt x="34790" y="3172"/>
                    <a:pt x="31465" y="6192"/>
                  </a:cubicBezTo>
                  <a:cubicBezTo>
                    <a:pt x="29654" y="7842"/>
                    <a:pt x="27772" y="9555"/>
                    <a:pt x="25845" y="10795"/>
                  </a:cubicBezTo>
                  <a:cubicBezTo>
                    <a:pt x="23867" y="12068"/>
                    <a:pt x="22199" y="12674"/>
                    <a:pt x="20620" y="12674"/>
                  </a:cubicBezTo>
                  <a:cubicBezTo>
                    <a:pt x="20140" y="12674"/>
                    <a:pt x="19668" y="12618"/>
                    <a:pt x="19199" y="12508"/>
                  </a:cubicBezTo>
                  <a:cubicBezTo>
                    <a:pt x="17780" y="12169"/>
                    <a:pt x="16879" y="11642"/>
                    <a:pt x="16451" y="10902"/>
                  </a:cubicBezTo>
                  <a:cubicBezTo>
                    <a:pt x="15835" y="9840"/>
                    <a:pt x="16255" y="8458"/>
                    <a:pt x="16656" y="7119"/>
                  </a:cubicBezTo>
                  <a:cubicBezTo>
                    <a:pt x="17227" y="5210"/>
                    <a:pt x="17816" y="3239"/>
                    <a:pt x="15389" y="2213"/>
                  </a:cubicBezTo>
                  <a:cubicBezTo>
                    <a:pt x="15131" y="2106"/>
                    <a:pt x="14827" y="2008"/>
                    <a:pt x="14497" y="1919"/>
                  </a:cubicBezTo>
                  <a:cubicBezTo>
                    <a:pt x="12690" y="1448"/>
                    <a:pt x="10999" y="1309"/>
                    <a:pt x="9455" y="1309"/>
                  </a:cubicBezTo>
                  <a:cubicBezTo>
                    <a:pt x="8248" y="1309"/>
                    <a:pt x="7131" y="1394"/>
                    <a:pt x="6120" y="1473"/>
                  </a:cubicBezTo>
                  <a:cubicBezTo>
                    <a:pt x="5262" y="1537"/>
                    <a:pt x="4477" y="1596"/>
                    <a:pt x="3767" y="1596"/>
                  </a:cubicBezTo>
                  <a:cubicBezTo>
                    <a:pt x="2129" y="1596"/>
                    <a:pt x="892" y="1282"/>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34"/>
            <p:cNvSpPr/>
            <p:nvPr/>
          </p:nvSpPr>
          <p:spPr>
            <a:xfrm>
              <a:off x="5178925" y="1606950"/>
              <a:ext cx="1797625" cy="327125"/>
            </a:xfrm>
            <a:custGeom>
              <a:avLst/>
              <a:gdLst/>
              <a:ahLst/>
              <a:cxnLst/>
              <a:rect l="l" t="t" r="r" b="b"/>
              <a:pathLst>
                <a:path w="71905" h="13085" extrusionOk="0">
                  <a:moveTo>
                    <a:pt x="40857" y="0"/>
                  </a:moveTo>
                  <a:cubicBezTo>
                    <a:pt x="37538" y="0"/>
                    <a:pt x="34360" y="3036"/>
                    <a:pt x="31019" y="6242"/>
                  </a:cubicBezTo>
                  <a:cubicBezTo>
                    <a:pt x="29298" y="7883"/>
                    <a:pt x="27522" y="9578"/>
                    <a:pt x="25720" y="10845"/>
                  </a:cubicBezTo>
                  <a:cubicBezTo>
                    <a:pt x="23655" y="12292"/>
                    <a:pt x="21923" y="12978"/>
                    <a:pt x="20264" y="12978"/>
                  </a:cubicBezTo>
                  <a:cubicBezTo>
                    <a:pt x="19837" y="12978"/>
                    <a:pt x="19415" y="12933"/>
                    <a:pt x="18994" y="12843"/>
                  </a:cubicBezTo>
                  <a:cubicBezTo>
                    <a:pt x="17531" y="12531"/>
                    <a:pt x="16612" y="12022"/>
                    <a:pt x="16192" y="11273"/>
                  </a:cubicBezTo>
                  <a:cubicBezTo>
                    <a:pt x="15586" y="10220"/>
                    <a:pt x="16059" y="8829"/>
                    <a:pt x="16523" y="7473"/>
                  </a:cubicBezTo>
                  <a:cubicBezTo>
                    <a:pt x="17174" y="5528"/>
                    <a:pt x="17852" y="3530"/>
                    <a:pt x="15425" y="2477"/>
                  </a:cubicBezTo>
                  <a:cubicBezTo>
                    <a:pt x="15158" y="2370"/>
                    <a:pt x="14854" y="2263"/>
                    <a:pt x="14533" y="2183"/>
                  </a:cubicBezTo>
                  <a:cubicBezTo>
                    <a:pt x="12639" y="1683"/>
                    <a:pt x="10876" y="1544"/>
                    <a:pt x="9282" y="1544"/>
                  </a:cubicBezTo>
                  <a:cubicBezTo>
                    <a:pt x="8203" y="1544"/>
                    <a:pt x="7201" y="1608"/>
                    <a:pt x="6290" y="1665"/>
                  </a:cubicBezTo>
                  <a:cubicBezTo>
                    <a:pt x="5495" y="1714"/>
                    <a:pt x="4761" y="1760"/>
                    <a:pt x="4089" y="1760"/>
                  </a:cubicBezTo>
                  <a:cubicBezTo>
                    <a:pt x="2317" y="1760"/>
                    <a:pt x="976" y="1443"/>
                    <a:pt x="90" y="33"/>
                  </a:cubicBezTo>
                  <a:lnTo>
                    <a:pt x="1" y="86"/>
                  </a:lnTo>
                  <a:cubicBezTo>
                    <a:pt x="910" y="1541"/>
                    <a:pt x="2283" y="1866"/>
                    <a:pt x="4093" y="1866"/>
                  </a:cubicBezTo>
                  <a:cubicBezTo>
                    <a:pt x="4768" y="1866"/>
                    <a:pt x="5504" y="1821"/>
                    <a:pt x="6299" y="1772"/>
                  </a:cubicBezTo>
                  <a:cubicBezTo>
                    <a:pt x="7211" y="1714"/>
                    <a:pt x="8214" y="1651"/>
                    <a:pt x="9294" y="1651"/>
                  </a:cubicBezTo>
                  <a:cubicBezTo>
                    <a:pt x="10878" y="1651"/>
                    <a:pt x="12629" y="1788"/>
                    <a:pt x="14506" y="2281"/>
                  </a:cubicBezTo>
                  <a:cubicBezTo>
                    <a:pt x="14828" y="2370"/>
                    <a:pt x="15122" y="2468"/>
                    <a:pt x="15381" y="2575"/>
                  </a:cubicBezTo>
                  <a:cubicBezTo>
                    <a:pt x="17727" y="3583"/>
                    <a:pt x="17094" y="5457"/>
                    <a:pt x="16424" y="7437"/>
                  </a:cubicBezTo>
                  <a:cubicBezTo>
                    <a:pt x="15952" y="8811"/>
                    <a:pt x="15479" y="10238"/>
                    <a:pt x="16094" y="11327"/>
                  </a:cubicBezTo>
                  <a:cubicBezTo>
                    <a:pt x="16540" y="12103"/>
                    <a:pt x="17477" y="12629"/>
                    <a:pt x="18976" y="12950"/>
                  </a:cubicBezTo>
                  <a:cubicBezTo>
                    <a:pt x="19404" y="13039"/>
                    <a:pt x="19832" y="13084"/>
                    <a:pt x="20269" y="13084"/>
                  </a:cubicBezTo>
                  <a:cubicBezTo>
                    <a:pt x="21947" y="13084"/>
                    <a:pt x="23695" y="12388"/>
                    <a:pt x="25774" y="10934"/>
                  </a:cubicBezTo>
                  <a:cubicBezTo>
                    <a:pt x="27594" y="9658"/>
                    <a:pt x="29369" y="7955"/>
                    <a:pt x="31091" y="6313"/>
                  </a:cubicBezTo>
                  <a:cubicBezTo>
                    <a:pt x="34418" y="3129"/>
                    <a:pt x="37583" y="101"/>
                    <a:pt x="40856" y="101"/>
                  </a:cubicBezTo>
                  <a:cubicBezTo>
                    <a:pt x="41251" y="101"/>
                    <a:pt x="41647" y="145"/>
                    <a:pt x="42046" y="238"/>
                  </a:cubicBezTo>
                  <a:cubicBezTo>
                    <a:pt x="45239" y="978"/>
                    <a:pt x="47425" y="1924"/>
                    <a:pt x="49352" y="2763"/>
                  </a:cubicBezTo>
                  <a:cubicBezTo>
                    <a:pt x="51867" y="3853"/>
                    <a:pt x="53939" y="4751"/>
                    <a:pt x="57233" y="4751"/>
                  </a:cubicBezTo>
                  <a:cubicBezTo>
                    <a:pt x="57818" y="4751"/>
                    <a:pt x="58441" y="4723"/>
                    <a:pt x="59112" y="4663"/>
                  </a:cubicBezTo>
                  <a:cubicBezTo>
                    <a:pt x="59597" y="4619"/>
                    <a:pt x="60069" y="4599"/>
                    <a:pt x="60526" y="4599"/>
                  </a:cubicBezTo>
                  <a:cubicBezTo>
                    <a:pt x="67322" y="4599"/>
                    <a:pt x="71021" y="9131"/>
                    <a:pt x="71815" y="10845"/>
                  </a:cubicBezTo>
                  <a:lnTo>
                    <a:pt x="71904" y="10800"/>
                  </a:lnTo>
                  <a:cubicBezTo>
                    <a:pt x="71101" y="9077"/>
                    <a:pt x="67374" y="4492"/>
                    <a:pt x="60515" y="4492"/>
                  </a:cubicBezTo>
                  <a:cubicBezTo>
                    <a:pt x="60058" y="4492"/>
                    <a:pt x="59588" y="4513"/>
                    <a:pt x="59103" y="4556"/>
                  </a:cubicBezTo>
                  <a:cubicBezTo>
                    <a:pt x="58432" y="4616"/>
                    <a:pt x="57809" y="4645"/>
                    <a:pt x="57224" y="4645"/>
                  </a:cubicBezTo>
                  <a:cubicBezTo>
                    <a:pt x="53955" y="4645"/>
                    <a:pt x="51893" y="3754"/>
                    <a:pt x="49388" y="2664"/>
                  </a:cubicBezTo>
                  <a:cubicBezTo>
                    <a:pt x="47461" y="1826"/>
                    <a:pt x="45275" y="880"/>
                    <a:pt x="42072" y="140"/>
                  </a:cubicBezTo>
                  <a:cubicBezTo>
                    <a:pt x="41665" y="45"/>
                    <a:pt x="41260" y="0"/>
                    <a:pt x="4085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34"/>
            <p:cNvSpPr/>
            <p:nvPr/>
          </p:nvSpPr>
          <p:spPr>
            <a:xfrm>
              <a:off x="5175375" y="1600825"/>
              <a:ext cx="1800950" cy="342600"/>
            </a:xfrm>
            <a:custGeom>
              <a:avLst/>
              <a:gdLst/>
              <a:ahLst/>
              <a:cxnLst/>
              <a:rect l="l" t="t" r="r" b="b"/>
              <a:pathLst>
                <a:path w="72038" h="13704" extrusionOk="0">
                  <a:moveTo>
                    <a:pt x="40507" y="0"/>
                  </a:moveTo>
                  <a:cubicBezTo>
                    <a:pt x="37136" y="0"/>
                    <a:pt x="33942" y="3217"/>
                    <a:pt x="30581" y="6594"/>
                  </a:cubicBezTo>
                  <a:cubicBezTo>
                    <a:pt x="28958" y="8226"/>
                    <a:pt x="27281" y="9912"/>
                    <a:pt x="25577" y="11206"/>
                  </a:cubicBezTo>
                  <a:cubicBezTo>
                    <a:pt x="23460" y="12821"/>
                    <a:pt x="21618" y="13601"/>
                    <a:pt x="19873" y="13601"/>
                  </a:cubicBezTo>
                  <a:cubicBezTo>
                    <a:pt x="19508" y="13601"/>
                    <a:pt x="19146" y="13567"/>
                    <a:pt x="18788" y="13499"/>
                  </a:cubicBezTo>
                  <a:cubicBezTo>
                    <a:pt x="17271" y="13213"/>
                    <a:pt x="16334" y="12714"/>
                    <a:pt x="15915" y="11973"/>
                  </a:cubicBezTo>
                  <a:cubicBezTo>
                    <a:pt x="15326" y="10920"/>
                    <a:pt x="15862" y="9502"/>
                    <a:pt x="16379" y="8137"/>
                  </a:cubicBezTo>
                  <a:cubicBezTo>
                    <a:pt x="17120" y="6157"/>
                    <a:pt x="17887" y="4123"/>
                    <a:pt x="15442" y="3052"/>
                  </a:cubicBezTo>
                  <a:cubicBezTo>
                    <a:pt x="15184" y="2945"/>
                    <a:pt x="14880" y="2838"/>
                    <a:pt x="14550" y="2749"/>
                  </a:cubicBezTo>
                  <a:cubicBezTo>
                    <a:pt x="12579" y="2225"/>
                    <a:pt x="10749" y="2089"/>
                    <a:pt x="9109" y="2089"/>
                  </a:cubicBezTo>
                  <a:cubicBezTo>
                    <a:pt x="8152" y="2089"/>
                    <a:pt x="7260" y="2135"/>
                    <a:pt x="6441" y="2178"/>
                  </a:cubicBezTo>
                  <a:cubicBezTo>
                    <a:pt x="5718" y="2213"/>
                    <a:pt x="5045" y="2246"/>
                    <a:pt x="4421" y="2246"/>
                  </a:cubicBezTo>
                  <a:cubicBezTo>
                    <a:pt x="2505" y="2246"/>
                    <a:pt x="1058" y="1931"/>
                    <a:pt x="89" y="376"/>
                  </a:cubicBezTo>
                  <a:lnTo>
                    <a:pt x="0" y="429"/>
                  </a:lnTo>
                  <a:cubicBezTo>
                    <a:pt x="987" y="2021"/>
                    <a:pt x="2455" y="2349"/>
                    <a:pt x="4392" y="2349"/>
                  </a:cubicBezTo>
                  <a:cubicBezTo>
                    <a:pt x="5027" y="2349"/>
                    <a:pt x="5714" y="2313"/>
                    <a:pt x="6450" y="2276"/>
                  </a:cubicBezTo>
                  <a:cubicBezTo>
                    <a:pt x="7254" y="2237"/>
                    <a:pt x="8129" y="2194"/>
                    <a:pt x="9067" y="2194"/>
                  </a:cubicBezTo>
                  <a:cubicBezTo>
                    <a:pt x="10711" y="2194"/>
                    <a:pt x="12547" y="2328"/>
                    <a:pt x="14524" y="2856"/>
                  </a:cubicBezTo>
                  <a:cubicBezTo>
                    <a:pt x="14845" y="2936"/>
                    <a:pt x="15148" y="3043"/>
                    <a:pt x="15407" y="3150"/>
                  </a:cubicBezTo>
                  <a:cubicBezTo>
                    <a:pt x="17753" y="4176"/>
                    <a:pt x="17039" y="6085"/>
                    <a:pt x="16281" y="8101"/>
                  </a:cubicBezTo>
                  <a:cubicBezTo>
                    <a:pt x="15755" y="9493"/>
                    <a:pt x="15219" y="10929"/>
                    <a:pt x="15826" y="12018"/>
                  </a:cubicBezTo>
                  <a:cubicBezTo>
                    <a:pt x="16263" y="12794"/>
                    <a:pt x="17227" y="13311"/>
                    <a:pt x="18770" y="13597"/>
                  </a:cubicBezTo>
                  <a:cubicBezTo>
                    <a:pt x="19136" y="13668"/>
                    <a:pt x="19501" y="13704"/>
                    <a:pt x="19876" y="13704"/>
                  </a:cubicBezTo>
                  <a:cubicBezTo>
                    <a:pt x="21643" y="13704"/>
                    <a:pt x="23507" y="12919"/>
                    <a:pt x="25639" y="11295"/>
                  </a:cubicBezTo>
                  <a:cubicBezTo>
                    <a:pt x="27343" y="9993"/>
                    <a:pt x="29029" y="8307"/>
                    <a:pt x="30653" y="6674"/>
                  </a:cubicBezTo>
                  <a:cubicBezTo>
                    <a:pt x="33997" y="3306"/>
                    <a:pt x="37181" y="106"/>
                    <a:pt x="40518" y="106"/>
                  </a:cubicBezTo>
                  <a:cubicBezTo>
                    <a:pt x="40956" y="106"/>
                    <a:pt x="41396" y="161"/>
                    <a:pt x="41840" y="278"/>
                  </a:cubicBezTo>
                  <a:cubicBezTo>
                    <a:pt x="45096" y="1143"/>
                    <a:pt x="47299" y="2214"/>
                    <a:pt x="49244" y="3159"/>
                  </a:cubicBezTo>
                  <a:cubicBezTo>
                    <a:pt x="51785" y="4403"/>
                    <a:pt x="53875" y="5418"/>
                    <a:pt x="57240" y="5418"/>
                  </a:cubicBezTo>
                  <a:cubicBezTo>
                    <a:pt x="57809" y="5418"/>
                    <a:pt x="58415" y="5389"/>
                    <a:pt x="59066" y="5327"/>
                  </a:cubicBezTo>
                  <a:cubicBezTo>
                    <a:pt x="59575" y="5280"/>
                    <a:pt x="60069" y="5258"/>
                    <a:pt x="60548" y="5258"/>
                  </a:cubicBezTo>
                  <a:cubicBezTo>
                    <a:pt x="67558" y="5258"/>
                    <a:pt x="71297" y="9997"/>
                    <a:pt x="71948" y="11366"/>
                  </a:cubicBezTo>
                  <a:lnTo>
                    <a:pt x="72038" y="11322"/>
                  </a:lnTo>
                  <a:cubicBezTo>
                    <a:pt x="71386" y="9936"/>
                    <a:pt x="67617" y="5159"/>
                    <a:pt x="60555" y="5159"/>
                  </a:cubicBezTo>
                  <a:cubicBezTo>
                    <a:pt x="60072" y="5159"/>
                    <a:pt x="59572" y="5181"/>
                    <a:pt x="59057" y="5229"/>
                  </a:cubicBezTo>
                  <a:cubicBezTo>
                    <a:pt x="58420" y="5289"/>
                    <a:pt x="57827" y="5317"/>
                    <a:pt x="57268" y="5317"/>
                  </a:cubicBezTo>
                  <a:cubicBezTo>
                    <a:pt x="53909" y="5317"/>
                    <a:pt x="51828" y="4302"/>
                    <a:pt x="49289" y="3070"/>
                  </a:cubicBezTo>
                  <a:cubicBezTo>
                    <a:pt x="47335" y="2115"/>
                    <a:pt x="45132" y="1045"/>
                    <a:pt x="41867" y="180"/>
                  </a:cubicBezTo>
                  <a:cubicBezTo>
                    <a:pt x="41410" y="58"/>
                    <a:pt x="40957" y="0"/>
                    <a:pt x="4050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34"/>
            <p:cNvSpPr/>
            <p:nvPr/>
          </p:nvSpPr>
          <p:spPr>
            <a:xfrm>
              <a:off x="5171575" y="1594725"/>
              <a:ext cx="1804525" cy="358300"/>
            </a:xfrm>
            <a:custGeom>
              <a:avLst/>
              <a:gdLst/>
              <a:ahLst/>
              <a:cxnLst/>
              <a:rect l="l" t="t" r="r" b="b"/>
              <a:pathLst>
                <a:path w="72181" h="14332" extrusionOk="0">
                  <a:moveTo>
                    <a:pt x="40191" y="0"/>
                  </a:moveTo>
                  <a:cubicBezTo>
                    <a:pt x="36757" y="0"/>
                    <a:pt x="33543" y="3396"/>
                    <a:pt x="30171" y="6963"/>
                  </a:cubicBezTo>
                  <a:cubicBezTo>
                    <a:pt x="26785" y="10539"/>
                    <a:pt x="23299" y="14222"/>
                    <a:pt x="19532" y="14222"/>
                  </a:cubicBezTo>
                  <a:cubicBezTo>
                    <a:pt x="19220" y="14222"/>
                    <a:pt x="18907" y="14196"/>
                    <a:pt x="18592" y="14144"/>
                  </a:cubicBezTo>
                  <a:cubicBezTo>
                    <a:pt x="17031" y="13885"/>
                    <a:pt x="16067" y="13404"/>
                    <a:pt x="15657" y="12663"/>
                  </a:cubicBezTo>
                  <a:cubicBezTo>
                    <a:pt x="15086" y="11628"/>
                    <a:pt x="15675" y="10192"/>
                    <a:pt x="16246" y="8800"/>
                  </a:cubicBezTo>
                  <a:cubicBezTo>
                    <a:pt x="16825" y="7400"/>
                    <a:pt x="17423" y="5946"/>
                    <a:pt x="16879" y="4831"/>
                  </a:cubicBezTo>
                  <a:cubicBezTo>
                    <a:pt x="16540" y="4144"/>
                    <a:pt x="15782" y="3644"/>
                    <a:pt x="14586" y="3323"/>
                  </a:cubicBezTo>
                  <a:cubicBezTo>
                    <a:pt x="12487" y="2757"/>
                    <a:pt x="10553" y="2627"/>
                    <a:pt x="8842" y="2627"/>
                  </a:cubicBezTo>
                  <a:cubicBezTo>
                    <a:pt x="8045" y="2627"/>
                    <a:pt x="7297" y="2655"/>
                    <a:pt x="6602" y="2681"/>
                  </a:cubicBezTo>
                  <a:cubicBezTo>
                    <a:pt x="5946" y="2708"/>
                    <a:pt x="5331" y="2733"/>
                    <a:pt x="4755" y="2733"/>
                  </a:cubicBezTo>
                  <a:cubicBezTo>
                    <a:pt x="2699" y="2733"/>
                    <a:pt x="1149" y="2412"/>
                    <a:pt x="90" y="718"/>
                  </a:cubicBezTo>
                  <a:lnTo>
                    <a:pt x="0" y="771"/>
                  </a:lnTo>
                  <a:cubicBezTo>
                    <a:pt x="1094" y="2518"/>
                    <a:pt x="2679" y="2836"/>
                    <a:pt x="4780" y="2836"/>
                  </a:cubicBezTo>
                  <a:cubicBezTo>
                    <a:pt x="5352" y="2836"/>
                    <a:pt x="5962" y="2812"/>
                    <a:pt x="6611" y="2788"/>
                  </a:cubicBezTo>
                  <a:cubicBezTo>
                    <a:pt x="7306" y="2762"/>
                    <a:pt x="8056" y="2734"/>
                    <a:pt x="8854" y="2734"/>
                  </a:cubicBezTo>
                  <a:cubicBezTo>
                    <a:pt x="10556" y="2734"/>
                    <a:pt x="12477" y="2862"/>
                    <a:pt x="14560" y="3421"/>
                  </a:cubicBezTo>
                  <a:cubicBezTo>
                    <a:pt x="15728" y="3733"/>
                    <a:pt x="16460" y="4215"/>
                    <a:pt x="16781" y="4884"/>
                  </a:cubicBezTo>
                  <a:cubicBezTo>
                    <a:pt x="17316" y="5946"/>
                    <a:pt x="16718" y="7382"/>
                    <a:pt x="16156" y="8756"/>
                  </a:cubicBezTo>
                  <a:cubicBezTo>
                    <a:pt x="15568" y="10174"/>
                    <a:pt x="14970" y="11637"/>
                    <a:pt x="15568" y="12717"/>
                  </a:cubicBezTo>
                  <a:cubicBezTo>
                    <a:pt x="15996" y="13484"/>
                    <a:pt x="16977" y="13983"/>
                    <a:pt x="18574" y="14251"/>
                  </a:cubicBezTo>
                  <a:cubicBezTo>
                    <a:pt x="18895" y="14305"/>
                    <a:pt x="19216" y="14331"/>
                    <a:pt x="19529" y="14331"/>
                  </a:cubicBezTo>
                  <a:cubicBezTo>
                    <a:pt x="23338" y="14331"/>
                    <a:pt x="26844" y="10620"/>
                    <a:pt x="30243" y="7034"/>
                  </a:cubicBezTo>
                  <a:cubicBezTo>
                    <a:pt x="33599" y="3483"/>
                    <a:pt x="36791" y="109"/>
                    <a:pt x="40184" y="109"/>
                  </a:cubicBezTo>
                  <a:cubicBezTo>
                    <a:pt x="40669" y="109"/>
                    <a:pt x="41158" y="178"/>
                    <a:pt x="41653" y="325"/>
                  </a:cubicBezTo>
                  <a:cubicBezTo>
                    <a:pt x="44962" y="1307"/>
                    <a:pt x="47184" y="2502"/>
                    <a:pt x="49146" y="3555"/>
                  </a:cubicBezTo>
                  <a:cubicBezTo>
                    <a:pt x="51716" y="4947"/>
                    <a:pt x="53820" y="6081"/>
                    <a:pt x="57262" y="6081"/>
                  </a:cubicBezTo>
                  <a:cubicBezTo>
                    <a:pt x="57812" y="6081"/>
                    <a:pt x="58396" y="6052"/>
                    <a:pt x="59022" y="5990"/>
                  </a:cubicBezTo>
                  <a:cubicBezTo>
                    <a:pt x="59538" y="5940"/>
                    <a:pt x="60040" y="5917"/>
                    <a:pt x="60529" y="5917"/>
                  </a:cubicBezTo>
                  <a:cubicBezTo>
                    <a:pt x="67108" y="5917"/>
                    <a:pt x="71269" y="10185"/>
                    <a:pt x="72091" y="11887"/>
                  </a:cubicBezTo>
                  <a:lnTo>
                    <a:pt x="72181" y="11833"/>
                  </a:lnTo>
                  <a:cubicBezTo>
                    <a:pt x="71681" y="10790"/>
                    <a:pt x="70209" y="9157"/>
                    <a:pt x="68068" y="7873"/>
                  </a:cubicBezTo>
                  <a:cubicBezTo>
                    <a:pt x="66431" y="6895"/>
                    <a:pt x="63875" y="5816"/>
                    <a:pt x="60554" y="5816"/>
                  </a:cubicBezTo>
                  <a:cubicBezTo>
                    <a:pt x="60057" y="5816"/>
                    <a:pt x="59544" y="5840"/>
                    <a:pt x="59013" y="5892"/>
                  </a:cubicBezTo>
                  <a:cubicBezTo>
                    <a:pt x="58402" y="5951"/>
                    <a:pt x="57830" y="5979"/>
                    <a:pt x="57291" y="5979"/>
                  </a:cubicBezTo>
                  <a:cubicBezTo>
                    <a:pt x="53860" y="5979"/>
                    <a:pt x="51760" y="4846"/>
                    <a:pt x="49200" y="3466"/>
                  </a:cubicBezTo>
                  <a:cubicBezTo>
                    <a:pt x="47228" y="2404"/>
                    <a:pt x="44998" y="1209"/>
                    <a:pt x="41680" y="218"/>
                  </a:cubicBezTo>
                  <a:cubicBezTo>
                    <a:pt x="41178" y="70"/>
                    <a:pt x="40682" y="0"/>
                    <a:pt x="4019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01" name="Google Shape;4301;p34"/>
          <p:cNvSpPr/>
          <p:nvPr/>
        </p:nvSpPr>
        <p:spPr>
          <a:xfrm>
            <a:off x="6920875" y="157171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34"/>
          <p:cNvSpPr/>
          <p:nvPr/>
        </p:nvSpPr>
        <p:spPr>
          <a:xfrm>
            <a:off x="5684225" y="23568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34"/>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34"/>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05" name="Google Shape;4305;p34"/>
          <p:cNvGrpSpPr/>
          <p:nvPr/>
        </p:nvGrpSpPr>
        <p:grpSpPr>
          <a:xfrm>
            <a:off x="8577688" y="3176063"/>
            <a:ext cx="37200" cy="2435125"/>
            <a:chOff x="367100" y="2392375"/>
            <a:chExt cx="37200" cy="2435125"/>
          </a:xfrm>
        </p:grpSpPr>
        <p:sp>
          <p:nvSpPr>
            <p:cNvPr id="4306" name="Google Shape;4306;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08" name="Google Shape;4308;p34"/>
          <p:cNvGrpSpPr/>
          <p:nvPr/>
        </p:nvGrpSpPr>
        <p:grpSpPr>
          <a:xfrm>
            <a:off x="4418513" y="4543100"/>
            <a:ext cx="37200" cy="833425"/>
            <a:chOff x="367100" y="2392375"/>
            <a:chExt cx="37200" cy="833425"/>
          </a:xfrm>
        </p:grpSpPr>
        <p:sp>
          <p:nvSpPr>
            <p:cNvPr id="4309" name="Google Shape;4309;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1" name="Google Shape;4311;p34"/>
          <p:cNvGrpSpPr/>
          <p:nvPr/>
        </p:nvGrpSpPr>
        <p:grpSpPr>
          <a:xfrm>
            <a:off x="8040131" y="3723550"/>
            <a:ext cx="37200" cy="833425"/>
            <a:chOff x="367100" y="2392375"/>
            <a:chExt cx="37200" cy="833425"/>
          </a:xfrm>
        </p:grpSpPr>
        <p:sp>
          <p:nvSpPr>
            <p:cNvPr id="4312" name="Google Shape;4312;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4" name="Google Shape;4314;p34"/>
          <p:cNvGrpSpPr/>
          <p:nvPr/>
        </p:nvGrpSpPr>
        <p:grpSpPr>
          <a:xfrm>
            <a:off x="5976925" y="4466900"/>
            <a:ext cx="37200" cy="833425"/>
            <a:chOff x="367100" y="2392375"/>
            <a:chExt cx="37200" cy="833425"/>
          </a:xfrm>
        </p:grpSpPr>
        <p:sp>
          <p:nvSpPr>
            <p:cNvPr id="4315" name="Google Shape;4315;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7" name="Google Shape;4317;p34"/>
          <p:cNvGrpSpPr/>
          <p:nvPr/>
        </p:nvGrpSpPr>
        <p:grpSpPr>
          <a:xfrm>
            <a:off x="5197725" y="4379113"/>
            <a:ext cx="37200" cy="833425"/>
            <a:chOff x="367100" y="2392375"/>
            <a:chExt cx="37200" cy="833425"/>
          </a:xfrm>
        </p:grpSpPr>
        <p:sp>
          <p:nvSpPr>
            <p:cNvPr id="4318" name="Google Shape;4318;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20" name="Google Shape;4320;p34"/>
          <p:cNvGrpSpPr/>
          <p:nvPr/>
        </p:nvGrpSpPr>
        <p:grpSpPr>
          <a:xfrm>
            <a:off x="6658750" y="4191225"/>
            <a:ext cx="37200" cy="1232425"/>
            <a:chOff x="367100" y="2392375"/>
            <a:chExt cx="37200" cy="1232425"/>
          </a:xfrm>
        </p:grpSpPr>
        <p:sp>
          <p:nvSpPr>
            <p:cNvPr id="4321" name="Google Shape;4321;p3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23" name="Google Shape;4323;p34"/>
          <p:cNvGrpSpPr/>
          <p:nvPr/>
        </p:nvGrpSpPr>
        <p:grpSpPr>
          <a:xfrm>
            <a:off x="7834550" y="4413900"/>
            <a:ext cx="37200" cy="833425"/>
            <a:chOff x="367100" y="2392375"/>
            <a:chExt cx="37200" cy="833425"/>
          </a:xfrm>
        </p:grpSpPr>
        <p:sp>
          <p:nvSpPr>
            <p:cNvPr id="4324" name="Google Shape;4324;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26" name="Google Shape;4326;p34"/>
          <p:cNvGrpSpPr/>
          <p:nvPr/>
        </p:nvGrpSpPr>
        <p:grpSpPr>
          <a:xfrm>
            <a:off x="8308875" y="3902100"/>
            <a:ext cx="37200" cy="833425"/>
            <a:chOff x="367100" y="2392375"/>
            <a:chExt cx="37200" cy="833425"/>
          </a:xfrm>
        </p:grpSpPr>
        <p:sp>
          <p:nvSpPr>
            <p:cNvPr id="4327" name="Google Shape;4327;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29" name="Google Shape;4329;p34"/>
          <p:cNvGrpSpPr/>
          <p:nvPr/>
        </p:nvGrpSpPr>
        <p:grpSpPr>
          <a:xfrm>
            <a:off x="8846488" y="4204613"/>
            <a:ext cx="37200" cy="1232425"/>
            <a:chOff x="367100" y="2392375"/>
            <a:chExt cx="37200" cy="1232425"/>
          </a:xfrm>
        </p:grpSpPr>
        <p:sp>
          <p:nvSpPr>
            <p:cNvPr id="4330" name="Google Shape;4330;p3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32" name="Google Shape;4332;p34"/>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34"/>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34" name="Google Shape;4334;p34"/>
          <p:cNvGrpSpPr/>
          <p:nvPr/>
        </p:nvGrpSpPr>
        <p:grpSpPr>
          <a:xfrm>
            <a:off x="4664063" y="4404588"/>
            <a:ext cx="37200" cy="833425"/>
            <a:chOff x="367100" y="2392375"/>
            <a:chExt cx="37200" cy="833425"/>
          </a:xfrm>
        </p:grpSpPr>
        <p:sp>
          <p:nvSpPr>
            <p:cNvPr id="4335" name="Google Shape;4335;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37" name="Google Shape;4337;p34"/>
          <p:cNvGrpSpPr/>
          <p:nvPr/>
        </p:nvGrpSpPr>
        <p:grpSpPr>
          <a:xfrm>
            <a:off x="9029100" y="3450863"/>
            <a:ext cx="37200" cy="2435125"/>
            <a:chOff x="367100" y="2392375"/>
            <a:chExt cx="37200" cy="2435125"/>
          </a:xfrm>
        </p:grpSpPr>
        <p:sp>
          <p:nvSpPr>
            <p:cNvPr id="4338" name="Google Shape;4338;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40" name="Google Shape;4340;p34"/>
          <p:cNvGrpSpPr/>
          <p:nvPr/>
        </p:nvGrpSpPr>
        <p:grpSpPr>
          <a:xfrm>
            <a:off x="6398263" y="3825000"/>
            <a:ext cx="37200" cy="833425"/>
            <a:chOff x="367100" y="2392375"/>
            <a:chExt cx="37200" cy="833425"/>
          </a:xfrm>
        </p:grpSpPr>
        <p:sp>
          <p:nvSpPr>
            <p:cNvPr id="4341" name="Google Shape;4341;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43" name="Google Shape;4343;p34"/>
          <p:cNvGrpSpPr/>
          <p:nvPr/>
        </p:nvGrpSpPr>
        <p:grpSpPr>
          <a:xfrm>
            <a:off x="5580650" y="4180738"/>
            <a:ext cx="37200" cy="833425"/>
            <a:chOff x="367100" y="2392375"/>
            <a:chExt cx="37200" cy="833425"/>
          </a:xfrm>
        </p:grpSpPr>
        <p:sp>
          <p:nvSpPr>
            <p:cNvPr id="4344" name="Google Shape;4344;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46" name="Google Shape;4346;p34"/>
          <p:cNvGrpSpPr/>
          <p:nvPr/>
        </p:nvGrpSpPr>
        <p:grpSpPr>
          <a:xfrm>
            <a:off x="6919225" y="3384000"/>
            <a:ext cx="37200" cy="1232425"/>
            <a:chOff x="367100" y="2392375"/>
            <a:chExt cx="37200" cy="1232425"/>
          </a:xfrm>
        </p:grpSpPr>
        <p:sp>
          <p:nvSpPr>
            <p:cNvPr id="4347" name="Google Shape;4347;p3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49" name="Google Shape;4349;p34"/>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34"/>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51" name="Google Shape;4351;p34"/>
          <p:cNvGrpSpPr/>
          <p:nvPr/>
        </p:nvGrpSpPr>
        <p:grpSpPr>
          <a:xfrm>
            <a:off x="5363188" y="3231438"/>
            <a:ext cx="37200" cy="833425"/>
            <a:chOff x="367100" y="2392375"/>
            <a:chExt cx="37200" cy="833425"/>
          </a:xfrm>
        </p:grpSpPr>
        <p:sp>
          <p:nvSpPr>
            <p:cNvPr id="4352" name="Google Shape;4352;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54" name="Google Shape;4354;p34"/>
          <p:cNvGrpSpPr/>
          <p:nvPr/>
        </p:nvGrpSpPr>
        <p:grpSpPr>
          <a:xfrm>
            <a:off x="8133225" y="2430588"/>
            <a:ext cx="37200" cy="2435125"/>
            <a:chOff x="367100" y="2392375"/>
            <a:chExt cx="37200" cy="2435125"/>
          </a:xfrm>
        </p:grpSpPr>
        <p:sp>
          <p:nvSpPr>
            <p:cNvPr id="4355" name="Google Shape;4355;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57" name="Google Shape;4357;p34"/>
          <p:cNvGrpSpPr/>
          <p:nvPr/>
        </p:nvGrpSpPr>
        <p:grpSpPr>
          <a:xfrm>
            <a:off x="7121400" y="2089938"/>
            <a:ext cx="37200" cy="2435125"/>
            <a:chOff x="367100" y="2392375"/>
            <a:chExt cx="37200" cy="2435125"/>
          </a:xfrm>
        </p:grpSpPr>
        <p:sp>
          <p:nvSpPr>
            <p:cNvPr id="4358" name="Google Shape;4358;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0" name="Google Shape;4360;p34"/>
          <p:cNvGrpSpPr/>
          <p:nvPr/>
        </p:nvGrpSpPr>
        <p:grpSpPr>
          <a:xfrm>
            <a:off x="7498400" y="971538"/>
            <a:ext cx="37200" cy="3553537"/>
            <a:chOff x="367100" y="2392375"/>
            <a:chExt cx="37200" cy="3553537"/>
          </a:xfrm>
        </p:grpSpPr>
        <p:sp>
          <p:nvSpPr>
            <p:cNvPr id="4361" name="Google Shape;4361;p3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3" name="Google Shape;4363;p34"/>
          <p:cNvGrpSpPr/>
          <p:nvPr/>
        </p:nvGrpSpPr>
        <p:grpSpPr>
          <a:xfrm>
            <a:off x="7953850" y="2898738"/>
            <a:ext cx="37200" cy="2435125"/>
            <a:chOff x="367100" y="2392375"/>
            <a:chExt cx="37200" cy="2435125"/>
          </a:xfrm>
        </p:grpSpPr>
        <p:sp>
          <p:nvSpPr>
            <p:cNvPr id="4364" name="Google Shape;4364;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6" name="Google Shape;4366;p34"/>
          <p:cNvGrpSpPr/>
          <p:nvPr/>
        </p:nvGrpSpPr>
        <p:grpSpPr>
          <a:xfrm>
            <a:off x="5775150" y="1871388"/>
            <a:ext cx="37200" cy="3553537"/>
            <a:chOff x="367100" y="2392375"/>
            <a:chExt cx="37200" cy="3553537"/>
          </a:xfrm>
        </p:grpSpPr>
        <p:sp>
          <p:nvSpPr>
            <p:cNvPr id="4367" name="Google Shape;4367;p3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9" name="Google Shape;4369;p34"/>
          <p:cNvGrpSpPr/>
          <p:nvPr/>
        </p:nvGrpSpPr>
        <p:grpSpPr>
          <a:xfrm>
            <a:off x="6226013" y="2482963"/>
            <a:ext cx="37200" cy="2435125"/>
            <a:chOff x="367100" y="2392375"/>
            <a:chExt cx="37200" cy="2435125"/>
          </a:xfrm>
        </p:grpSpPr>
        <p:sp>
          <p:nvSpPr>
            <p:cNvPr id="4370" name="Google Shape;4370;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72" name="Google Shape;4372;p34"/>
          <p:cNvGrpSpPr/>
          <p:nvPr/>
        </p:nvGrpSpPr>
        <p:grpSpPr>
          <a:xfrm>
            <a:off x="7452769" y="3946925"/>
            <a:ext cx="37200" cy="833425"/>
            <a:chOff x="367100" y="2392375"/>
            <a:chExt cx="37200" cy="833425"/>
          </a:xfrm>
        </p:grpSpPr>
        <p:sp>
          <p:nvSpPr>
            <p:cNvPr id="4373" name="Google Shape;4373;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75" name="Google Shape;4375;p34"/>
          <p:cNvSpPr/>
          <p:nvPr/>
        </p:nvSpPr>
        <p:spPr>
          <a:xfrm>
            <a:off x="4116200" y="46622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76" name="Google Shape;4376;p34"/>
          <p:cNvGrpSpPr/>
          <p:nvPr/>
        </p:nvGrpSpPr>
        <p:grpSpPr>
          <a:xfrm>
            <a:off x="5531163" y="2330563"/>
            <a:ext cx="37200" cy="2435125"/>
            <a:chOff x="367100" y="2392375"/>
            <a:chExt cx="37200" cy="2435125"/>
          </a:xfrm>
        </p:grpSpPr>
        <p:sp>
          <p:nvSpPr>
            <p:cNvPr id="4377" name="Google Shape;4377;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79" name="Google Shape;4379;p34"/>
          <p:cNvGrpSpPr/>
          <p:nvPr/>
        </p:nvGrpSpPr>
        <p:grpSpPr>
          <a:xfrm>
            <a:off x="8768050" y="1530738"/>
            <a:ext cx="37200" cy="2435125"/>
            <a:chOff x="367100" y="2392375"/>
            <a:chExt cx="37200" cy="2435125"/>
          </a:xfrm>
        </p:grpSpPr>
        <p:sp>
          <p:nvSpPr>
            <p:cNvPr id="4380" name="Google Shape;4380;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82" name="Google Shape;4382;p34"/>
          <p:cNvGrpSpPr/>
          <p:nvPr/>
        </p:nvGrpSpPr>
        <p:grpSpPr>
          <a:xfrm>
            <a:off x="6717038" y="2025875"/>
            <a:ext cx="37200" cy="3553537"/>
            <a:chOff x="367100" y="2392375"/>
            <a:chExt cx="37200" cy="3553537"/>
          </a:xfrm>
        </p:grpSpPr>
        <p:sp>
          <p:nvSpPr>
            <p:cNvPr id="4383" name="Google Shape;4383;p3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85" name="Google Shape;4385;p34"/>
          <p:cNvSpPr/>
          <p:nvPr/>
        </p:nvSpPr>
        <p:spPr>
          <a:xfrm>
            <a:off x="4597263" y="3477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34"/>
          <p:cNvSpPr/>
          <p:nvPr/>
        </p:nvSpPr>
        <p:spPr>
          <a:xfrm>
            <a:off x="6717838"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87" name="Google Shape;4387;p34"/>
          <p:cNvGrpSpPr/>
          <p:nvPr/>
        </p:nvGrpSpPr>
        <p:grpSpPr>
          <a:xfrm>
            <a:off x="92463" y="4766950"/>
            <a:ext cx="37200" cy="833425"/>
            <a:chOff x="367100" y="2392375"/>
            <a:chExt cx="37200" cy="833425"/>
          </a:xfrm>
        </p:grpSpPr>
        <p:sp>
          <p:nvSpPr>
            <p:cNvPr id="4388" name="Google Shape;4388;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90" name="Google Shape;4390;p34"/>
          <p:cNvGrpSpPr/>
          <p:nvPr/>
        </p:nvGrpSpPr>
        <p:grpSpPr>
          <a:xfrm>
            <a:off x="1650875" y="4690750"/>
            <a:ext cx="37200" cy="833425"/>
            <a:chOff x="367100" y="2392375"/>
            <a:chExt cx="37200" cy="833425"/>
          </a:xfrm>
        </p:grpSpPr>
        <p:sp>
          <p:nvSpPr>
            <p:cNvPr id="4391" name="Google Shape;4391;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93" name="Google Shape;4393;p34"/>
          <p:cNvGrpSpPr/>
          <p:nvPr/>
        </p:nvGrpSpPr>
        <p:grpSpPr>
          <a:xfrm>
            <a:off x="871675" y="4602963"/>
            <a:ext cx="37200" cy="833425"/>
            <a:chOff x="367100" y="2392375"/>
            <a:chExt cx="37200" cy="833425"/>
          </a:xfrm>
        </p:grpSpPr>
        <p:sp>
          <p:nvSpPr>
            <p:cNvPr id="4394" name="Google Shape;4394;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96" name="Google Shape;4396;p34"/>
          <p:cNvGrpSpPr/>
          <p:nvPr/>
        </p:nvGrpSpPr>
        <p:grpSpPr>
          <a:xfrm>
            <a:off x="2332700" y="4415075"/>
            <a:ext cx="37200" cy="1232425"/>
            <a:chOff x="367100" y="2392375"/>
            <a:chExt cx="37200" cy="1232425"/>
          </a:xfrm>
        </p:grpSpPr>
        <p:sp>
          <p:nvSpPr>
            <p:cNvPr id="4397" name="Google Shape;4397;p3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99" name="Google Shape;4399;p34"/>
          <p:cNvGrpSpPr/>
          <p:nvPr/>
        </p:nvGrpSpPr>
        <p:grpSpPr>
          <a:xfrm>
            <a:off x="3508500" y="4637750"/>
            <a:ext cx="37200" cy="833425"/>
            <a:chOff x="367100" y="2392375"/>
            <a:chExt cx="37200" cy="833425"/>
          </a:xfrm>
        </p:grpSpPr>
        <p:sp>
          <p:nvSpPr>
            <p:cNvPr id="4400" name="Google Shape;4400;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402" name="Google Shape;4402;p34"/>
          <p:cNvSpPr/>
          <p:nvPr/>
        </p:nvSpPr>
        <p:spPr>
          <a:xfrm>
            <a:off x="2188638" y="47791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34"/>
          <p:cNvSpPr/>
          <p:nvPr/>
        </p:nvSpPr>
        <p:spPr>
          <a:xfrm>
            <a:off x="760591" y="4568856"/>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04" name="Google Shape;4404;p34"/>
          <p:cNvGrpSpPr/>
          <p:nvPr/>
        </p:nvGrpSpPr>
        <p:grpSpPr>
          <a:xfrm>
            <a:off x="338013" y="4628438"/>
            <a:ext cx="37200" cy="833425"/>
            <a:chOff x="367100" y="2392375"/>
            <a:chExt cx="37200" cy="833425"/>
          </a:xfrm>
        </p:grpSpPr>
        <p:sp>
          <p:nvSpPr>
            <p:cNvPr id="4405" name="Google Shape;4405;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07" name="Google Shape;4407;p34"/>
          <p:cNvGrpSpPr/>
          <p:nvPr/>
        </p:nvGrpSpPr>
        <p:grpSpPr>
          <a:xfrm>
            <a:off x="1254600" y="4404588"/>
            <a:ext cx="37200" cy="833425"/>
            <a:chOff x="367100" y="2392375"/>
            <a:chExt cx="37200" cy="833425"/>
          </a:xfrm>
        </p:grpSpPr>
        <p:sp>
          <p:nvSpPr>
            <p:cNvPr id="4408" name="Google Shape;4408;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0" name="Google Shape;4410;p34"/>
          <p:cNvGrpSpPr/>
          <p:nvPr/>
        </p:nvGrpSpPr>
        <p:grpSpPr>
          <a:xfrm>
            <a:off x="3807175" y="4504138"/>
            <a:ext cx="37200" cy="2435125"/>
            <a:chOff x="367100" y="2392375"/>
            <a:chExt cx="37200" cy="2435125"/>
          </a:xfrm>
        </p:grpSpPr>
        <p:sp>
          <p:nvSpPr>
            <p:cNvPr id="4411" name="Google Shape;4411;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3" name="Google Shape;4413;p34"/>
          <p:cNvGrpSpPr/>
          <p:nvPr/>
        </p:nvGrpSpPr>
        <p:grpSpPr>
          <a:xfrm>
            <a:off x="2913225" y="4415063"/>
            <a:ext cx="37200" cy="2435125"/>
            <a:chOff x="367100" y="2392375"/>
            <a:chExt cx="37200" cy="2435125"/>
          </a:xfrm>
        </p:grpSpPr>
        <p:sp>
          <p:nvSpPr>
            <p:cNvPr id="4414" name="Google Shape;4414;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34"/>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4416" name="Shape 4416"/>
        <p:cNvGrpSpPr/>
        <p:nvPr/>
      </p:nvGrpSpPr>
      <p:grpSpPr>
        <a:xfrm>
          <a:off x="0" y="0"/>
          <a:ext cx="0" cy="0"/>
          <a:chOff x="0" y="0"/>
          <a:chExt cx="0" cy="0"/>
        </a:xfrm>
      </p:grpSpPr>
      <p:grpSp>
        <p:nvGrpSpPr>
          <p:cNvPr id="4417" name="Google Shape;4417;p35"/>
          <p:cNvGrpSpPr/>
          <p:nvPr/>
        </p:nvGrpSpPr>
        <p:grpSpPr>
          <a:xfrm>
            <a:off x="-3186765" y="3859853"/>
            <a:ext cx="17284220" cy="2870904"/>
            <a:chOff x="3025400" y="1754925"/>
            <a:chExt cx="7141649" cy="2247459"/>
          </a:xfrm>
        </p:grpSpPr>
        <p:sp>
          <p:nvSpPr>
            <p:cNvPr id="4418" name="Google Shape;4418;p35"/>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35"/>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35"/>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35"/>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35"/>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35"/>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35"/>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35"/>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35"/>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35"/>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35"/>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35"/>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35"/>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35"/>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35"/>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35"/>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35"/>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35"/>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35"/>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35"/>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35"/>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35"/>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35"/>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35"/>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35"/>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35"/>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35"/>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445" name="Google Shape;4445;p35"/>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35"/>
          <p:cNvSpPr/>
          <p:nvPr/>
        </p:nvSpPr>
        <p:spPr>
          <a:xfrm>
            <a:off x="3214375"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35"/>
          <p:cNvSpPr/>
          <p:nvPr/>
        </p:nvSpPr>
        <p:spPr>
          <a:xfrm>
            <a:off x="834050" y="4199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35"/>
          <p:cNvSpPr/>
          <p:nvPr/>
        </p:nvSpPr>
        <p:spPr>
          <a:xfrm>
            <a:off x="5990238"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35"/>
          <p:cNvSpPr/>
          <p:nvPr/>
        </p:nvSpPr>
        <p:spPr>
          <a:xfrm>
            <a:off x="7733625" y="4022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35"/>
          <p:cNvSpPr/>
          <p:nvPr/>
        </p:nvSpPr>
        <p:spPr>
          <a:xfrm>
            <a:off x="1448925" y="4624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35"/>
          <p:cNvSpPr/>
          <p:nvPr/>
        </p:nvSpPr>
        <p:spPr>
          <a:xfrm>
            <a:off x="4385063" y="4715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52" name="Google Shape;4452;p35"/>
          <p:cNvGrpSpPr/>
          <p:nvPr/>
        </p:nvGrpSpPr>
        <p:grpSpPr>
          <a:xfrm>
            <a:off x="367100" y="3167313"/>
            <a:ext cx="37200" cy="2435125"/>
            <a:chOff x="367100" y="2392375"/>
            <a:chExt cx="37200" cy="2435125"/>
          </a:xfrm>
        </p:grpSpPr>
        <p:sp>
          <p:nvSpPr>
            <p:cNvPr id="4453" name="Google Shape;4453;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55" name="Google Shape;4455;p35"/>
          <p:cNvGrpSpPr/>
          <p:nvPr/>
        </p:nvGrpSpPr>
        <p:grpSpPr>
          <a:xfrm>
            <a:off x="1496950" y="4504950"/>
            <a:ext cx="37200" cy="833425"/>
            <a:chOff x="367100" y="2392375"/>
            <a:chExt cx="37200" cy="833425"/>
          </a:xfrm>
        </p:grpSpPr>
        <p:sp>
          <p:nvSpPr>
            <p:cNvPr id="4456" name="Google Shape;4456;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58" name="Google Shape;4458;p35"/>
          <p:cNvGrpSpPr/>
          <p:nvPr/>
        </p:nvGrpSpPr>
        <p:grpSpPr>
          <a:xfrm>
            <a:off x="2528413" y="4406000"/>
            <a:ext cx="37200" cy="1232425"/>
            <a:chOff x="367100" y="2392375"/>
            <a:chExt cx="37200" cy="1232425"/>
          </a:xfrm>
        </p:grpSpPr>
        <p:sp>
          <p:nvSpPr>
            <p:cNvPr id="4459" name="Google Shape;4459;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1" name="Google Shape;4461;p35"/>
          <p:cNvGrpSpPr/>
          <p:nvPr/>
        </p:nvGrpSpPr>
        <p:grpSpPr>
          <a:xfrm>
            <a:off x="1733350" y="4466913"/>
            <a:ext cx="37200" cy="833425"/>
            <a:chOff x="367100" y="2392375"/>
            <a:chExt cx="37200" cy="833425"/>
          </a:xfrm>
        </p:grpSpPr>
        <p:sp>
          <p:nvSpPr>
            <p:cNvPr id="4462" name="Google Shape;4462;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4" name="Google Shape;4464;p35"/>
          <p:cNvGrpSpPr/>
          <p:nvPr/>
        </p:nvGrpSpPr>
        <p:grpSpPr>
          <a:xfrm>
            <a:off x="8607850" y="3328463"/>
            <a:ext cx="37200" cy="2435125"/>
            <a:chOff x="367100" y="2392375"/>
            <a:chExt cx="37200" cy="2435125"/>
          </a:xfrm>
        </p:grpSpPr>
        <p:sp>
          <p:nvSpPr>
            <p:cNvPr id="4465" name="Google Shape;4465;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7" name="Google Shape;4467;p35"/>
          <p:cNvGrpSpPr/>
          <p:nvPr/>
        </p:nvGrpSpPr>
        <p:grpSpPr>
          <a:xfrm>
            <a:off x="658425" y="4347475"/>
            <a:ext cx="37200" cy="1232425"/>
            <a:chOff x="367100" y="2392375"/>
            <a:chExt cx="37200" cy="1232425"/>
          </a:xfrm>
        </p:grpSpPr>
        <p:sp>
          <p:nvSpPr>
            <p:cNvPr id="4468" name="Google Shape;4468;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0" name="Google Shape;4470;p35"/>
          <p:cNvGrpSpPr/>
          <p:nvPr/>
        </p:nvGrpSpPr>
        <p:grpSpPr>
          <a:xfrm>
            <a:off x="3527900" y="4771725"/>
            <a:ext cx="37200" cy="833425"/>
            <a:chOff x="367100" y="2392375"/>
            <a:chExt cx="37200" cy="833425"/>
          </a:xfrm>
        </p:grpSpPr>
        <p:sp>
          <p:nvSpPr>
            <p:cNvPr id="4471" name="Google Shape;4471;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3" name="Google Shape;4473;p35"/>
          <p:cNvGrpSpPr/>
          <p:nvPr/>
        </p:nvGrpSpPr>
        <p:grpSpPr>
          <a:xfrm>
            <a:off x="2347800" y="4607713"/>
            <a:ext cx="37200" cy="833425"/>
            <a:chOff x="367100" y="2392375"/>
            <a:chExt cx="37200" cy="833425"/>
          </a:xfrm>
        </p:grpSpPr>
        <p:sp>
          <p:nvSpPr>
            <p:cNvPr id="4474" name="Google Shape;4474;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6" name="Google Shape;4476;p35"/>
          <p:cNvGrpSpPr/>
          <p:nvPr/>
        </p:nvGrpSpPr>
        <p:grpSpPr>
          <a:xfrm>
            <a:off x="7259438" y="4733288"/>
            <a:ext cx="37200" cy="833425"/>
            <a:chOff x="367100" y="2392375"/>
            <a:chExt cx="37200" cy="833425"/>
          </a:xfrm>
        </p:grpSpPr>
        <p:sp>
          <p:nvSpPr>
            <p:cNvPr id="4477" name="Google Shape;4477;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9" name="Google Shape;4479;p35"/>
          <p:cNvGrpSpPr/>
          <p:nvPr/>
        </p:nvGrpSpPr>
        <p:grpSpPr>
          <a:xfrm>
            <a:off x="5876450" y="4796988"/>
            <a:ext cx="37200" cy="833425"/>
            <a:chOff x="367100" y="2392375"/>
            <a:chExt cx="37200" cy="833425"/>
          </a:xfrm>
        </p:grpSpPr>
        <p:sp>
          <p:nvSpPr>
            <p:cNvPr id="4480" name="Google Shape;4480;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82" name="Google Shape;4482;p35"/>
          <p:cNvGrpSpPr/>
          <p:nvPr/>
        </p:nvGrpSpPr>
        <p:grpSpPr>
          <a:xfrm>
            <a:off x="5087700" y="4695513"/>
            <a:ext cx="37200" cy="833425"/>
            <a:chOff x="367100" y="2392375"/>
            <a:chExt cx="37200" cy="833425"/>
          </a:xfrm>
        </p:grpSpPr>
        <p:sp>
          <p:nvSpPr>
            <p:cNvPr id="4483" name="Google Shape;4483;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85" name="Google Shape;4485;p35"/>
          <p:cNvGrpSpPr/>
          <p:nvPr/>
        </p:nvGrpSpPr>
        <p:grpSpPr>
          <a:xfrm>
            <a:off x="6722900" y="4774700"/>
            <a:ext cx="37200" cy="1232425"/>
            <a:chOff x="367100" y="2392375"/>
            <a:chExt cx="37200" cy="1232425"/>
          </a:xfrm>
        </p:grpSpPr>
        <p:sp>
          <p:nvSpPr>
            <p:cNvPr id="4486" name="Google Shape;4486;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88" name="Google Shape;4488;p35"/>
          <p:cNvGrpSpPr/>
          <p:nvPr/>
        </p:nvGrpSpPr>
        <p:grpSpPr>
          <a:xfrm>
            <a:off x="7961675" y="4347475"/>
            <a:ext cx="37200" cy="833425"/>
            <a:chOff x="367100" y="2392375"/>
            <a:chExt cx="37200" cy="833425"/>
          </a:xfrm>
        </p:grpSpPr>
        <p:sp>
          <p:nvSpPr>
            <p:cNvPr id="4489" name="Google Shape;4489;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91" name="Google Shape;4491;p35"/>
          <p:cNvGrpSpPr/>
          <p:nvPr/>
        </p:nvGrpSpPr>
        <p:grpSpPr>
          <a:xfrm>
            <a:off x="8312775" y="4410938"/>
            <a:ext cx="37200" cy="833425"/>
            <a:chOff x="367100" y="2392375"/>
            <a:chExt cx="37200" cy="833425"/>
          </a:xfrm>
        </p:grpSpPr>
        <p:sp>
          <p:nvSpPr>
            <p:cNvPr id="4492" name="Google Shape;4492;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94" name="Google Shape;4494;p35"/>
          <p:cNvGrpSpPr/>
          <p:nvPr/>
        </p:nvGrpSpPr>
        <p:grpSpPr>
          <a:xfrm>
            <a:off x="8994688" y="4147975"/>
            <a:ext cx="37200" cy="1232425"/>
            <a:chOff x="367100" y="2392375"/>
            <a:chExt cx="37200" cy="1232425"/>
          </a:xfrm>
        </p:grpSpPr>
        <p:sp>
          <p:nvSpPr>
            <p:cNvPr id="4495" name="Google Shape;4495;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497" name="Google Shape;4497;p35"/>
          <p:cNvSpPr/>
          <p:nvPr/>
        </p:nvSpPr>
        <p:spPr>
          <a:xfrm>
            <a:off x="7713300" y="4087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35"/>
          <p:cNvSpPr/>
          <p:nvPr/>
        </p:nvSpPr>
        <p:spPr>
          <a:xfrm>
            <a:off x="6807341" y="4897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99" name="Google Shape;4499;p35"/>
          <p:cNvGrpSpPr/>
          <p:nvPr/>
        </p:nvGrpSpPr>
        <p:grpSpPr>
          <a:xfrm>
            <a:off x="179163" y="3929825"/>
            <a:ext cx="37200" cy="1232425"/>
            <a:chOff x="367100" y="2392375"/>
            <a:chExt cx="37200" cy="1232425"/>
          </a:xfrm>
        </p:grpSpPr>
        <p:sp>
          <p:nvSpPr>
            <p:cNvPr id="4500" name="Google Shape;4500;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2" name="Google Shape;4502;p35"/>
          <p:cNvGrpSpPr/>
          <p:nvPr/>
        </p:nvGrpSpPr>
        <p:grpSpPr>
          <a:xfrm>
            <a:off x="4435463" y="4847900"/>
            <a:ext cx="37200" cy="833425"/>
            <a:chOff x="367100" y="2392375"/>
            <a:chExt cx="37200" cy="833425"/>
          </a:xfrm>
        </p:grpSpPr>
        <p:sp>
          <p:nvSpPr>
            <p:cNvPr id="4503" name="Google Shape;4503;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5" name="Google Shape;4505;p35"/>
          <p:cNvGrpSpPr/>
          <p:nvPr/>
        </p:nvGrpSpPr>
        <p:grpSpPr>
          <a:xfrm>
            <a:off x="3121763" y="4572225"/>
            <a:ext cx="37200" cy="1232425"/>
            <a:chOff x="367100" y="2392375"/>
            <a:chExt cx="37200" cy="1232425"/>
          </a:xfrm>
        </p:grpSpPr>
        <p:sp>
          <p:nvSpPr>
            <p:cNvPr id="4506" name="Google Shape;4506;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8" name="Google Shape;4508;p35"/>
          <p:cNvGrpSpPr/>
          <p:nvPr/>
        </p:nvGrpSpPr>
        <p:grpSpPr>
          <a:xfrm>
            <a:off x="924975" y="4365275"/>
            <a:ext cx="37200" cy="2435125"/>
            <a:chOff x="367100" y="2392375"/>
            <a:chExt cx="37200" cy="2435125"/>
          </a:xfrm>
        </p:grpSpPr>
        <p:sp>
          <p:nvSpPr>
            <p:cNvPr id="4509" name="Google Shape;4509;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11" name="Google Shape;4511;p35"/>
          <p:cNvGrpSpPr/>
          <p:nvPr/>
        </p:nvGrpSpPr>
        <p:grpSpPr>
          <a:xfrm>
            <a:off x="6400500" y="4694438"/>
            <a:ext cx="37200" cy="2435125"/>
            <a:chOff x="367100" y="2392375"/>
            <a:chExt cx="37200" cy="2435125"/>
          </a:xfrm>
        </p:grpSpPr>
        <p:sp>
          <p:nvSpPr>
            <p:cNvPr id="4512" name="Google Shape;4512;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14" name="Google Shape;4514;p35"/>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35"/>
          <p:cNvSpPr/>
          <p:nvPr/>
        </p:nvSpPr>
        <p:spPr>
          <a:xfrm>
            <a:off x="3677475" y="4530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16" name="Google Shape;4516;p35"/>
          <p:cNvGrpSpPr/>
          <p:nvPr/>
        </p:nvGrpSpPr>
        <p:grpSpPr>
          <a:xfrm>
            <a:off x="7679063" y="4758125"/>
            <a:ext cx="37200" cy="2435125"/>
            <a:chOff x="367100" y="2392375"/>
            <a:chExt cx="37200" cy="2435125"/>
          </a:xfrm>
        </p:grpSpPr>
        <p:sp>
          <p:nvSpPr>
            <p:cNvPr id="4517" name="Google Shape;4517;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19" name="Google Shape;4519;p35"/>
          <p:cNvGrpSpPr/>
          <p:nvPr/>
        </p:nvGrpSpPr>
        <p:grpSpPr>
          <a:xfrm>
            <a:off x="8880050" y="2865213"/>
            <a:ext cx="37200" cy="2435125"/>
            <a:chOff x="367100" y="2392375"/>
            <a:chExt cx="37200" cy="2435125"/>
          </a:xfrm>
        </p:grpSpPr>
        <p:sp>
          <p:nvSpPr>
            <p:cNvPr id="4520" name="Google Shape;4520;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3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2">
  <p:cSld name="CUSTOM_9_2">
    <p:spTree>
      <p:nvGrpSpPr>
        <p:cNvPr id="4522" name="Shape 4522"/>
        <p:cNvGrpSpPr/>
        <p:nvPr/>
      </p:nvGrpSpPr>
      <p:grpSpPr>
        <a:xfrm>
          <a:off x="0" y="0"/>
          <a:ext cx="0" cy="0"/>
          <a:chOff x="0" y="0"/>
          <a:chExt cx="0" cy="0"/>
        </a:xfrm>
      </p:grpSpPr>
      <p:sp>
        <p:nvSpPr>
          <p:cNvPr id="4523" name="Google Shape;4523;p36"/>
          <p:cNvSpPr/>
          <p:nvPr/>
        </p:nvSpPr>
        <p:spPr>
          <a:xfrm>
            <a:off x="-393537" y="35324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24" name="Google Shape;4524;p36"/>
          <p:cNvGrpSpPr/>
          <p:nvPr/>
        </p:nvGrpSpPr>
        <p:grpSpPr>
          <a:xfrm rot="-1696109">
            <a:off x="4252477" y="327641"/>
            <a:ext cx="12796356" cy="4026980"/>
            <a:chOff x="3025400" y="1754925"/>
            <a:chExt cx="7141649" cy="2247459"/>
          </a:xfrm>
        </p:grpSpPr>
        <p:sp>
          <p:nvSpPr>
            <p:cNvPr id="4525" name="Google Shape;4525;p36"/>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36"/>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36"/>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36"/>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36"/>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36"/>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36"/>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36"/>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36"/>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36"/>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36"/>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36"/>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36"/>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36"/>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36"/>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36"/>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36"/>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36"/>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36"/>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36"/>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36"/>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36"/>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36"/>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36"/>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36"/>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36"/>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36"/>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52" name="Google Shape;4552;p36"/>
          <p:cNvSpPr/>
          <p:nvPr/>
        </p:nvSpPr>
        <p:spPr>
          <a:xfrm>
            <a:off x="5111350" y="2245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36"/>
          <p:cNvSpPr/>
          <p:nvPr/>
        </p:nvSpPr>
        <p:spPr>
          <a:xfrm>
            <a:off x="862338" y="4255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36"/>
          <p:cNvSpPr/>
          <p:nvPr/>
        </p:nvSpPr>
        <p:spPr>
          <a:xfrm>
            <a:off x="4746238" y="3616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36"/>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36"/>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57" name="Google Shape;4557;p36"/>
          <p:cNvGrpSpPr/>
          <p:nvPr/>
        </p:nvGrpSpPr>
        <p:grpSpPr>
          <a:xfrm>
            <a:off x="4418513" y="4180725"/>
            <a:ext cx="37200" cy="833425"/>
            <a:chOff x="367100" y="2392375"/>
            <a:chExt cx="37200" cy="833425"/>
          </a:xfrm>
        </p:grpSpPr>
        <p:sp>
          <p:nvSpPr>
            <p:cNvPr id="4558" name="Google Shape;4558;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60" name="Google Shape;4560;p36"/>
          <p:cNvGrpSpPr/>
          <p:nvPr/>
        </p:nvGrpSpPr>
        <p:grpSpPr>
          <a:xfrm>
            <a:off x="8040131" y="3723550"/>
            <a:ext cx="37200" cy="833425"/>
            <a:chOff x="367100" y="2392375"/>
            <a:chExt cx="37200" cy="833425"/>
          </a:xfrm>
        </p:grpSpPr>
        <p:sp>
          <p:nvSpPr>
            <p:cNvPr id="4561" name="Google Shape;4561;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63" name="Google Shape;4563;p36"/>
          <p:cNvGrpSpPr/>
          <p:nvPr/>
        </p:nvGrpSpPr>
        <p:grpSpPr>
          <a:xfrm>
            <a:off x="8308875" y="3902100"/>
            <a:ext cx="37200" cy="833425"/>
            <a:chOff x="367100" y="2392375"/>
            <a:chExt cx="37200" cy="833425"/>
          </a:xfrm>
        </p:grpSpPr>
        <p:sp>
          <p:nvSpPr>
            <p:cNvPr id="4564" name="Google Shape;4564;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66" name="Google Shape;4566;p36"/>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36"/>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68" name="Google Shape;4568;p36"/>
          <p:cNvGrpSpPr/>
          <p:nvPr/>
        </p:nvGrpSpPr>
        <p:grpSpPr>
          <a:xfrm>
            <a:off x="4664063" y="4162100"/>
            <a:ext cx="37200" cy="833425"/>
            <a:chOff x="367100" y="2392375"/>
            <a:chExt cx="37200" cy="833425"/>
          </a:xfrm>
        </p:grpSpPr>
        <p:sp>
          <p:nvSpPr>
            <p:cNvPr id="4569" name="Google Shape;4569;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1" name="Google Shape;4571;p36"/>
          <p:cNvGrpSpPr/>
          <p:nvPr/>
        </p:nvGrpSpPr>
        <p:grpSpPr>
          <a:xfrm>
            <a:off x="6398263" y="3825000"/>
            <a:ext cx="37200" cy="833425"/>
            <a:chOff x="367100" y="2392375"/>
            <a:chExt cx="37200" cy="833425"/>
          </a:xfrm>
        </p:grpSpPr>
        <p:sp>
          <p:nvSpPr>
            <p:cNvPr id="4572" name="Google Shape;4572;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4" name="Google Shape;4574;p36"/>
          <p:cNvGrpSpPr/>
          <p:nvPr/>
        </p:nvGrpSpPr>
        <p:grpSpPr>
          <a:xfrm>
            <a:off x="5580650" y="4180738"/>
            <a:ext cx="37200" cy="833425"/>
            <a:chOff x="367100" y="2392375"/>
            <a:chExt cx="37200" cy="833425"/>
          </a:xfrm>
        </p:grpSpPr>
        <p:sp>
          <p:nvSpPr>
            <p:cNvPr id="4575" name="Google Shape;4575;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7" name="Google Shape;4577;p36"/>
          <p:cNvGrpSpPr/>
          <p:nvPr/>
        </p:nvGrpSpPr>
        <p:grpSpPr>
          <a:xfrm>
            <a:off x="6919225" y="3384000"/>
            <a:ext cx="37200" cy="1232425"/>
            <a:chOff x="367100" y="2392375"/>
            <a:chExt cx="37200" cy="1232425"/>
          </a:xfrm>
        </p:grpSpPr>
        <p:sp>
          <p:nvSpPr>
            <p:cNvPr id="4578" name="Google Shape;4578;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80" name="Google Shape;4580;p36"/>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36"/>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82" name="Google Shape;4582;p36"/>
          <p:cNvGrpSpPr/>
          <p:nvPr/>
        </p:nvGrpSpPr>
        <p:grpSpPr>
          <a:xfrm>
            <a:off x="5744188" y="3172588"/>
            <a:ext cx="37200" cy="833425"/>
            <a:chOff x="367100" y="2392375"/>
            <a:chExt cx="37200" cy="833425"/>
          </a:xfrm>
        </p:grpSpPr>
        <p:sp>
          <p:nvSpPr>
            <p:cNvPr id="4583" name="Google Shape;4583;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5" name="Google Shape;4585;p36"/>
          <p:cNvGrpSpPr/>
          <p:nvPr/>
        </p:nvGrpSpPr>
        <p:grpSpPr>
          <a:xfrm>
            <a:off x="8133225" y="2430588"/>
            <a:ext cx="37200" cy="2435125"/>
            <a:chOff x="367100" y="2392375"/>
            <a:chExt cx="37200" cy="2435125"/>
          </a:xfrm>
        </p:grpSpPr>
        <p:sp>
          <p:nvSpPr>
            <p:cNvPr id="4586" name="Google Shape;4586;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8" name="Google Shape;4588;p36"/>
          <p:cNvGrpSpPr/>
          <p:nvPr/>
        </p:nvGrpSpPr>
        <p:grpSpPr>
          <a:xfrm>
            <a:off x="7121400" y="2089938"/>
            <a:ext cx="37200" cy="2435125"/>
            <a:chOff x="367100" y="2392375"/>
            <a:chExt cx="37200" cy="2435125"/>
          </a:xfrm>
        </p:grpSpPr>
        <p:sp>
          <p:nvSpPr>
            <p:cNvPr id="4589" name="Google Shape;4589;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91" name="Google Shape;4591;p36"/>
          <p:cNvGrpSpPr/>
          <p:nvPr/>
        </p:nvGrpSpPr>
        <p:grpSpPr>
          <a:xfrm>
            <a:off x="7498400" y="971538"/>
            <a:ext cx="37200" cy="3553537"/>
            <a:chOff x="367100" y="2392375"/>
            <a:chExt cx="37200" cy="3553537"/>
          </a:xfrm>
        </p:grpSpPr>
        <p:sp>
          <p:nvSpPr>
            <p:cNvPr id="4592" name="Google Shape;4592;p3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94" name="Google Shape;4594;p36"/>
          <p:cNvGrpSpPr/>
          <p:nvPr/>
        </p:nvGrpSpPr>
        <p:grpSpPr>
          <a:xfrm>
            <a:off x="5997413" y="1873363"/>
            <a:ext cx="37200" cy="2435125"/>
            <a:chOff x="367100" y="2392375"/>
            <a:chExt cx="37200" cy="2435125"/>
          </a:xfrm>
        </p:grpSpPr>
        <p:sp>
          <p:nvSpPr>
            <p:cNvPr id="4595" name="Google Shape;4595;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97" name="Google Shape;4597;p36"/>
          <p:cNvGrpSpPr/>
          <p:nvPr/>
        </p:nvGrpSpPr>
        <p:grpSpPr>
          <a:xfrm>
            <a:off x="7452769" y="3946925"/>
            <a:ext cx="37200" cy="833425"/>
            <a:chOff x="367100" y="2392375"/>
            <a:chExt cx="37200" cy="833425"/>
          </a:xfrm>
        </p:grpSpPr>
        <p:sp>
          <p:nvSpPr>
            <p:cNvPr id="4598" name="Google Shape;4598;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600" name="Google Shape;4600;p36"/>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36"/>
          <p:cNvSpPr/>
          <p:nvPr/>
        </p:nvSpPr>
        <p:spPr>
          <a:xfrm>
            <a:off x="4175563" y="4662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36"/>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03" name="Google Shape;4603;p36"/>
          <p:cNvGrpSpPr/>
          <p:nvPr/>
        </p:nvGrpSpPr>
        <p:grpSpPr>
          <a:xfrm>
            <a:off x="367100" y="3091113"/>
            <a:ext cx="37200" cy="2435125"/>
            <a:chOff x="367100" y="2392375"/>
            <a:chExt cx="37200" cy="2435125"/>
          </a:xfrm>
        </p:grpSpPr>
        <p:sp>
          <p:nvSpPr>
            <p:cNvPr id="4604" name="Google Shape;4604;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6" name="Google Shape;4606;p36"/>
          <p:cNvGrpSpPr/>
          <p:nvPr/>
        </p:nvGrpSpPr>
        <p:grpSpPr>
          <a:xfrm>
            <a:off x="760388" y="2393525"/>
            <a:ext cx="37200" cy="2435125"/>
            <a:chOff x="367100" y="2392375"/>
            <a:chExt cx="37200" cy="2435125"/>
          </a:xfrm>
        </p:grpSpPr>
        <p:sp>
          <p:nvSpPr>
            <p:cNvPr id="4607" name="Google Shape;4607;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9" name="Google Shape;4609;p36"/>
          <p:cNvGrpSpPr/>
          <p:nvPr/>
        </p:nvGrpSpPr>
        <p:grpSpPr>
          <a:xfrm>
            <a:off x="179163" y="3853625"/>
            <a:ext cx="37200" cy="1232425"/>
            <a:chOff x="367100" y="2392375"/>
            <a:chExt cx="37200" cy="1232425"/>
          </a:xfrm>
        </p:grpSpPr>
        <p:sp>
          <p:nvSpPr>
            <p:cNvPr id="4610" name="Google Shape;4610;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12" name="Google Shape;4612;p36"/>
          <p:cNvGrpSpPr/>
          <p:nvPr/>
        </p:nvGrpSpPr>
        <p:grpSpPr>
          <a:xfrm>
            <a:off x="8768050" y="1530738"/>
            <a:ext cx="37200" cy="2435125"/>
            <a:chOff x="367100" y="2392375"/>
            <a:chExt cx="37200" cy="2435125"/>
          </a:xfrm>
        </p:grpSpPr>
        <p:sp>
          <p:nvSpPr>
            <p:cNvPr id="4613" name="Google Shape;4613;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15" name="Google Shape;4615;p36"/>
          <p:cNvGrpSpPr/>
          <p:nvPr/>
        </p:nvGrpSpPr>
        <p:grpSpPr>
          <a:xfrm>
            <a:off x="6717038" y="703388"/>
            <a:ext cx="37200" cy="3553537"/>
            <a:chOff x="367100" y="2392375"/>
            <a:chExt cx="37200" cy="3553537"/>
          </a:xfrm>
        </p:grpSpPr>
        <p:sp>
          <p:nvSpPr>
            <p:cNvPr id="4616" name="Google Shape;4616;p3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18" name="Google Shape;4618;p36"/>
          <p:cNvGrpSpPr/>
          <p:nvPr/>
        </p:nvGrpSpPr>
        <p:grpSpPr>
          <a:xfrm>
            <a:off x="8577688" y="3176063"/>
            <a:ext cx="37200" cy="2435125"/>
            <a:chOff x="367100" y="2392375"/>
            <a:chExt cx="37200" cy="2435125"/>
          </a:xfrm>
        </p:grpSpPr>
        <p:sp>
          <p:nvSpPr>
            <p:cNvPr id="4619" name="Google Shape;4619;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621" name="Google Shape;4621;p36"/>
          <p:cNvSpPr/>
          <p:nvPr/>
        </p:nvSpPr>
        <p:spPr>
          <a:xfrm>
            <a:off x="7673975" y="270346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22" name="Google Shape;4622;p36"/>
          <p:cNvGrpSpPr/>
          <p:nvPr/>
        </p:nvGrpSpPr>
        <p:grpSpPr>
          <a:xfrm>
            <a:off x="5976925" y="4466900"/>
            <a:ext cx="37200" cy="833425"/>
            <a:chOff x="367100" y="2392375"/>
            <a:chExt cx="37200" cy="833425"/>
          </a:xfrm>
        </p:grpSpPr>
        <p:sp>
          <p:nvSpPr>
            <p:cNvPr id="4623" name="Google Shape;4623;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25" name="Google Shape;4625;p36"/>
          <p:cNvGrpSpPr/>
          <p:nvPr/>
        </p:nvGrpSpPr>
        <p:grpSpPr>
          <a:xfrm>
            <a:off x="5197725" y="4379113"/>
            <a:ext cx="37200" cy="833425"/>
            <a:chOff x="367100" y="2392375"/>
            <a:chExt cx="37200" cy="833425"/>
          </a:xfrm>
        </p:grpSpPr>
        <p:sp>
          <p:nvSpPr>
            <p:cNvPr id="4626" name="Google Shape;4626;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28" name="Google Shape;4628;p36"/>
          <p:cNvGrpSpPr/>
          <p:nvPr/>
        </p:nvGrpSpPr>
        <p:grpSpPr>
          <a:xfrm>
            <a:off x="6658750" y="4191225"/>
            <a:ext cx="37200" cy="1232425"/>
            <a:chOff x="367100" y="2392375"/>
            <a:chExt cx="37200" cy="1232425"/>
          </a:xfrm>
        </p:grpSpPr>
        <p:sp>
          <p:nvSpPr>
            <p:cNvPr id="4629" name="Google Shape;4629;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1" name="Google Shape;4631;p36"/>
          <p:cNvGrpSpPr/>
          <p:nvPr/>
        </p:nvGrpSpPr>
        <p:grpSpPr>
          <a:xfrm>
            <a:off x="7834550" y="4413900"/>
            <a:ext cx="37200" cy="833425"/>
            <a:chOff x="367100" y="2392375"/>
            <a:chExt cx="37200" cy="833425"/>
          </a:xfrm>
        </p:grpSpPr>
        <p:sp>
          <p:nvSpPr>
            <p:cNvPr id="4632" name="Google Shape;4632;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4" name="Google Shape;4634;p36"/>
          <p:cNvGrpSpPr/>
          <p:nvPr/>
        </p:nvGrpSpPr>
        <p:grpSpPr>
          <a:xfrm>
            <a:off x="8846488" y="4204613"/>
            <a:ext cx="37200" cy="1232425"/>
            <a:chOff x="367100" y="2392375"/>
            <a:chExt cx="37200" cy="1232425"/>
          </a:xfrm>
        </p:grpSpPr>
        <p:sp>
          <p:nvSpPr>
            <p:cNvPr id="4635" name="Google Shape;4635;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7" name="Google Shape;4637;p36"/>
          <p:cNvGrpSpPr/>
          <p:nvPr/>
        </p:nvGrpSpPr>
        <p:grpSpPr>
          <a:xfrm>
            <a:off x="9029100" y="3450863"/>
            <a:ext cx="37200" cy="2435125"/>
            <a:chOff x="367100" y="2392375"/>
            <a:chExt cx="37200" cy="2435125"/>
          </a:xfrm>
        </p:grpSpPr>
        <p:sp>
          <p:nvSpPr>
            <p:cNvPr id="4638" name="Google Shape;4638;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40" name="Google Shape;4640;p36"/>
          <p:cNvGrpSpPr/>
          <p:nvPr/>
        </p:nvGrpSpPr>
        <p:grpSpPr>
          <a:xfrm>
            <a:off x="7953850" y="2898738"/>
            <a:ext cx="37200" cy="2435125"/>
            <a:chOff x="367100" y="2392375"/>
            <a:chExt cx="37200" cy="2435125"/>
          </a:xfrm>
        </p:grpSpPr>
        <p:sp>
          <p:nvSpPr>
            <p:cNvPr id="4641" name="Google Shape;4641;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43" name="Google Shape;4643;p36"/>
          <p:cNvGrpSpPr/>
          <p:nvPr/>
        </p:nvGrpSpPr>
        <p:grpSpPr>
          <a:xfrm>
            <a:off x="7309900" y="3708675"/>
            <a:ext cx="37200" cy="833425"/>
            <a:chOff x="367100" y="2392375"/>
            <a:chExt cx="37200" cy="833425"/>
          </a:xfrm>
        </p:grpSpPr>
        <p:sp>
          <p:nvSpPr>
            <p:cNvPr id="4644" name="Google Shape;4644;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46" name="Google Shape;4646;p36"/>
          <p:cNvGrpSpPr/>
          <p:nvPr/>
        </p:nvGrpSpPr>
        <p:grpSpPr>
          <a:xfrm>
            <a:off x="2903038" y="4255825"/>
            <a:ext cx="37200" cy="1232425"/>
            <a:chOff x="367100" y="2392375"/>
            <a:chExt cx="37200" cy="1232425"/>
          </a:xfrm>
        </p:grpSpPr>
        <p:sp>
          <p:nvSpPr>
            <p:cNvPr id="4647" name="Google Shape;4647;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49" name="Google Shape;4649;p36"/>
          <p:cNvGrpSpPr/>
          <p:nvPr/>
        </p:nvGrpSpPr>
        <p:grpSpPr>
          <a:xfrm>
            <a:off x="1235175" y="4390713"/>
            <a:ext cx="37200" cy="833425"/>
            <a:chOff x="367100" y="2392375"/>
            <a:chExt cx="37200" cy="833425"/>
          </a:xfrm>
        </p:grpSpPr>
        <p:sp>
          <p:nvSpPr>
            <p:cNvPr id="4650" name="Google Shape;4650;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52" name="Google Shape;4652;p36"/>
          <p:cNvGrpSpPr/>
          <p:nvPr/>
        </p:nvGrpSpPr>
        <p:grpSpPr>
          <a:xfrm>
            <a:off x="658425" y="4271275"/>
            <a:ext cx="37200" cy="1232425"/>
            <a:chOff x="367100" y="2392375"/>
            <a:chExt cx="37200" cy="1232425"/>
          </a:xfrm>
        </p:grpSpPr>
        <p:sp>
          <p:nvSpPr>
            <p:cNvPr id="4653" name="Google Shape;4653;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55" name="Google Shape;4655;p36"/>
          <p:cNvGrpSpPr/>
          <p:nvPr/>
        </p:nvGrpSpPr>
        <p:grpSpPr>
          <a:xfrm>
            <a:off x="3482500" y="4556525"/>
            <a:ext cx="37200" cy="833425"/>
            <a:chOff x="367100" y="2392375"/>
            <a:chExt cx="37200" cy="833425"/>
          </a:xfrm>
        </p:grpSpPr>
        <p:sp>
          <p:nvSpPr>
            <p:cNvPr id="4656" name="Google Shape;4656;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58" name="Google Shape;4658;p36"/>
          <p:cNvGrpSpPr/>
          <p:nvPr/>
        </p:nvGrpSpPr>
        <p:grpSpPr>
          <a:xfrm>
            <a:off x="4189913" y="4409325"/>
            <a:ext cx="37200" cy="833425"/>
            <a:chOff x="367100" y="2392375"/>
            <a:chExt cx="37200" cy="833425"/>
          </a:xfrm>
        </p:grpSpPr>
        <p:sp>
          <p:nvSpPr>
            <p:cNvPr id="4659" name="Google Shape;4659;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1" name="Google Shape;4661;p36"/>
          <p:cNvGrpSpPr/>
          <p:nvPr/>
        </p:nvGrpSpPr>
        <p:grpSpPr>
          <a:xfrm>
            <a:off x="2119200" y="4531513"/>
            <a:ext cx="37200" cy="833425"/>
            <a:chOff x="367100" y="2392375"/>
            <a:chExt cx="37200" cy="833425"/>
          </a:xfrm>
        </p:grpSpPr>
        <p:sp>
          <p:nvSpPr>
            <p:cNvPr id="4662" name="Google Shape;4662;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4" name="Google Shape;4664;p36"/>
          <p:cNvGrpSpPr/>
          <p:nvPr/>
        </p:nvGrpSpPr>
        <p:grpSpPr>
          <a:xfrm>
            <a:off x="8404075" y="1079600"/>
            <a:ext cx="37200" cy="3553537"/>
            <a:chOff x="367100" y="2392375"/>
            <a:chExt cx="37200" cy="3553537"/>
          </a:xfrm>
        </p:grpSpPr>
        <p:sp>
          <p:nvSpPr>
            <p:cNvPr id="4665" name="Google Shape;4665;p3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7" name="Google Shape;4667;p36"/>
          <p:cNvGrpSpPr/>
          <p:nvPr/>
        </p:nvGrpSpPr>
        <p:grpSpPr>
          <a:xfrm>
            <a:off x="5624313" y="1267813"/>
            <a:ext cx="37200" cy="3553537"/>
            <a:chOff x="367100" y="2392375"/>
            <a:chExt cx="37200" cy="3553537"/>
          </a:xfrm>
        </p:grpSpPr>
        <p:sp>
          <p:nvSpPr>
            <p:cNvPr id="4668" name="Google Shape;4668;p3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70" name="Google Shape;4670;p36"/>
          <p:cNvGrpSpPr/>
          <p:nvPr/>
        </p:nvGrpSpPr>
        <p:grpSpPr>
          <a:xfrm>
            <a:off x="1573075" y="3891975"/>
            <a:ext cx="37200" cy="833425"/>
            <a:chOff x="367100" y="2392375"/>
            <a:chExt cx="37200" cy="833425"/>
          </a:xfrm>
        </p:grpSpPr>
        <p:sp>
          <p:nvSpPr>
            <p:cNvPr id="4671" name="Google Shape;4671;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73" name="Google Shape;4673;p36"/>
          <p:cNvGrpSpPr/>
          <p:nvPr/>
        </p:nvGrpSpPr>
        <p:grpSpPr>
          <a:xfrm rot="2700000">
            <a:off x="-7781063" y="1294004"/>
            <a:ext cx="12796469" cy="4027016"/>
            <a:chOff x="3025400" y="1754925"/>
            <a:chExt cx="7141649" cy="2247459"/>
          </a:xfrm>
        </p:grpSpPr>
        <p:sp>
          <p:nvSpPr>
            <p:cNvPr id="4674" name="Google Shape;4674;p36"/>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36"/>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36"/>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36"/>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36"/>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36"/>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36"/>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36"/>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36"/>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36"/>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36"/>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36"/>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36"/>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36"/>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36"/>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36"/>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36"/>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36"/>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36"/>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36"/>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36"/>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36"/>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36"/>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36"/>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36"/>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36"/>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36"/>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01" name="Google Shape;4701;p36"/>
          <p:cNvGrpSpPr/>
          <p:nvPr/>
        </p:nvGrpSpPr>
        <p:grpSpPr>
          <a:xfrm>
            <a:off x="946800" y="2150888"/>
            <a:ext cx="37200" cy="2435125"/>
            <a:chOff x="367100" y="2392375"/>
            <a:chExt cx="37200" cy="2435125"/>
          </a:xfrm>
        </p:grpSpPr>
        <p:sp>
          <p:nvSpPr>
            <p:cNvPr id="4702" name="Google Shape;4702;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3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3">
  <p:cSld name="CUSTOM_9_3">
    <p:spTree>
      <p:nvGrpSpPr>
        <p:cNvPr id="4704" name="Shape 4704"/>
        <p:cNvGrpSpPr/>
        <p:nvPr/>
      </p:nvGrpSpPr>
      <p:grpSpPr>
        <a:xfrm>
          <a:off x="0" y="0"/>
          <a:ext cx="0" cy="0"/>
          <a:chOff x="0" y="0"/>
          <a:chExt cx="0" cy="0"/>
        </a:xfrm>
      </p:grpSpPr>
      <p:grpSp>
        <p:nvGrpSpPr>
          <p:cNvPr id="4705" name="Google Shape;4705;p37"/>
          <p:cNvGrpSpPr/>
          <p:nvPr/>
        </p:nvGrpSpPr>
        <p:grpSpPr>
          <a:xfrm rot="1911680">
            <a:off x="-642270" y="1993946"/>
            <a:ext cx="10425014" cy="5803563"/>
            <a:chOff x="411750" y="2489850"/>
            <a:chExt cx="3341229" cy="1860049"/>
          </a:xfrm>
        </p:grpSpPr>
        <p:sp>
          <p:nvSpPr>
            <p:cNvPr id="4706" name="Google Shape;4706;p37"/>
            <p:cNvSpPr/>
            <p:nvPr/>
          </p:nvSpPr>
          <p:spPr>
            <a:xfrm>
              <a:off x="411750" y="2784692"/>
              <a:ext cx="2968932" cy="1447325"/>
            </a:xfrm>
            <a:custGeom>
              <a:avLst/>
              <a:gdLst/>
              <a:ahLst/>
              <a:cxnLst/>
              <a:rect l="l" t="t" r="r" b="b"/>
              <a:pathLst>
                <a:path w="49441" h="24102" extrusionOk="0">
                  <a:moveTo>
                    <a:pt x="46258" y="1"/>
                  </a:moveTo>
                  <a:cubicBezTo>
                    <a:pt x="44408" y="1"/>
                    <a:pt x="42511" y="366"/>
                    <a:pt x="40707" y="1086"/>
                  </a:cubicBezTo>
                  <a:cubicBezTo>
                    <a:pt x="37852" y="2218"/>
                    <a:pt x="35488" y="4145"/>
                    <a:pt x="34061" y="6509"/>
                  </a:cubicBezTo>
                  <a:cubicBezTo>
                    <a:pt x="33651" y="7187"/>
                    <a:pt x="33303" y="7919"/>
                    <a:pt x="32964" y="8615"/>
                  </a:cubicBezTo>
                  <a:cubicBezTo>
                    <a:pt x="32598" y="9391"/>
                    <a:pt x="32214" y="10194"/>
                    <a:pt x="31742" y="10934"/>
                  </a:cubicBezTo>
                  <a:cubicBezTo>
                    <a:pt x="31126" y="11898"/>
                    <a:pt x="29806" y="13566"/>
                    <a:pt x="27807" y="13941"/>
                  </a:cubicBezTo>
                  <a:cubicBezTo>
                    <a:pt x="27502" y="14000"/>
                    <a:pt x="27196" y="14024"/>
                    <a:pt x="26890" y="14024"/>
                  </a:cubicBezTo>
                  <a:cubicBezTo>
                    <a:pt x="25989" y="14024"/>
                    <a:pt x="25089" y="13808"/>
                    <a:pt x="24203" y="13602"/>
                  </a:cubicBezTo>
                  <a:cubicBezTo>
                    <a:pt x="23299" y="13382"/>
                    <a:pt x="22364" y="13162"/>
                    <a:pt x="21411" y="13162"/>
                  </a:cubicBezTo>
                  <a:cubicBezTo>
                    <a:pt x="21357" y="13162"/>
                    <a:pt x="21304" y="13163"/>
                    <a:pt x="21250" y="13165"/>
                  </a:cubicBezTo>
                  <a:cubicBezTo>
                    <a:pt x="19029" y="13236"/>
                    <a:pt x="16817" y="14583"/>
                    <a:pt x="14693" y="17179"/>
                  </a:cubicBezTo>
                  <a:cubicBezTo>
                    <a:pt x="14345" y="17607"/>
                    <a:pt x="13998" y="18062"/>
                    <a:pt x="13659" y="18499"/>
                  </a:cubicBezTo>
                  <a:cubicBezTo>
                    <a:pt x="12445" y="20078"/>
                    <a:pt x="11179" y="21711"/>
                    <a:pt x="9430" y="22764"/>
                  </a:cubicBezTo>
                  <a:cubicBezTo>
                    <a:pt x="8104" y="23563"/>
                    <a:pt x="6536" y="23957"/>
                    <a:pt x="4978" y="23957"/>
                  </a:cubicBezTo>
                  <a:cubicBezTo>
                    <a:pt x="3213" y="23957"/>
                    <a:pt x="1459" y="23451"/>
                    <a:pt x="81" y="22451"/>
                  </a:cubicBezTo>
                  <a:lnTo>
                    <a:pt x="0" y="22567"/>
                  </a:lnTo>
                  <a:cubicBezTo>
                    <a:pt x="1401" y="23584"/>
                    <a:pt x="3185" y="24102"/>
                    <a:pt x="4978" y="24102"/>
                  </a:cubicBezTo>
                  <a:cubicBezTo>
                    <a:pt x="6566" y="24102"/>
                    <a:pt x="8154" y="23700"/>
                    <a:pt x="9501" y="22888"/>
                  </a:cubicBezTo>
                  <a:cubicBezTo>
                    <a:pt x="11286" y="21818"/>
                    <a:pt x="12552" y="20176"/>
                    <a:pt x="13775" y="18589"/>
                  </a:cubicBezTo>
                  <a:cubicBezTo>
                    <a:pt x="14114" y="18151"/>
                    <a:pt x="14461" y="17705"/>
                    <a:pt x="14809" y="17268"/>
                  </a:cubicBezTo>
                  <a:cubicBezTo>
                    <a:pt x="16906" y="14717"/>
                    <a:pt x="19074" y="13379"/>
                    <a:pt x="21259" y="13316"/>
                  </a:cubicBezTo>
                  <a:cubicBezTo>
                    <a:pt x="21311" y="13315"/>
                    <a:pt x="21364" y="13314"/>
                    <a:pt x="21416" y="13314"/>
                  </a:cubicBezTo>
                  <a:cubicBezTo>
                    <a:pt x="22345" y="13314"/>
                    <a:pt x="23272" y="13533"/>
                    <a:pt x="24168" y="13744"/>
                  </a:cubicBezTo>
                  <a:cubicBezTo>
                    <a:pt x="25061" y="13958"/>
                    <a:pt x="25979" y="14176"/>
                    <a:pt x="26899" y="14176"/>
                  </a:cubicBezTo>
                  <a:cubicBezTo>
                    <a:pt x="27211" y="14176"/>
                    <a:pt x="27523" y="14151"/>
                    <a:pt x="27834" y="14092"/>
                  </a:cubicBezTo>
                  <a:cubicBezTo>
                    <a:pt x="29886" y="13709"/>
                    <a:pt x="31242" y="11996"/>
                    <a:pt x="31866" y="11015"/>
                  </a:cubicBezTo>
                  <a:cubicBezTo>
                    <a:pt x="32339" y="10265"/>
                    <a:pt x="32732" y="9462"/>
                    <a:pt x="33098" y="8677"/>
                  </a:cubicBezTo>
                  <a:cubicBezTo>
                    <a:pt x="33437" y="7981"/>
                    <a:pt x="33784" y="7259"/>
                    <a:pt x="34195" y="6590"/>
                  </a:cubicBezTo>
                  <a:cubicBezTo>
                    <a:pt x="36564" y="2655"/>
                    <a:pt x="41482" y="159"/>
                    <a:pt x="46284" y="159"/>
                  </a:cubicBezTo>
                  <a:cubicBezTo>
                    <a:pt x="47339" y="159"/>
                    <a:pt x="48389" y="280"/>
                    <a:pt x="49405" y="532"/>
                  </a:cubicBezTo>
                  <a:lnTo>
                    <a:pt x="49441" y="381"/>
                  </a:lnTo>
                  <a:cubicBezTo>
                    <a:pt x="48415" y="127"/>
                    <a:pt x="47344" y="1"/>
                    <a:pt x="4625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37"/>
            <p:cNvSpPr/>
            <p:nvPr/>
          </p:nvSpPr>
          <p:spPr>
            <a:xfrm>
              <a:off x="454085" y="2779347"/>
              <a:ext cx="2942150" cy="1450568"/>
            </a:xfrm>
            <a:custGeom>
              <a:avLst/>
              <a:gdLst/>
              <a:ahLst/>
              <a:cxnLst/>
              <a:rect l="l" t="t" r="r" b="b"/>
              <a:pathLst>
                <a:path w="48995" h="24156" extrusionOk="0">
                  <a:moveTo>
                    <a:pt x="46438" y="0"/>
                  </a:moveTo>
                  <a:cubicBezTo>
                    <a:pt x="42623" y="0"/>
                    <a:pt x="38592" y="1606"/>
                    <a:pt x="35809" y="4359"/>
                  </a:cubicBezTo>
                  <a:cubicBezTo>
                    <a:pt x="35078" y="5082"/>
                    <a:pt x="34444" y="5876"/>
                    <a:pt x="33927" y="6706"/>
                  </a:cubicBezTo>
                  <a:cubicBezTo>
                    <a:pt x="33517" y="7357"/>
                    <a:pt x="33169" y="8053"/>
                    <a:pt x="32830" y="8722"/>
                  </a:cubicBezTo>
                  <a:cubicBezTo>
                    <a:pt x="32437" y="9498"/>
                    <a:pt x="32027" y="10301"/>
                    <a:pt x="31536" y="11041"/>
                  </a:cubicBezTo>
                  <a:cubicBezTo>
                    <a:pt x="30903" y="11978"/>
                    <a:pt x="29556" y="13601"/>
                    <a:pt x="27566" y="13949"/>
                  </a:cubicBezTo>
                  <a:cubicBezTo>
                    <a:pt x="27278" y="13999"/>
                    <a:pt x="26982" y="14028"/>
                    <a:pt x="26667" y="14028"/>
                  </a:cubicBezTo>
                  <a:cubicBezTo>
                    <a:pt x="26533" y="14028"/>
                    <a:pt x="26396" y="14022"/>
                    <a:pt x="26255" y="14012"/>
                  </a:cubicBezTo>
                  <a:cubicBezTo>
                    <a:pt x="25497" y="13958"/>
                    <a:pt x="24729" y="13771"/>
                    <a:pt x="23989" y="13593"/>
                  </a:cubicBezTo>
                  <a:cubicBezTo>
                    <a:pt x="23075" y="13373"/>
                    <a:pt x="22137" y="13144"/>
                    <a:pt x="21190" y="13144"/>
                  </a:cubicBezTo>
                  <a:cubicBezTo>
                    <a:pt x="21139" y="13144"/>
                    <a:pt x="21087" y="13145"/>
                    <a:pt x="21036" y="13147"/>
                  </a:cubicBezTo>
                  <a:cubicBezTo>
                    <a:pt x="18815" y="13200"/>
                    <a:pt x="16611" y="14538"/>
                    <a:pt x="14497" y="17107"/>
                  </a:cubicBezTo>
                  <a:cubicBezTo>
                    <a:pt x="14327" y="17322"/>
                    <a:pt x="14158" y="17527"/>
                    <a:pt x="13988" y="17741"/>
                  </a:cubicBezTo>
                  <a:cubicBezTo>
                    <a:pt x="13792" y="18000"/>
                    <a:pt x="13596" y="18258"/>
                    <a:pt x="13400" y="18508"/>
                  </a:cubicBezTo>
                  <a:cubicBezTo>
                    <a:pt x="12204" y="20060"/>
                    <a:pt x="10982" y="21657"/>
                    <a:pt x="9287" y="22719"/>
                  </a:cubicBezTo>
                  <a:cubicBezTo>
                    <a:pt x="8877" y="22977"/>
                    <a:pt x="8431" y="23200"/>
                    <a:pt x="7967" y="23388"/>
                  </a:cubicBezTo>
                  <a:cubicBezTo>
                    <a:pt x="6910" y="23808"/>
                    <a:pt x="5776" y="24015"/>
                    <a:pt x="4657" y="24015"/>
                  </a:cubicBezTo>
                  <a:cubicBezTo>
                    <a:pt x="3000" y="24015"/>
                    <a:pt x="1375" y="23562"/>
                    <a:pt x="80" y="22683"/>
                  </a:cubicBezTo>
                  <a:lnTo>
                    <a:pt x="0" y="22808"/>
                  </a:lnTo>
                  <a:cubicBezTo>
                    <a:pt x="1321" y="23700"/>
                    <a:pt x="2971" y="24155"/>
                    <a:pt x="4657" y="24155"/>
                  </a:cubicBezTo>
                  <a:cubicBezTo>
                    <a:pt x="5799" y="24155"/>
                    <a:pt x="6950" y="23950"/>
                    <a:pt x="8020" y="23522"/>
                  </a:cubicBezTo>
                  <a:cubicBezTo>
                    <a:pt x="8493" y="23334"/>
                    <a:pt x="8948" y="23102"/>
                    <a:pt x="9367" y="22835"/>
                  </a:cubicBezTo>
                  <a:cubicBezTo>
                    <a:pt x="11080" y="21764"/>
                    <a:pt x="12311" y="20149"/>
                    <a:pt x="13507" y="18597"/>
                  </a:cubicBezTo>
                  <a:cubicBezTo>
                    <a:pt x="13703" y="18339"/>
                    <a:pt x="13899" y="18089"/>
                    <a:pt x="14104" y="17830"/>
                  </a:cubicBezTo>
                  <a:cubicBezTo>
                    <a:pt x="14265" y="17616"/>
                    <a:pt x="14434" y="17411"/>
                    <a:pt x="14613" y="17197"/>
                  </a:cubicBezTo>
                  <a:cubicBezTo>
                    <a:pt x="16691" y="14663"/>
                    <a:pt x="18859" y="13343"/>
                    <a:pt x="21045" y="13289"/>
                  </a:cubicBezTo>
                  <a:cubicBezTo>
                    <a:pt x="21095" y="13288"/>
                    <a:pt x="21146" y="13287"/>
                    <a:pt x="21196" y="13287"/>
                  </a:cubicBezTo>
                  <a:cubicBezTo>
                    <a:pt x="22127" y="13287"/>
                    <a:pt x="23056" y="13515"/>
                    <a:pt x="23953" y="13726"/>
                  </a:cubicBezTo>
                  <a:cubicBezTo>
                    <a:pt x="24703" y="13905"/>
                    <a:pt x="25479" y="14092"/>
                    <a:pt x="26246" y="14155"/>
                  </a:cubicBezTo>
                  <a:cubicBezTo>
                    <a:pt x="26390" y="14165"/>
                    <a:pt x="26530" y="14170"/>
                    <a:pt x="26668" y="14170"/>
                  </a:cubicBezTo>
                  <a:cubicBezTo>
                    <a:pt x="26992" y="14170"/>
                    <a:pt x="27299" y="14142"/>
                    <a:pt x="27593" y="14092"/>
                  </a:cubicBezTo>
                  <a:cubicBezTo>
                    <a:pt x="29110" y="13825"/>
                    <a:pt x="30546" y="12772"/>
                    <a:pt x="31652" y="11121"/>
                  </a:cubicBezTo>
                  <a:cubicBezTo>
                    <a:pt x="32152" y="10372"/>
                    <a:pt x="32562" y="9569"/>
                    <a:pt x="32955" y="8784"/>
                  </a:cubicBezTo>
                  <a:cubicBezTo>
                    <a:pt x="33294" y="8115"/>
                    <a:pt x="33641" y="7428"/>
                    <a:pt x="34043" y="6777"/>
                  </a:cubicBezTo>
                  <a:cubicBezTo>
                    <a:pt x="34560" y="5956"/>
                    <a:pt x="35185" y="5180"/>
                    <a:pt x="35907" y="4466"/>
                  </a:cubicBezTo>
                  <a:cubicBezTo>
                    <a:pt x="38672" y="1731"/>
                    <a:pt x="42671" y="140"/>
                    <a:pt x="46448" y="140"/>
                  </a:cubicBezTo>
                  <a:cubicBezTo>
                    <a:pt x="47302" y="140"/>
                    <a:pt x="48144" y="222"/>
                    <a:pt x="48959" y="389"/>
                  </a:cubicBezTo>
                  <a:lnTo>
                    <a:pt x="48995" y="256"/>
                  </a:lnTo>
                  <a:cubicBezTo>
                    <a:pt x="48165" y="83"/>
                    <a:pt x="47307" y="0"/>
                    <a:pt x="46438"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37"/>
            <p:cNvSpPr/>
            <p:nvPr/>
          </p:nvSpPr>
          <p:spPr>
            <a:xfrm>
              <a:off x="496359" y="2771781"/>
              <a:ext cx="2914887" cy="1456513"/>
            </a:xfrm>
            <a:custGeom>
              <a:avLst/>
              <a:gdLst/>
              <a:ahLst/>
              <a:cxnLst/>
              <a:rect l="l" t="t" r="r" b="b"/>
              <a:pathLst>
                <a:path w="48541" h="24255" extrusionOk="0">
                  <a:moveTo>
                    <a:pt x="46552" y="1"/>
                  </a:moveTo>
                  <a:cubicBezTo>
                    <a:pt x="42694" y="1"/>
                    <a:pt x="38593" y="1701"/>
                    <a:pt x="35676" y="4610"/>
                  </a:cubicBezTo>
                  <a:cubicBezTo>
                    <a:pt x="34945" y="5333"/>
                    <a:pt x="34311" y="6118"/>
                    <a:pt x="33785" y="6939"/>
                  </a:cubicBezTo>
                  <a:cubicBezTo>
                    <a:pt x="33384" y="7563"/>
                    <a:pt x="33036" y="8223"/>
                    <a:pt x="32697" y="8857"/>
                  </a:cubicBezTo>
                  <a:cubicBezTo>
                    <a:pt x="32277" y="9642"/>
                    <a:pt x="31849" y="10445"/>
                    <a:pt x="31323" y="11185"/>
                  </a:cubicBezTo>
                  <a:cubicBezTo>
                    <a:pt x="30217" y="12755"/>
                    <a:pt x="28798" y="13754"/>
                    <a:pt x="27335" y="13995"/>
                  </a:cubicBezTo>
                  <a:cubicBezTo>
                    <a:pt x="27070" y="14040"/>
                    <a:pt x="26800" y="14064"/>
                    <a:pt x="26521" y="14064"/>
                  </a:cubicBezTo>
                  <a:cubicBezTo>
                    <a:pt x="26359" y="14064"/>
                    <a:pt x="26194" y="14056"/>
                    <a:pt x="26024" y="14040"/>
                  </a:cubicBezTo>
                  <a:cubicBezTo>
                    <a:pt x="25274" y="13986"/>
                    <a:pt x="24507" y="13799"/>
                    <a:pt x="23776" y="13612"/>
                  </a:cubicBezTo>
                  <a:cubicBezTo>
                    <a:pt x="22846" y="13388"/>
                    <a:pt x="21891" y="13156"/>
                    <a:pt x="20928" y="13156"/>
                  </a:cubicBezTo>
                  <a:cubicBezTo>
                    <a:pt x="20893" y="13156"/>
                    <a:pt x="20858" y="13156"/>
                    <a:pt x="20823" y="13157"/>
                  </a:cubicBezTo>
                  <a:cubicBezTo>
                    <a:pt x="18601" y="13210"/>
                    <a:pt x="16407" y="14530"/>
                    <a:pt x="14301" y="17082"/>
                  </a:cubicBezTo>
                  <a:cubicBezTo>
                    <a:pt x="14132" y="17287"/>
                    <a:pt x="13962" y="17501"/>
                    <a:pt x="13793" y="17706"/>
                  </a:cubicBezTo>
                  <a:cubicBezTo>
                    <a:pt x="13570" y="17992"/>
                    <a:pt x="13347" y="18277"/>
                    <a:pt x="13133" y="18563"/>
                  </a:cubicBezTo>
                  <a:cubicBezTo>
                    <a:pt x="11973" y="20079"/>
                    <a:pt x="10778" y="21640"/>
                    <a:pt x="9154" y="22702"/>
                  </a:cubicBezTo>
                  <a:cubicBezTo>
                    <a:pt x="8753" y="22970"/>
                    <a:pt x="8315" y="23202"/>
                    <a:pt x="7860" y="23398"/>
                  </a:cubicBezTo>
                  <a:cubicBezTo>
                    <a:pt x="6740" y="23878"/>
                    <a:pt x="5527" y="24114"/>
                    <a:pt x="4334" y="24114"/>
                  </a:cubicBezTo>
                  <a:cubicBezTo>
                    <a:pt x="2800" y="24114"/>
                    <a:pt x="1301" y="23724"/>
                    <a:pt x="81" y="22961"/>
                  </a:cubicBezTo>
                  <a:lnTo>
                    <a:pt x="1" y="23077"/>
                  </a:lnTo>
                  <a:cubicBezTo>
                    <a:pt x="1250" y="23853"/>
                    <a:pt x="2775" y="24254"/>
                    <a:pt x="4337" y="24254"/>
                  </a:cubicBezTo>
                  <a:cubicBezTo>
                    <a:pt x="5550" y="24254"/>
                    <a:pt x="6781" y="24013"/>
                    <a:pt x="7914" y="23523"/>
                  </a:cubicBezTo>
                  <a:cubicBezTo>
                    <a:pt x="8378" y="23326"/>
                    <a:pt x="8815" y="23095"/>
                    <a:pt x="9225" y="22818"/>
                  </a:cubicBezTo>
                  <a:cubicBezTo>
                    <a:pt x="10867" y="21739"/>
                    <a:pt x="12071" y="20168"/>
                    <a:pt x="13240" y="18652"/>
                  </a:cubicBezTo>
                  <a:cubicBezTo>
                    <a:pt x="13463" y="18366"/>
                    <a:pt x="13677" y="18081"/>
                    <a:pt x="13900" y="17795"/>
                  </a:cubicBezTo>
                  <a:cubicBezTo>
                    <a:pt x="14069" y="17581"/>
                    <a:pt x="14239" y="17376"/>
                    <a:pt x="14408" y="17162"/>
                  </a:cubicBezTo>
                  <a:cubicBezTo>
                    <a:pt x="16487" y="14646"/>
                    <a:pt x="18646" y="13344"/>
                    <a:pt x="20823" y="13299"/>
                  </a:cubicBezTo>
                  <a:cubicBezTo>
                    <a:pt x="20873" y="13298"/>
                    <a:pt x="20923" y="13297"/>
                    <a:pt x="20974" y="13297"/>
                  </a:cubicBezTo>
                  <a:cubicBezTo>
                    <a:pt x="21905" y="13297"/>
                    <a:pt x="22834" y="13525"/>
                    <a:pt x="23740" y="13745"/>
                  </a:cubicBezTo>
                  <a:cubicBezTo>
                    <a:pt x="24480" y="13933"/>
                    <a:pt x="25248" y="14120"/>
                    <a:pt x="26006" y="14182"/>
                  </a:cubicBezTo>
                  <a:cubicBezTo>
                    <a:pt x="26171" y="14195"/>
                    <a:pt x="26332" y="14201"/>
                    <a:pt x="26489" y="14201"/>
                  </a:cubicBezTo>
                  <a:cubicBezTo>
                    <a:pt x="26791" y="14201"/>
                    <a:pt x="27077" y="14179"/>
                    <a:pt x="27353" y="14138"/>
                  </a:cubicBezTo>
                  <a:cubicBezTo>
                    <a:pt x="29280" y="13817"/>
                    <a:pt x="30636" y="12398"/>
                    <a:pt x="31439" y="11265"/>
                  </a:cubicBezTo>
                  <a:cubicBezTo>
                    <a:pt x="31965" y="10516"/>
                    <a:pt x="32393" y="9704"/>
                    <a:pt x="32813" y="8919"/>
                  </a:cubicBezTo>
                  <a:cubicBezTo>
                    <a:pt x="33152" y="8286"/>
                    <a:pt x="33508" y="7634"/>
                    <a:pt x="33901" y="7010"/>
                  </a:cubicBezTo>
                  <a:cubicBezTo>
                    <a:pt x="34427" y="6198"/>
                    <a:pt x="35052" y="5422"/>
                    <a:pt x="35774" y="4708"/>
                  </a:cubicBezTo>
                  <a:cubicBezTo>
                    <a:pt x="38670" y="1821"/>
                    <a:pt x="42730" y="137"/>
                    <a:pt x="46555" y="137"/>
                  </a:cubicBezTo>
                  <a:cubicBezTo>
                    <a:pt x="47220" y="137"/>
                    <a:pt x="47879" y="188"/>
                    <a:pt x="48523" y="292"/>
                  </a:cubicBezTo>
                  <a:lnTo>
                    <a:pt x="48540" y="159"/>
                  </a:lnTo>
                  <a:cubicBezTo>
                    <a:pt x="47890" y="53"/>
                    <a:pt x="47225" y="1"/>
                    <a:pt x="4655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37"/>
            <p:cNvSpPr/>
            <p:nvPr/>
          </p:nvSpPr>
          <p:spPr>
            <a:xfrm>
              <a:off x="539235" y="2763434"/>
              <a:ext cx="2887564" cy="1463238"/>
            </a:xfrm>
            <a:custGeom>
              <a:avLst/>
              <a:gdLst/>
              <a:ahLst/>
              <a:cxnLst/>
              <a:rect l="l" t="t" r="r" b="b"/>
              <a:pathLst>
                <a:path w="48086" h="24367" extrusionOk="0">
                  <a:moveTo>
                    <a:pt x="46746" y="0"/>
                  </a:moveTo>
                  <a:cubicBezTo>
                    <a:pt x="42842" y="0"/>
                    <a:pt x="38571" y="1828"/>
                    <a:pt x="35533" y="4874"/>
                  </a:cubicBezTo>
                  <a:cubicBezTo>
                    <a:pt x="34811" y="5597"/>
                    <a:pt x="34177" y="6373"/>
                    <a:pt x="33642" y="7176"/>
                  </a:cubicBezTo>
                  <a:cubicBezTo>
                    <a:pt x="33249" y="7773"/>
                    <a:pt x="32893" y="8398"/>
                    <a:pt x="32554" y="8996"/>
                  </a:cubicBezTo>
                  <a:cubicBezTo>
                    <a:pt x="32116" y="9790"/>
                    <a:pt x="31653" y="10601"/>
                    <a:pt x="31108" y="11342"/>
                  </a:cubicBezTo>
                  <a:cubicBezTo>
                    <a:pt x="30305" y="12421"/>
                    <a:pt x="28949" y="13768"/>
                    <a:pt x="27085" y="14054"/>
                  </a:cubicBezTo>
                  <a:cubicBezTo>
                    <a:pt x="26829" y="14093"/>
                    <a:pt x="26567" y="14114"/>
                    <a:pt x="26291" y="14114"/>
                  </a:cubicBezTo>
                  <a:cubicBezTo>
                    <a:pt x="26124" y="14114"/>
                    <a:pt x="25952" y="14106"/>
                    <a:pt x="25774" y="14090"/>
                  </a:cubicBezTo>
                  <a:cubicBezTo>
                    <a:pt x="25033" y="14027"/>
                    <a:pt x="24275" y="13840"/>
                    <a:pt x="23543" y="13652"/>
                  </a:cubicBezTo>
                  <a:cubicBezTo>
                    <a:pt x="22636" y="13423"/>
                    <a:pt x="21697" y="13187"/>
                    <a:pt x="20748" y="13187"/>
                  </a:cubicBezTo>
                  <a:cubicBezTo>
                    <a:pt x="20699" y="13187"/>
                    <a:pt x="20649" y="13187"/>
                    <a:pt x="20599" y="13188"/>
                  </a:cubicBezTo>
                  <a:cubicBezTo>
                    <a:pt x="18378" y="13224"/>
                    <a:pt x="16183" y="14527"/>
                    <a:pt x="14087" y="17060"/>
                  </a:cubicBezTo>
                  <a:cubicBezTo>
                    <a:pt x="13935" y="17248"/>
                    <a:pt x="13766" y="17453"/>
                    <a:pt x="13587" y="17694"/>
                  </a:cubicBezTo>
                  <a:cubicBezTo>
                    <a:pt x="13338" y="18006"/>
                    <a:pt x="13097" y="18318"/>
                    <a:pt x="12856" y="18639"/>
                  </a:cubicBezTo>
                  <a:cubicBezTo>
                    <a:pt x="11732" y="20111"/>
                    <a:pt x="10563" y="21637"/>
                    <a:pt x="9011" y="22707"/>
                  </a:cubicBezTo>
                  <a:cubicBezTo>
                    <a:pt x="8609" y="22984"/>
                    <a:pt x="8181" y="23225"/>
                    <a:pt x="7744" y="23430"/>
                  </a:cubicBezTo>
                  <a:cubicBezTo>
                    <a:pt x="6560" y="23971"/>
                    <a:pt x="5262" y="24240"/>
                    <a:pt x="3993" y="24240"/>
                  </a:cubicBezTo>
                  <a:cubicBezTo>
                    <a:pt x="2583" y="24240"/>
                    <a:pt x="1208" y="23908"/>
                    <a:pt x="63" y="23251"/>
                  </a:cubicBezTo>
                  <a:lnTo>
                    <a:pt x="1" y="23358"/>
                  </a:lnTo>
                  <a:cubicBezTo>
                    <a:pt x="1160" y="24036"/>
                    <a:pt x="2561" y="24366"/>
                    <a:pt x="3988" y="24366"/>
                  </a:cubicBezTo>
                  <a:cubicBezTo>
                    <a:pt x="5282" y="24366"/>
                    <a:pt x="6593" y="24099"/>
                    <a:pt x="7798" y="23546"/>
                  </a:cubicBezTo>
                  <a:cubicBezTo>
                    <a:pt x="8244" y="23341"/>
                    <a:pt x="8681" y="23091"/>
                    <a:pt x="9082" y="22814"/>
                  </a:cubicBezTo>
                  <a:cubicBezTo>
                    <a:pt x="10652" y="21735"/>
                    <a:pt x="11830" y="20200"/>
                    <a:pt x="12963" y="18720"/>
                  </a:cubicBezTo>
                  <a:cubicBezTo>
                    <a:pt x="13204" y="18398"/>
                    <a:pt x="13445" y="18086"/>
                    <a:pt x="13686" y="17774"/>
                  </a:cubicBezTo>
                  <a:cubicBezTo>
                    <a:pt x="13873" y="17542"/>
                    <a:pt x="14033" y="17337"/>
                    <a:pt x="14194" y="17140"/>
                  </a:cubicBezTo>
                  <a:cubicBezTo>
                    <a:pt x="16264" y="14643"/>
                    <a:pt x="18414" y="13358"/>
                    <a:pt x="20599" y="13322"/>
                  </a:cubicBezTo>
                  <a:cubicBezTo>
                    <a:pt x="20634" y="13322"/>
                    <a:pt x="20668" y="13321"/>
                    <a:pt x="20703" y="13321"/>
                  </a:cubicBezTo>
                  <a:cubicBezTo>
                    <a:pt x="21650" y="13321"/>
                    <a:pt x="22595" y="13554"/>
                    <a:pt x="23517" y="13786"/>
                  </a:cubicBezTo>
                  <a:cubicBezTo>
                    <a:pt x="24248" y="13965"/>
                    <a:pt x="25006" y="14161"/>
                    <a:pt x="25765" y="14223"/>
                  </a:cubicBezTo>
                  <a:cubicBezTo>
                    <a:pt x="25950" y="14237"/>
                    <a:pt x="26129" y="14244"/>
                    <a:pt x="26303" y="14244"/>
                  </a:cubicBezTo>
                  <a:cubicBezTo>
                    <a:pt x="26580" y="14244"/>
                    <a:pt x="26845" y="14226"/>
                    <a:pt x="27103" y="14188"/>
                  </a:cubicBezTo>
                  <a:cubicBezTo>
                    <a:pt x="29012" y="13893"/>
                    <a:pt x="30395" y="12519"/>
                    <a:pt x="31215" y="11413"/>
                  </a:cubicBezTo>
                  <a:cubicBezTo>
                    <a:pt x="31768" y="10673"/>
                    <a:pt x="32223" y="9852"/>
                    <a:pt x="32670" y="9067"/>
                  </a:cubicBezTo>
                  <a:cubicBezTo>
                    <a:pt x="33009" y="8460"/>
                    <a:pt x="33356" y="7845"/>
                    <a:pt x="33749" y="7247"/>
                  </a:cubicBezTo>
                  <a:cubicBezTo>
                    <a:pt x="34275" y="6453"/>
                    <a:pt x="34909" y="5686"/>
                    <a:pt x="35622" y="4963"/>
                  </a:cubicBezTo>
                  <a:cubicBezTo>
                    <a:pt x="38634" y="1944"/>
                    <a:pt x="42868" y="133"/>
                    <a:pt x="46731" y="133"/>
                  </a:cubicBezTo>
                  <a:cubicBezTo>
                    <a:pt x="47182" y="133"/>
                    <a:pt x="47629" y="158"/>
                    <a:pt x="48067" y="208"/>
                  </a:cubicBezTo>
                  <a:lnTo>
                    <a:pt x="48085" y="75"/>
                  </a:lnTo>
                  <a:cubicBezTo>
                    <a:pt x="47645" y="25"/>
                    <a:pt x="47198" y="0"/>
                    <a:pt x="46746"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37"/>
            <p:cNvSpPr/>
            <p:nvPr/>
          </p:nvSpPr>
          <p:spPr>
            <a:xfrm>
              <a:off x="581569" y="2753166"/>
              <a:ext cx="2860182" cy="1474047"/>
            </a:xfrm>
            <a:custGeom>
              <a:avLst/>
              <a:gdLst/>
              <a:ahLst/>
              <a:cxnLst/>
              <a:rect l="l" t="t" r="r" b="b"/>
              <a:pathLst>
                <a:path w="47630" h="24547" extrusionOk="0">
                  <a:moveTo>
                    <a:pt x="46920" y="0"/>
                  </a:moveTo>
                  <a:cubicBezTo>
                    <a:pt x="43006" y="0"/>
                    <a:pt x="38561" y="1975"/>
                    <a:pt x="35399" y="5170"/>
                  </a:cubicBezTo>
                  <a:cubicBezTo>
                    <a:pt x="34677" y="5893"/>
                    <a:pt x="34043" y="6660"/>
                    <a:pt x="33499" y="7454"/>
                  </a:cubicBezTo>
                  <a:cubicBezTo>
                    <a:pt x="33124" y="8016"/>
                    <a:pt x="32776" y="8596"/>
                    <a:pt x="32437" y="9167"/>
                  </a:cubicBezTo>
                  <a:cubicBezTo>
                    <a:pt x="31973" y="9961"/>
                    <a:pt x="31483" y="10781"/>
                    <a:pt x="30903" y="11531"/>
                  </a:cubicBezTo>
                  <a:cubicBezTo>
                    <a:pt x="30082" y="12574"/>
                    <a:pt x="28708" y="13877"/>
                    <a:pt x="26844" y="14145"/>
                  </a:cubicBezTo>
                  <a:cubicBezTo>
                    <a:pt x="26604" y="14181"/>
                    <a:pt x="26359" y="14199"/>
                    <a:pt x="26104" y="14199"/>
                  </a:cubicBezTo>
                  <a:cubicBezTo>
                    <a:pt x="25922" y="14199"/>
                    <a:pt x="25735" y="14190"/>
                    <a:pt x="25541" y="14171"/>
                  </a:cubicBezTo>
                  <a:cubicBezTo>
                    <a:pt x="24801" y="14100"/>
                    <a:pt x="24052" y="13913"/>
                    <a:pt x="23329" y="13725"/>
                  </a:cubicBezTo>
                  <a:cubicBezTo>
                    <a:pt x="22391" y="13489"/>
                    <a:pt x="21419" y="13243"/>
                    <a:pt x="20437" y="13243"/>
                  </a:cubicBezTo>
                  <a:cubicBezTo>
                    <a:pt x="20420" y="13243"/>
                    <a:pt x="20402" y="13243"/>
                    <a:pt x="20385" y="13244"/>
                  </a:cubicBezTo>
                  <a:cubicBezTo>
                    <a:pt x="18164" y="13279"/>
                    <a:pt x="15978" y="14564"/>
                    <a:pt x="13890" y="17071"/>
                  </a:cubicBezTo>
                  <a:cubicBezTo>
                    <a:pt x="13730" y="17267"/>
                    <a:pt x="13560" y="17472"/>
                    <a:pt x="13382" y="17704"/>
                  </a:cubicBezTo>
                  <a:cubicBezTo>
                    <a:pt x="13114" y="18043"/>
                    <a:pt x="12847" y="18400"/>
                    <a:pt x="12588" y="18739"/>
                  </a:cubicBezTo>
                  <a:cubicBezTo>
                    <a:pt x="11491" y="20184"/>
                    <a:pt x="10358" y="21674"/>
                    <a:pt x="8868" y="22744"/>
                  </a:cubicBezTo>
                  <a:cubicBezTo>
                    <a:pt x="8484" y="23021"/>
                    <a:pt x="8065" y="23271"/>
                    <a:pt x="7628" y="23485"/>
                  </a:cubicBezTo>
                  <a:cubicBezTo>
                    <a:pt x="6369" y="24105"/>
                    <a:pt x="4996" y="24415"/>
                    <a:pt x="3660" y="24415"/>
                  </a:cubicBezTo>
                  <a:cubicBezTo>
                    <a:pt x="2383" y="24415"/>
                    <a:pt x="1140" y="24132"/>
                    <a:pt x="63" y="23565"/>
                  </a:cubicBezTo>
                  <a:lnTo>
                    <a:pt x="0" y="23681"/>
                  </a:lnTo>
                  <a:cubicBezTo>
                    <a:pt x="1098" y="24252"/>
                    <a:pt x="2356" y="24546"/>
                    <a:pt x="3649" y="24546"/>
                  </a:cubicBezTo>
                  <a:cubicBezTo>
                    <a:pt x="5005" y="24546"/>
                    <a:pt x="6406" y="24225"/>
                    <a:pt x="7690" y="23601"/>
                  </a:cubicBezTo>
                  <a:cubicBezTo>
                    <a:pt x="8127" y="23378"/>
                    <a:pt x="8556" y="23128"/>
                    <a:pt x="8948" y="22843"/>
                  </a:cubicBezTo>
                  <a:cubicBezTo>
                    <a:pt x="10447" y="21763"/>
                    <a:pt x="11589" y="20264"/>
                    <a:pt x="12686" y="18819"/>
                  </a:cubicBezTo>
                  <a:cubicBezTo>
                    <a:pt x="12945" y="18471"/>
                    <a:pt x="13212" y="18123"/>
                    <a:pt x="13489" y="17775"/>
                  </a:cubicBezTo>
                  <a:cubicBezTo>
                    <a:pt x="13667" y="17552"/>
                    <a:pt x="13828" y="17347"/>
                    <a:pt x="13989" y="17151"/>
                  </a:cubicBezTo>
                  <a:cubicBezTo>
                    <a:pt x="16049" y="14680"/>
                    <a:pt x="18199" y="13404"/>
                    <a:pt x="20385" y="13368"/>
                  </a:cubicBezTo>
                  <a:cubicBezTo>
                    <a:pt x="20402" y="13368"/>
                    <a:pt x="20419" y="13368"/>
                    <a:pt x="20436" y="13368"/>
                  </a:cubicBezTo>
                  <a:cubicBezTo>
                    <a:pt x="21400" y="13368"/>
                    <a:pt x="22364" y="13613"/>
                    <a:pt x="23293" y="13850"/>
                  </a:cubicBezTo>
                  <a:cubicBezTo>
                    <a:pt x="24025" y="14037"/>
                    <a:pt x="24783" y="14225"/>
                    <a:pt x="25524" y="14296"/>
                  </a:cubicBezTo>
                  <a:cubicBezTo>
                    <a:pt x="25724" y="14315"/>
                    <a:pt x="25917" y="14324"/>
                    <a:pt x="26104" y="14324"/>
                  </a:cubicBezTo>
                  <a:cubicBezTo>
                    <a:pt x="26366" y="14324"/>
                    <a:pt x="26617" y="14306"/>
                    <a:pt x="26862" y="14269"/>
                  </a:cubicBezTo>
                  <a:cubicBezTo>
                    <a:pt x="28771" y="14002"/>
                    <a:pt x="30162" y="12673"/>
                    <a:pt x="31001" y="11602"/>
                  </a:cubicBezTo>
                  <a:cubicBezTo>
                    <a:pt x="31590" y="10853"/>
                    <a:pt x="32080" y="10032"/>
                    <a:pt x="32553" y="9229"/>
                  </a:cubicBezTo>
                  <a:cubicBezTo>
                    <a:pt x="32883" y="8667"/>
                    <a:pt x="33231" y="8087"/>
                    <a:pt x="33606" y="7525"/>
                  </a:cubicBezTo>
                  <a:cubicBezTo>
                    <a:pt x="34141" y="6740"/>
                    <a:pt x="34775" y="5973"/>
                    <a:pt x="35488" y="5259"/>
                  </a:cubicBezTo>
                  <a:cubicBezTo>
                    <a:pt x="38629" y="2085"/>
                    <a:pt x="43049" y="127"/>
                    <a:pt x="46941" y="127"/>
                  </a:cubicBezTo>
                  <a:cubicBezTo>
                    <a:pt x="47173" y="127"/>
                    <a:pt x="47402" y="133"/>
                    <a:pt x="47630" y="147"/>
                  </a:cubicBezTo>
                  <a:lnTo>
                    <a:pt x="47630" y="23"/>
                  </a:lnTo>
                  <a:cubicBezTo>
                    <a:pt x="47395" y="8"/>
                    <a:pt x="47158" y="0"/>
                    <a:pt x="4692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37"/>
            <p:cNvSpPr/>
            <p:nvPr/>
          </p:nvSpPr>
          <p:spPr>
            <a:xfrm>
              <a:off x="624444" y="2741576"/>
              <a:ext cx="2832859" cy="1485097"/>
            </a:xfrm>
            <a:custGeom>
              <a:avLst/>
              <a:gdLst/>
              <a:ahLst/>
              <a:cxnLst/>
              <a:rect l="l" t="t" r="r" b="b"/>
              <a:pathLst>
                <a:path w="47175" h="24731" extrusionOk="0">
                  <a:moveTo>
                    <a:pt x="47050" y="1"/>
                  </a:moveTo>
                  <a:cubicBezTo>
                    <a:pt x="43101" y="1"/>
                    <a:pt x="38584" y="2098"/>
                    <a:pt x="35256" y="5488"/>
                  </a:cubicBezTo>
                  <a:cubicBezTo>
                    <a:pt x="34542" y="6211"/>
                    <a:pt x="33900" y="6969"/>
                    <a:pt x="33356" y="7754"/>
                  </a:cubicBezTo>
                  <a:cubicBezTo>
                    <a:pt x="32990" y="8280"/>
                    <a:pt x="32651" y="8824"/>
                    <a:pt x="32321" y="9351"/>
                  </a:cubicBezTo>
                  <a:cubicBezTo>
                    <a:pt x="31795" y="10198"/>
                    <a:pt x="31295" y="10992"/>
                    <a:pt x="30680" y="11742"/>
                  </a:cubicBezTo>
                  <a:cubicBezTo>
                    <a:pt x="29841" y="12750"/>
                    <a:pt x="28458" y="14016"/>
                    <a:pt x="26594" y="14257"/>
                  </a:cubicBezTo>
                  <a:cubicBezTo>
                    <a:pt x="26361" y="14288"/>
                    <a:pt x="26122" y="14304"/>
                    <a:pt x="25874" y="14304"/>
                  </a:cubicBezTo>
                  <a:cubicBezTo>
                    <a:pt x="25686" y="14304"/>
                    <a:pt x="25492" y="14294"/>
                    <a:pt x="25291" y="14275"/>
                  </a:cubicBezTo>
                  <a:cubicBezTo>
                    <a:pt x="24560" y="14195"/>
                    <a:pt x="23819" y="14007"/>
                    <a:pt x="23106" y="13820"/>
                  </a:cubicBezTo>
                  <a:cubicBezTo>
                    <a:pt x="22159" y="13575"/>
                    <a:pt x="21186" y="13329"/>
                    <a:pt x="20205" y="13329"/>
                  </a:cubicBezTo>
                  <a:cubicBezTo>
                    <a:pt x="20187" y="13329"/>
                    <a:pt x="20170" y="13329"/>
                    <a:pt x="20153" y="13329"/>
                  </a:cubicBezTo>
                  <a:cubicBezTo>
                    <a:pt x="17396" y="13356"/>
                    <a:pt x="15112" y="15399"/>
                    <a:pt x="13685" y="17103"/>
                  </a:cubicBezTo>
                  <a:cubicBezTo>
                    <a:pt x="13524" y="17299"/>
                    <a:pt x="13355" y="17504"/>
                    <a:pt x="13176" y="17736"/>
                  </a:cubicBezTo>
                  <a:cubicBezTo>
                    <a:pt x="12882" y="18111"/>
                    <a:pt x="12588" y="18495"/>
                    <a:pt x="12302" y="18869"/>
                  </a:cubicBezTo>
                  <a:cubicBezTo>
                    <a:pt x="11241" y="20279"/>
                    <a:pt x="10143" y="21733"/>
                    <a:pt x="8725" y="22795"/>
                  </a:cubicBezTo>
                  <a:cubicBezTo>
                    <a:pt x="8341" y="23080"/>
                    <a:pt x="7940" y="23339"/>
                    <a:pt x="7512" y="23562"/>
                  </a:cubicBezTo>
                  <a:cubicBezTo>
                    <a:pt x="6182" y="24261"/>
                    <a:pt x="4717" y="24615"/>
                    <a:pt x="3302" y="24615"/>
                  </a:cubicBezTo>
                  <a:cubicBezTo>
                    <a:pt x="2153" y="24615"/>
                    <a:pt x="1037" y="24382"/>
                    <a:pt x="54" y="23910"/>
                  </a:cubicBezTo>
                  <a:lnTo>
                    <a:pt x="0" y="24017"/>
                  </a:lnTo>
                  <a:cubicBezTo>
                    <a:pt x="999" y="24499"/>
                    <a:pt x="2132" y="24730"/>
                    <a:pt x="3301" y="24730"/>
                  </a:cubicBezTo>
                  <a:cubicBezTo>
                    <a:pt x="4737" y="24730"/>
                    <a:pt x="6227" y="24374"/>
                    <a:pt x="7574" y="23669"/>
                  </a:cubicBezTo>
                  <a:cubicBezTo>
                    <a:pt x="8002" y="23446"/>
                    <a:pt x="8413" y="23187"/>
                    <a:pt x="8796" y="22893"/>
                  </a:cubicBezTo>
                  <a:cubicBezTo>
                    <a:pt x="10233" y="21822"/>
                    <a:pt x="11339" y="20359"/>
                    <a:pt x="12400" y="18950"/>
                  </a:cubicBezTo>
                  <a:cubicBezTo>
                    <a:pt x="12686" y="18575"/>
                    <a:pt x="12980" y="18182"/>
                    <a:pt x="13275" y="17808"/>
                  </a:cubicBezTo>
                  <a:cubicBezTo>
                    <a:pt x="13453" y="17585"/>
                    <a:pt x="13614" y="17380"/>
                    <a:pt x="13774" y="17183"/>
                  </a:cubicBezTo>
                  <a:cubicBezTo>
                    <a:pt x="15184" y="15497"/>
                    <a:pt x="17441" y="13481"/>
                    <a:pt x="20162" y="13445"/>
                  </a:cubicBezTo>
                  <a:cubicBezTo>
                    <a:pt x="21143" y="13445"/>
                    <a:pt x="22124" y="13695"/>
                    <a:pt x="23070" y="13936"/>
                  </a:cubicBezTo>
                  <a:cubicBezTo>
                    <a:pt x="23793" y="14123"/>
                    <a:pt x="24542" y="14320"/>
                    <a:pt x="25282" y="14391"/>
                  </a:cubicBezTo>
                  <a:cubicBezTo>
                    <a:pt x="25508" y="14412"/>
                    <a:pt x="25725" y="14423"/>
                    <a:pt x="25937" y="14423"/>
                  </a:cubicBezTo>
                  <a:cubicBezTo>
                    <a:pt x="26168" y="14423"/>
                    <a:pt x="26392" y="14410"/>
                    <a:pt x="26612" y="14382"/>
                  </a:cubicBezTo>
                  <a:cubicBezTo>
                    <a:pt x="28512" y="14132"/>
                    <a:pt x="29921" y="12848"/>
                    <a:pt x="30778" y="11813"/>
                  </a:cubicBezTo>
                  <a:cubicBezTo>
                    <a:pt x="31393" y="11064"/>
                    <a:pt x="31920" y="10225"/>
                    <a:pt x="32419" y="9413"/>
                  </a:cubicBezTo>
                  <a:cubicBezTo>
                    <a:pt x="32749" y="8887"/>
                    <a:pt x="33088" y="8343"/>
                    <a:pt x="33454" y="7825"/>
                  </a:cubicBezTo>
                  <a:cubicBezTo>
                    <a:pt x="33998" y="7049"/>
                    <a:pt x="34632" y="6291"/>
                    <a:pt x="35336" y="5568"/>
                  </a:cubicBezTo>
                  <a:cubicBezTo>
                    <a:pt x="38655" y="2196"/>
                    <a:pt x="43133" y="117"/>
                    <a:pt x="47059" y="117"/>
                  </a:cubicBezTo>
                  <a:lnTo>
                    <a:pt x="47175" y="117"/>
                  </a:lnTo>
                  <a:lnTo>
                    <a:pt x="47175" y="1"/>
                  </a:lnTo>
                  <a:cubicBezTo>
                    <a:pt x="47133" y="1"/>
                    <a:pt x="47092" y="1"/>
                    <a:pt x="4705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37"/>
            <p:cNvSpPr/>
            <p:nvPr/>
          </p:nvSpPr>
          <p:spPr>
            <a:xfrm>
              <a:off x="666719" y="2728245"/>
              <a:ext cx="2806137" cy="1499509"/>
            </a:xfrm>
            <a:custGeom>
              <a:avLst/>
              <a:gdLst/>
              <a:ahLst/>
              <a:cxnLst/>
              <a:rect l="l" t="t" r="r" b="b"/>
              <a:pathLst>
                <a:path w="46730" h="24971" extrusionOk="0">
                  <a:moveTo>
                    <a:pt x="46729" y="0"/>
                  </a:moveTo>
                  <a:cubicBezTo>
                    <a:pt x="42902" y="179"/>
                    <a:pt x="38459" y="2418"/>
                    <a:pt x="35123" y="5826"/>
                  </a:cubicBezTo>
                  <a:cubicBezTo>
                    <a:pt x="34418" y="6548"/>
                    <a:pt x="33776" y="7307"/>
                    <a:pt x="33214" y="8083"/>
                  </a:cubicBezTo>
                  <a:cubicBezTo>
                    <a:pt x="32866" y="8574"/>
                    <a:pt x="32536" y="9073"/>
                    <a:pt x="32224" y="9555"/>
                  </a:cubicBezTo>
                  <a:cubicBezTo>
                    <a:pt x="31662" y="10420"/>
                    <a:pt x="31126" y="11223"/>
                    <a:pt x="30475" y="11972"/>
                  </a:cubicBezTo>
                  <a:cubicBezTo>
                    <a:pt x="29619" y="12963"/>
                    <a:pt x="28209" y="14176"/>
                    <a:pt x="26354" y="14399"/>
                  </a:cubicBezTo>
                  <a:cubicBezTo>
                    <a:pt x="26148" y="14426"/>
                    <a:pt x="25939" y="14439"/>
                    <a:pt x="25724" y="14439"/>
                  </a:cubicBezTo>
                  <a:cubicBezTo>
                    <a:pt x="25508" y="14439"/>
                    <a:pt x="25288" y="14426"/>
                    <a:pt x="25060" y="14399"/>
                  </a:cubicBezTo>
                  <a:cubicBezTo>
                    <a:pt x="24329" y="14319"/>
                    <a:pt x="23597" y="14131"/>
                    <a:pt x="22883" y="13944"/>
                  </a:cubicBezTo>
                  <a:cubicBezTo>
                    <a:pt x="21944" y="13698"/>
                    <a:pt x="20971" y="13435"/>
                    <a:pt x="19988" y="13435"/>
                  </a:cubicBezTo>
                  <a:cubicBezTo>
                    <a:pt x="19972" y="13435"/>
                    <a:pt x="19956" y="13435"/>
                    <a:pt x="19939" y="13435"/>
                  </a:cubicBezTo>
                  <a:cubicBezTo>
                    <a:pt x="17183" y="13453"/>
                    <a:pt x="14908" y="15478"/>
                    <a:pt x="13489" y="17173"/>
                  </a:cubicBezTo>
                  <a:cubicBezTo>
                    <a:pt x="13320" y="17361"/>
                    <a:pt x="13159" y="17566"/>
                    <a:pt x="12981" y="17798"/>
                  </a:cubicBezTo>
                  <a:cubicBezTo>
                    <a:pt x="12660" y="18208"/>
                    <a:pt x="12339" y="18628"/>
                    <a:pt x="12035" y="19038"/>
                  </a:cubicBezTo>
                  <a:cubicBezTo>
                    <a:pt x="11001" y="20403"/>
                    <a:pt x="9939" y="21821"/>
                    <a:pt x="8592" y="22883"/>
                  </a:cubicBezTo>
                  <a:cubicBezTo>
                    <a:pt x="8217" y="23177"/>
                    <a:pt x="7816" y="23445"/>
                    <a:pt x="7405" y="23677"/>
                  </a:cubicBezTo>
                  <a:cubicBezTo>
                    <a:pt x="6014" y="24454"/>
                    <a:pt x="4457" y="24852"/>
                    <a:pt x="2962" y="24852"/>
                  </a:cubicBezTo>
                  <a:cubicBezTo>
                    <a:pt x="1936" y="24852"/>
                    <a:pt x="939" y="24665"/>
                    <a:pt x="45" y="24283"/>
                  </a:cubicBezTo>
                  <a:lnTo>
                    <a:pt x="1" y="24390"/>
                  </a:lnTo>
                  <a:cubicBezTo>
                    <a:pt x="911" y="24774"/>
                    <a:pt x="1919" y="24970"/>
                    <a:pt x="2963" y="24970"/>
                  </a:cubicBezTo>
                  <a:cubicBezTo>
                    <a:pt x="4470" y="24970"/>
                    <a:pt x="6049" y="24560"/>
                    <a:pt x="7459" y="23775"/>
                  </a:cubicBezTo>
                  <a:cubicBezTo>
                    <a:pt x="7878" y="23534"/>
                    <a:pt x="8289" y="23266"/>
                    <a:pt x="8663" y="22972"/>
                  </a:cubicBezTo>
                  <a:cubicBezTo>
                    <a:pt x="10028" y="21902"/>
                    <a:pt x="11090" y="20483"/>
                    <a:pt x="12125" y="19109"/>
                  </a:cubicBezTo>
                  <a:cubicBezTo>
                    <a:pt x="12428" y="18699"/>
                    <a:pt x="12749" y="18271"/>
                    <a:pt x="13070" y="17869"/>
                  </a:cubicBezTo>
                  <a:cubicBezTo>
                    <a:pt x="13249" y="17637"/>
                    <a:pt x="13409" y="17441"/>
                    <a:pt x="13570" y="17245"/>
                  </a:cubicBezTo>
                  <a:cubicBezTo>
                    <a:pt x="14979" y="15568"/>
                    <a:pt x="17227" y="13569"/>
                    <a:pt x="19939" y="13551"/>
                  </a:cubicBezTo>
                  <a:lnTo>
                    <a:pt x="19975" y="13551"/>
                  </a:lnTo>
                  <a:cubicBezTo>
                    <a:pt x="20947" y="13551"/>
                    <a:pt x="21920" y="13810"/>
                    <a:pt x="22857" y="14051"/>
                  </a:cubicBezTo>
                  <a:cubicBezTo>
                    <a:pt x="23570" y="14238"/>
                    <a:pt x="24311" y="14435"/>
                    <a:pt x="25042" y="14515"/>
                  </a:cubicBezTo>
                  <a:cubicBezTo>
                    <a:pt x="25279" y="14542"/>
                    <a:pt x="25506" y="14555"/>
                    <a:pt x="25726" y="14555"/>
                  </a:cubicBezTo>
                  <a:cubicBezTo>
                    <a:pt x="25945" y="14555"/>
                    <a:pt x="26157" y="14542"/>
                    <a:pt x="26363" y="14515"/>
                  </a:cubicBezTo>
                  <a:cubicBezTo>
                    <a:pt x="28263" y="14292"/>
                    <a:pt x="29690" y="13052"/>
                    <a:pt x="30564" y="12053"/>
                  </a:cubicBezTo>
                  <a:cubicBezTo>
                    <a:pt x="31225" y="11294"/>
                    <a:pt x="31751" y="10483"/>
                    <a:pt x="32313" y="9617"/>
                  </a:cubicBezTo>
                  <a:cubicBezTo>
                    <a:pt x="32634" y="9136"/>
                    <a:pt x="32964" y="8636"/>
                    <a:pt x="33312" y="8145"/>
                  </a:cubicBezTo>
                  <a:cubicBezTo>
                    <a:pt x="33865" y="7378"/>
                    <a:pt x="34499" y="6629"/>
                    <a:pt x="35203" y="5906"/>
                  </a:cubicBezTo>
                  <a:cubicBezTo>
                    <a:pt x="38522" y="2516"/>
                    <a:pt x="42938" y="295"/>
                    <a:pt x="46729" y="116"/>
                  </a:cubicBezTo>
                  <a:lnTo>
                    <a:pt x="46729"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37"/>
            <p:cNvSpPr/>
            <p:nvPr/>
          </p:nvSpPr>
          <p:spPr>
            <a:xfrm>
              <a:off x="709594" y="2714854"/>
              <a:ext cx="2779294" cy="1515062"/>
            </a:xfrm>
            <a:custGeom>
              <a:avLst/>
              <a:gdLst/>
              <a:ahLst/>
              <a:cxnLst/>
              <a:rect l="l" t="t" r="r" b="b"/>
              <a:pathLst>
                <a:path w="46283" h="25230" extrusionOk="0">
                  <a:moveTo>
                    <a:pt x="46265" y="0"/>
                  </a:moveTo>
                  <a:cubicBezTo>
                    <a:pt x="42554" y="411"/>
                    <a:pt x="38334" y="2712"/>
                    <a:pt x="34980" y="6174"/>
                  </a:cubicBezTo>
                  <a:cubicBezTo>
                    <a:pt x="34275" y="6896"/>
                    <a:pt x="33633" y="7655"/>
                    <a:pt x="33071" y="8413"/>
                  </a:cubicBezTo>
                  <a:cubicBezTo>
                    <a:pt x="32741" y="8859"/>
                    <a:pt x="32429" y="9314"/>
                    <a:pt x="32116" y="9760"/>
                  </a:cubicBezTo>
                  <a:cubicBezTo>
                    <a:pt x="31519" y="10634"/>
                    <a:pt x="30957" y="11464"/>
                    <a:pt x="30261" y="12213"/>
                  </a:cubicBezTo>
                  <a:cubicBezTo>
                    <a:pt x="29386" y="13168"/>
                    <a:pt x="27959" y="14345"/>
                    <a:pt x="26104" y="14542"/>
                  </a:cubicBezTo>
                  <a:cubicBezTo>
                    <a:pt x="25908" y="14563"/>
                    <a:pt x="25710" y="14574"/>
                    <a:pt x="25506" y="14574"/>
                  </a:cubicBezTo>
                  <a:cubicBezTo>
                    <a:pt x="25283" y="14574"/>
                    <a:pt x="25052" y="14561"/>
                    <a:pt x="24810" y="14533"/>
                  </a:cubicBezTo>
                  <a:cubicBezTo>
                    <a:pt x="24087" y="14452"/>
                    <a:pt x="23365" y="14256"/>
                    <a:pt x="22660" y="14069"/>
                  </a:cubicBezTo>
                  <a:cubicBezTo>
                    <a:pt x="21705" y="13810"/>
                    <a:pt x="20724" y="13551"/>
                    <a:pt x="19716" y="13551"/>
                  </a:cubicBezTo>
                  <a:cubicBezTo>
                    <a:pt x="16959" y="13560"/>
                    <a:pt x="14694" y="15559"/>
                    <a:pt x="13275" y="17236"/>
                  </a:cubicBezTo>
                  <a:cubicBezTo>
                    <a:pt x="13114" y="17432"/>
                    <a:pt x="12945" y="17637"/>
                    <a:pt x="12775" y="17860"/>
                  </a:cubicBezTo>
                  <a:cubicBezTo>
                    <a:pt x="12419" y="18297"/>
                    <a:pt x="12080" y="18761"/>
                    <a:pt x="11750" y="19207"/>
                  </a:cubicBezTo>
                  <a:cubicBezTo>
                    <a:pt x="10759" y="20537"/>
                    <a:pt x="9733" y="21919"/>
                    <a:pt x="8440" y="22972"/>
                  </a:cubicBezTo>
                  <a:cubicBezTo>
                    <a:pt x="8083" y="23266"/>
                    <a:pt x="7690" y="23543"/>
                    <a:pt x="7289" y="23784"/>
                  </a:cubicBezTo>
                  <a:cubicBezTo>
                    <a:pt x="5814" y="24665"/>
                    <a:pt x="4186" y="25117"/>
                    <a:pt x="2628" y="25117"/>
                  </a:cubicBezTo>
                  <a:cubicBezTo>
                    <a:pt x="1726" y="25117"/>
                    <a:pt x="848" y="24966"/>
                    <a:pt x="36" y="24658"/>
                  </a:cubicBezTo>
                  <a:lnTo>
                    <a:pt x="1" y="24756"/>
                  </a:lnTo>
                  <a:cubicBezTo>
                    <a:pt x="821" y="25068"/>
                    <a:pt x="1713" y="25229"/>
                    <a:pt x="2632" y="25229"/>
                  </a:cubicBezTo>
                  <a:cubicBezTo>
                    <a:pt x="4211" y="25229"/>
                    <a:pt x="5853" y="24765"/>
                    <a:pt x="7343" y="23873"/>
                  </a:cubicBezTo>
                  <a:cubicBezTo>
                    <a:pt x="7753" y="23632"/>
                    <a:pt x="8145" y="23356"/>
                    <a:pt x="8511" y="23052"/>
                  </a:cubicBezTo>
                  <a:cubicBezTo>
                    <a:pt x="9814" y="21991"/>
                    <a:pt x="10840" y="20608"/>
                    <a:pt x="11830" y="19279"/>
                  </a:cubicBezTo>
                  <a:cubicBezTo>
                    <a:pt x="12169" y="18833"/>
                    <a:pt x="12508" y="18369"/>
                    <a:pt x="12856" y="17923"/>
                  </a:cubicBezTo>
                  <a:cubicBezTo>
                    <a:pt x="13034" y="17700"/>
                    <a:pt x="13195" y="17503"/>
                    <a:pt x="13364" y="17307"/>
                  </a:cubicBezTo>
                  <a:cubicBezTo>
                    <a:pt x="14756" y="15648"/>
                    <a:pt x="16995" y="13667"/>
                    <a:pt x="19716" y="13658"/>
                  </a:cubicBezTo>
                  <a:cubicBezTo>
                    <a:pt x="20706" y="13658"/>
                    <a:pt x="21679" y="13917"/>
                    <a:pt x="22633" y="14176"/>
                  </a:cubicBezTo>
                  <a:cubicBezTo>
                    <a:pt x="23338" y="14363"/>
                    <a:pt x="24070" y="14560"/>
                    <a:pt x="24801" y="14640"/>
                  </a:cubicBezTo>
                  <a:cubicBezTo>
                    <a:pt x="25064" y="14670"/>
                    <a:pt x="25316" y="14686"/>
                    <a:pt x="25562" y="14686"/>
                  </a:cubicBezTo>
                  <a:cubicBezTo>
                    <a:pt x="25748" y="14686"/>
                    <a:pt x="25931" y="14677"/>
                    <a:pt x="26112" y="14658"/>
                  </a:cubicBezTo>
                  <a:cubicBezTo>
                    <a:pt x="28004" y="14452"/>
                    <a:pt x="29458" y="13257"/>
                    <a:pt x="30341" y="12294"/>
                  </a:cubicBezTo>
                  <a:cubicBezTo>
                    <a:pt x="31037" y="11526"/>
                    <a:pt x="31608" y="10697"/>
                    <a:pt x="32214" y="9822"/>
                  </a:cubicBezTo>
                  <a:cubicBezTo>
                    <a:pt x="32518" y="9376"/>
                    <a:pt x="32830" y="8921"/>
                    <a:pt x="33160" y="8475"/>
                  </a:cubicBezTo>
                  <a:cubicBezTo>
                    <a:pt x="33722" y="7717"/>
                    <a:pt x="34355" y="6977"/>
                    <a:pt x="35060" y="6254"/>
                  </a:cubicBezTo>
                  <a:cubicBezTo>
                    <a:pt x="38397" y="2811"/>
                    <a:pt x="42590" y="509"/>
                    <a:pt x="46283" y="107"/>
                  </a:cubicBezTo>
                  <a:lnTo>
                    <a:pt x="46265"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37"/>
            <p:cNvSpPr/>
            <p:nvPr/>
          </p:nvSpPr>
          <p:spPr>
            <a:xfrm>
              <a:off x="751929" y="2702004"/>
              <a:ext cx="2752512" cy="1530014"/>
            </a:xfrm>
            <a:custGeom>
              <a:avLst/>
              <a:gdLst/>
              <a:ahLst/>
              <a:cxnLst/>
              <a:rect l="l" t="t" r="r" b="b"/>
              <a:pathLst>
                <a:path w="45837" h="25479" extrusionOk="0">
                  <a:moveTo>
                    <a:pt x="45819" y="0"/>
                  </a:moveTo>
                  <a:cubicBezTo>
                    <a:pt x="42277" y="616"/>
                    <a:pt x="38173" y="3051"/>
                    <a:pt x="34846" y="6513"/>
                  </a:cubicBezTo>
                  <a:cubicBezTo>
                    <a:pt x="34150" y="7235"/>
                    <a:pt x="33499" y="7985"/>
                    <a:pt x="32928" y="8734"/>
                  </a:cubicBezTo>
                  <a:cubicBezTo>
                    <a:pt x="32625" y="9135"/>
                    <a:pt x="32330" y="9546"/>
                    <a:pt x="32045" y="9938"/>
                  </a:cubicBezTo>
                  <a:cubicBezTo>
                    <a:pt x="31402" y="10839"/>
                    <a:pt x="30796" y="11687"/>
                    <a:pt x="30046" y="12445"/>
                  </a:cubicBezTo>
                  <a:cubicBezTo>
                    <a:pt x="29163" y="13364"/>
                    <a:pt x="27709" y="14497"/>
                    <a:pt x="25862" y="14675"/>
                  </a:cubicBezTo>
                  <a:cubicBezTo>
                    <a:pt x="25685" y="14695"/>
                    <a:pt x="25506" y="14704"/>
                    <a:pt x="25323" y="14704"/>
                  </a:cubicBezTo>
                  <a:cubicBezTo>
                    <a:pt x="25083" y="14704"/>
                    <a:pt x="24836" y="14688"/>
                    <a:pt x="24578" y="14658"/>
                  </a:cubicBezTo>
                  <a:cubicBezTo>
                    <a:pt x="23864" y="14568"/>
                    <a:pt x="23141" y="14372"/>
                    <a:pt x="22446" y="14185"/>
                  </a:cubicBezTo>
                  <a:cubicBezTo>
                    <a:pt x="21491" y="13917"/>
                    <a:pt x="20501" y="13649"/>
                    <a:pt x="19502" y="13649"/>
                  </a:cubicBezTo>
                  <a:lnTo>
                    <a:pt x="19493" y="13649"/>
                  </a:lnTo>
                  <a:cubicBezTo>
                    <a:pt x="16736" y="13649"/>
                    <a:pt x="14488" y="15630"/>
                    <a:pt x="13079" y="17289"/>
                  </a:cubicBezTo>
                  <a:cubicBezTo>
                    <a:pt x="12909" y="17485"/>
                    <a:pt x="12748" y="17691"/>
                    <a:pt x="12570" y="17914"/>
                  </a:cubicBezTo>
                  <a:cubicBezTo>
                    <a:pt x="12195" y="18395"/>
                    <a:pt x="11821" y="18895"/>
                    <a:pt x="11464" y="19377"/>
                  </a:cubicBezTo>
                  <a:cubicBezTo>
                    <a:pt x="10509" y="20670"/>
                    <a:pt x="9528" y="22000"/>
                    <a:pt x="8306" y="23043"/>
                  </a:cubicBezTo>
                  <a:cubicBezTo>
                    <a:pt x="7949" y="23356"/>
                    <a:pt x="7574" y="23632"/>
                    <a:pt x="7182" y="23882"/>
                  </a:cubicBezTo>
                  <a:cubicBezTo>
                    <a:pt x="5639" y="24862"/>
                    <a:pt x="3915" y="25374"/>
                    <a:pt x="2279" y="25374"/>
                  </a:cubicBezTo>
                  <a:cubicBezTo>
                    <a:pt x="1502" y="25374"/>
                    <a:pt x="745" y="25259"/>
                    <a:pt x="36" y="25024"/>
                  </a:cubicBezTo>
                  <a:lnTo>
                    <a:pt x="0" y="25122"/>
                  </a:lnTo>
                  <a:cubicBezTo>
                    <a:pt x="723" y="25363"/>
                    <a:pt x="1499" y="25479"/>
                    <a:pt x="2284" y="25479"/>
                  </a:cubicBezTo>
                  <a:cubicBezTo>
                    <a:pt x="3943" y="25479"/>
                    <a:pt x="5683" y="24961"/>
                    <a:pt x="7235" y="23971"/>
                  </a:cubicBezTo>
                  <a:cubicBezTo>
                    <a:pt x="7637" y="23721"/>
                    <a:pt x="8011" y="23436"/>
                    <a:pt x="8377" y="23124"/>
                  </a:cubicBezTo>
                  <a:cubicBezTo>
                    <a:pt x="9599" y="22071"/>
                    <a:pt x="10590" y="20733"/>
                    <a:pt x="11553" y="19439"/>
                  </a:cubicBezTo>
                  <a:cubicBezTo>
                    <a:pt x="11910" y="18957"/>
                    <a:pt x="12276" y="18458"/>
                    <a:pt x="12659" y="17976"/>
                  </a:cubicBezTo>
                  <a:cubicBezTo>
                    <a:pt x="12829" y="17753"/>
                    <a:pt x="12989" y="17557"/>
                    <a:pt x="13159" y="17361"/>
                  </a:cubicBezTo>
                  <a:cubicBezTo>
                    <a:pt x="14551" y="15719"/>
                    <a:pt x="16781" y="13757"/>
                    <a:pt x="19493" y="13757"/>
                  </a:cubicBezTo>
                  <a:lnTo>
                    <a:pt x="19502" y="13757"/>
                  </a:lnTo>
                  <a:cubicBezTo>
                    <a:pt x="20492" y="13757"/>
                    <a:pt x="21464" y="14024"/>
                    <a:pt x="22410" y="14283"/>
                  </a:cubicBezTo>
                  <a:cubicBezTo>
                    <a:pt x="23115" y="14470"/>
                    <a:pt x="23837" y="14666"/>
                    <a:pt x="24560" y="14756"/>
                  </a:cubicBezTo>
                  <a:cubicBezTo>
                    <a:pt x="24838" y="14788"/>
                    <a:pt x="25104" y="14804"/>
                    <a:pt x="25362" y="14804"/>
                  </a:cubicBezTo>
                  <a:cubicBezTo>
                    <a:pt x="25534" y="14804"/>
                    <a:pt x="25704" y="14797"/>
                    <a:pt x="25871" y="14782"/>
                  </a:cubicBezTo>
                  <a:cubicBezTo>
                    <a:pt x="27754" y="14604"/>
                    <a:pt x="29226" y="13453"/>
                    <a:pt x="30127" y="12525"/>
                  </a:cubicBezTo>
                  <a:cubicBezTo>
                    <a:pt x="30867" y="11749"/>
                    <a:pt x="31483" y="10902"/>
                    <a:pt x="32125" y="10001"/>
                  </a:cubicBezTo>
                  <a:cubicBezTo>
                    <a:pt x="32410" y="9608"/>
                    <a:pt x="32705" y="9198"/>
                    <a:pt x="33017" y="8796"/>
                  </a:cubicBezTo>
                  <a:cubicBezTo>
                    <a:pt x="33579" y="8047"/>
                    <a:pt x="34221" y="7307"/>
                    <a:pt x="34917" y="6584"/>
                  </a:cubicBezTo>
                  <a:cubicBezTo>
                    <a:pt x="38236" y="3141"/>
                    <a:pt x="42322" y="714"/>
                    <a:pt x="45837" y="98"/>
                  </a:cubicBezTo>
                  <a:lnTo>
                    <a:pt x="45819"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37"/>
            <p:cNvSpPr/>
            <p:nvPr/>
          </p:nvSpPr>
          <p:spPr>
            <a:xfrm>
              <a:off x="794264" y="2688613"/>
              <a:ext cx="2725730" cy="1546107"/>
            </a:xfrm>
            <a:custGeom>
              <a:avLst/>
              <a:gdLst/>
              <a:ahLst/>
              <a:cxnLst/>
              <a:rect l="l" t="t" r="r" b="b"/>
              <a:pathLst>
                <a:path w="45391" h="25747" extrusionOk="0">
                  <a:moveTo>
                    <a:pt x="45373" y="0"/>
                  </a:moveTo>
                  <a:cubicBezTo>
                    <a:pt x="42009" y="830"/>
                    <a:pt x="38030" y="3390"/>
                    <a:pt x="34712" y="6861"/>
                  </a:cubicBezTo>
                  <a:cubicBezTo>
                    <a:pt x="34016" y="7583"/>
                    <a:pt x="33374" y="8324"/>
                    <a:pt x="32794" y="9055"/>
                  </a:cubicBezTo>
                  <a:cubicBezTo>
                    <a:pt x="32517" y="9412"/>
                    <a:pt x="32241" y="9778"/>
                    <a:pt x="31982" y="10126"/>
                  </a:cubicBezTo>
                  <a:cubicBezTo>
                    <a:pt x="31286" y="11045"/>
                    <a:pt x="30635" y="11919"/>
                    <a:pt x="29841" y="12686"/>
                  </a:cubicBezTo>
                  <a:cubicBezTo>
                    <a:pt x="28931" y="13578"/>
                    <a:pt x="27468" y="14666"/>
                    <a:pt x="25621" y="14818"/>
                  </a:cubicBezTo>
                  <a:cubicBezTo>
                    <a:pt x="25463" y="14832"/>
                    <a:pt x="25304" y="14839"/>
                    <a:pt x="25142" y="14839"/>
                  </a:cubicBezTo>
                  <a:cubicBezTo>
                    <a:pt x="24883" y="14839"/>
                    <a:pt x="24616" y="14821"/>
                    <a:pt x="24337" y="14782"/>
                  </a:cubicBezTo>
                  <a:cubicBezTo>
                    <a:pt x="23632" y="14693"/>
                    <a:pt x="22918" y="14497"/>
                    <a:pt x="22222" y="14301"/>
                  </a:cubicBezTo>
                  <a:cubicBezTo>
                    <a:pt x="21268" y="14042"/>
                    <a:pt x="20287" y="13765"/>
                    <a:pt x="19287" y="13765"/>
                  </a:cubicBezTo>
                  <a:lnTo>
                    <a:pt x="19252" y="13765"/>
                  </a:lnTo>
                  <a:cubicBezTo>
                    <a:pt x="16513" y="13765"/>
                    <a:pt x="14274" y="15719"/>
                    <a:pt x="12882" y="17361"/>
                  </a:cubicBezTo>
                  <a:cubicBezTo>
                    <a:pt x="12713" y="17548"/>
                    <a:pt x="12543" y="17762"/>
                    <a:pt x="12374" y="17976"/>
                  </a:cubicBezTo>
                  <a:cubicBezTo>
                    <a:pt x="11963" y="18494"/>
                    <a:pt x="11571" y="19038"/>
                    <a:pt x="11187" y="19555"/>
                  </a:cubicBezTo>
                  <a:cubicBezTo>
                    <a:pt x="10268" y="20804"/>
                    <a:pt x="9323" y="22098"/>
                    <a:pt x="8172" y="23132"/>
                  </a:cubicBezTo>
                  <a:cubicBezTo>
                    <a:pt x="7824" y="23445"/>
                    <a:pt x="7449" y="23730"/>
                    <a:pt x="7074" y="23998"/>
                  </a:cubicBezTo>
                  <a:cubicBezTo>
                    <a:pt x="5479" y="25079"/>
                    <a:pt x="3666" y="25649"/>
                    <a:pt x="1952" y="25649"/>
                  </a:cubicBezTo>
                  <a:cubicBezTo>
                    <a:pt x="1289" y="25649"/>
                    <a:pt x="641" y="25564"/>
                    <a:pt x="27" y="25389"/>
                  </a:cubicBezTo>
                  <a:lnTo>
                    <a:pt x="0" y="25488"/>
                  </a:lnTo>
                  <a:cubicBezTo>
                    <a:pt x="625" y="25666"/>
                    <a:pt x="1276" y="25746"/>
                    <a:pt x="1945" y="25746"/>
                  </a:cubicBezTo>
                  <a:cubicBezTo>
                    <a:pt x="3676" y="25746"/>
                    <a:pt x="5513" y="25166"/>
                    <a:pt x="7128" y="24078"/>
                  </a:cubicBezTo>
                  <a:cubicBezTo>
                    <a:pt x="7512" y="23810"/>
                    <a:pt x="7886" y="23516"/>
                    <a:pt x="8234" y="23204"/>
                  </a:cubicBezTo>
                  <a:cubicBezTo>
                    <a:pt x="9394" y="22169"/>
                    <a:pt x="10348" y="20867"/>
                    <a:pt x="11267" y="19618"/>
                  </a:cubicBezTo>
                  <a:cubicBezTo>
                    <a:pt x="11651" y="19091"/>
                    <a:pt x="12043" y="18556"/>
                    <a:pt x="12454" y="18039"/>
                  </a:cubicBezTo>
                  <a:cubicBezTo>
                    <a:pt x="12623" y="17816"/>
                    <a:pt x="12793" y="17610"/>
                    <a:pt x="12953" y="17423"/>
                  </a:cubicBezTo>
                  <a:cubicBezTo>
                    <a:pt x="14336" y="15799"/>
                    <a:pt x="16549" y="13864"/>
                    <a:pt x="19252" y="13864"/>
                  </a:cubicBezTo>
                  <a:lnTo>
                    <a:pt x="19278" y="13864"/>
                  </a:lnTo>
                  <a:cubicBezTo>
                    <a:pt x="20269" y="13864"/>
                    <a:pt x="21250" y="14140"/>
                    <a:pt x="22196" y="14399"/>
                  </a:cubicBezTo>
                  <a:cubicBezTo>
                    <a:pt x="22891" y="14595"/>
                    <a:pt x="23614" y="14791"/>
                    <a:pt x="24328" y="14881"/>
                  </a:cubicBezTo>
                  <a:cubicBezTo>
                    <a:pt x="24607" y="14919"/>
                    <a:pt x="24877" y="14937"/>
                    <a:pt x="25141" y="14937"/>
                  </a:cubicBezTo>
                  <a:cubicBezTo>
                    <a:pt x="25306" y="14937"/>
                    <a:pt x="25469" y="14930"/>
                    <a:pt x="25630" y="14916"/>
                  </a:cubicBezTo>
                  <a:cubicBezTo>
                    <a:pt x="27504" y="14765"/>
                    <a:pt x="28993" y="13658"/>
                    <a:pt x="29912" y="12757"/>
                  </a:cubicBezTo>
                  <a:cubicBezTo>
                    <a:pt x="30706" y="11981"/>
                    <a:pt x="31366" y="11107"/>
                    <a:pt x="32062" y="10179"/>
                  </a:cubicBezTo>
                  <a:cubicBezTo>
                    <a:pt x="32321" y="9831"/>
                    <a:pt x="32589" y="9474"/>
                    <a:pt x="32874" y="9118"/>
                  </a:cubicBezTo>
                  <a:cubicBezTo>
                    <a:pt x="33445" y="8386"/>
                    <a:pt x="34087" y="7655"/>
                    <a:pt x="34783" y="6923"/>
                  </a:cubicBezTo>
                  <a:cubicBezTo>
                    <a:pt x="38084" y="3471"/>
                    <a:pt x="42054" y="919"/>
                    <a:pt x="45390" y="98"/>
                  </a:cubicBezTo>
                  <a:lnTo>
                    <a:pt x="45373"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37"/>
            <p:cNvSpPr/>
            <p:nvPr/>
          </p:nvSpPr>
          <p:spPr>
            <a:xfrm>
              <a:off x="837079" y="2675222"/>
              <a:ext cx="2698947" cy="1563762"/>
            </a:xfrm>
            <a:custGeom>
              <a:avLst/>
              <a:gdLst/>
              <a:ahLst/>
              <a:cxnLst/>
              <a:rect l="l" t="t" r="r" b="b"/>
              <a:pathLst>
                <a:path w="44945" h="26041" extrusionOk="0">
                  <a:moveTo>
                    <a:pt x="44918" y="0"/>
                  </a:moveTo>
                  <a:cubicBezTo>
                    <a:pt x="41698" y="1044"/>
                    <a:pt x="37924" y="3667"/>
                    <a:pt x="34570" y="7208"/>
                  </a:cubicBezTo>
                  <a:cubicBezTo>
                    <a:pt x="33874" y="7931"/>
                    <a:pt x="33232" y="8663"/>
                    <a:pt x="32643" y="9385"/>
                  </a:cubicBezTo>
                  <a:cubicBezTo>
                    <a:pt x="32402" y="9688"/>
                    <a:pt x="32161" y="9992"/>
                    <a:pt x="31929" y="10286"/>
                  </a:cubicBezTo>
                  <a:cubicBezTo>
                    <a:pt x="31189" y="11241"/>
                    <a:pt x="30475" y="12142"/>
                    <a:pt x="29628" y="12927"/>
                  </a:cubicBezTo>
                  <a:cubicBezTo>
                    <a:pt x="28298" y="14158"/>
                    <a:pt x="26835" y="14854"/>
                    <a:pt x="25372" y="14961"/>
                  </a:cubicBezTo>
                  <a:cubicBezTo>
                    <a:pt x="25231" y="14973"/>
                    <a:pt x="25090" y="14979"/>
                    <a:pt x="24946" y="14979"/>
                  </a:cubicBezTo>
                  <a:cubicBezTo>
                    <a:pt x="24671" y="14979"/>
                    <a:pt x="24389" y="14957"/>
                    <a:pt x="24096" y="14916"/>
                  </a:cubicBezTo>
                  <a:cubicBezTo>
                    <a:pt x="23392" y="14818"/>
                    <a:pt x="22687" y="14622"/>
                    <a:pt x="22000" y="14426"/>
                  </a:cubicBezTo>
                  <a:cubicBezTo>
                    <a:pt x="21045" y="14158"/>
                    <a:pt x="20064" y="13881"/>
                    <a:pt x="19056" y="13872"/>
                  </a:cubicBezTo>
                  <a:cubicBezTo>
                    <a:pt x="19037" y="13872"/>
                    <a:pt x="19019" y="13872"/>
                    <a:pt x="19000" y="13872"/>
                  </a:cubicBezTo>
                  <a:cubicBezTo>
                    <a:pt x="16278" y="13872"/>
                    <a:pt x="14060" y="15802"/>
                    <a:pt x="12669" y="17423"/>
                  </a:cubicBezTo>
                  <a:cubicBezTo>
                    <a:pt x="12508" y="17619"/>
                    <a:pt x="12339" y="17824"/>
                    <a:pt x="12169" y="18039"/>
                  </a:cubicBezTo>
                  <a:cubicBezTo>
                    <a:pt x="11732" y="18592"/>
                    <a:pt x="11304" y="19180"/>
                    <a:pt x="10893" y="19742"/>
                  </a:cubicBezTo>
                  <a:cubicBezTo>
                    <a:pt x="10019" y="20956"/>
                    <a:pt x="9109" y="22205"/>
                    <a:pt x="8030" y="23222"/>
                  </a:cubicBezTo>
                  <a:cubicBezTo>
                    <a:pt x="7691" y="23534"/>
                    <a:pt x="7325" y="23837"/>
                    <a:pt x="6950" y="24105"/>
                  </a:cubicBezTo>
                  <a:cubicBezTo>
                    <a:pt x="5294" y="25303"/>
                    <a:pt x="3386" y="25944"/>
                    <a:pt x="1600" y="25944"/>
                  </a:cubicBezTo>
                  <a:cubicBezTo>
                    <a:pt x="1058" y="25944"/>
                    <a:pt x="527" y="25885"/>
                    <a:pt x="19" y="25764"/>
                  </a:cubicBezTo>
                  <a:lnTo>
                    <a:pt x="1" y="25853"/>
                  </a:lnTo>
                  <a:cubicBezTo>
                    <a:pt x="509" y="25978"/>
                    <a:pt x="1045" y="26041"/>
                    <a:pt x="1598" y="26041"/>
                  </a:cubicBezTo>
                  <a:cubicBezTo>
                    <a:pt x="3400" y="26041"/>
                    <a:pt x="5336" y="25389"/>
                    <a:pt x="7013" y="24176"/>
                  </a:cubicBezTo>
                  <a:cubicBezTo>
                    <a:pt x="7387" y="23909"/>
                    <a:pt x="7744" y="23605"/>
                    <a:pt x="8092" y="23284"/>
                  </a:cubicBezTo>
                  <a:cubicBezTo>
                    <a:pt x="9181" y="22258"/>
                    <a:pt x="10090" y="21009"/>
                    <a:pt x="10965" y="19805"/>
                  </a:cubicBezTo>
                  <a:cubicBezTo>
                    <a:pt x="11375" y="19234"/>
                    <a:pt x="11803" y="18654"/>
                    <a:pt x="12240" y="18092"/>
                  </a:cubicBezTo>
                  <a:cubicBezTo>
                    <a:pt x="12410" y="17887"/>
                    <a:pt x="12579" y="17682"/>
                    <a:pt x="12740" y="17485"/>
                  </a:cubicBezTo>
                  <a:cubicBezTo>
                    <a:pt x="14114" y="15880"/>
                    <a:pt x="16317" y="13962"/>
                    <a:pt x="19012" y="13962"/>
                  </a:cubicBezTo>
                  <a:lnTo>
                    <a:pt x="19056" y="13962"/>
                  </a:lnTo>
                  <a:cubicBezTo>
                    <a:pt x="20046" y="13979"/>
                    <a:pt x="21028" y="14256"/>
                    <a:pt x="21973" y="14515"/>
                  </a:cubicBezTo>
                  <a:cubicBezTo>
                    <a:pt x="22660" y="14711"/>
                    <a:pt x="23374" y="14916"/>
                    <a:pt x="24079" y="15005"/>
                  </a:cubicBezTo>
                  <a:cubicBezTo>
                    <a:pt x="24403" y="15049"/>
                    <a:pt x="24706" y="15071"/>
                    <a:pt x="25003" y="15071"/>
                  </a:cubicBezTo>
                  <a:cubicBezTo>
                    <a:pt x="25130" y="15071"/>
                    <a:pt x="25255" y="15067"/>
                    <a:pt x="25381" y="15059"/>
                  </a:cubicBezTo>
                  <a:cubicBezTo>
                    <a:pt x="26862" y="14952"/>
                    <a:pt x="28352" y="14238"/>
                    <a:pt x="29690" y="12998"/>
                  </a:cubicBezTo>
                  <a:cubicBezTo>
                    <a:pt x="30546" y="12204"/>
                    <a:pt x="31251" y="11303"/>
                    <a:pt x="32001" y="10349"/>
                  </a:cubicBezTo>
                  <a:cubicBezTo>
                    <a:pt x="32232" y="10054"/>
                    <a:pt x="32473" y="9751"/>
                    <a:pt x="32714" y="9448"/>
                  </a:cubicBezTo>
                  <a:cubicBezTo>
                    <a:pt x="33303" y="8725"/>
                    <a:pt x="33945" y="7994"/>
                    <a:pt x="34632" y="7271"/>
                  </a:cubicBezTo>
                  <a:cubicBezTo>
                    <a:pt x="37987" y="3738"/>
                    <a:pt x="41742" y="1124"/>
                    <a:pt x="44945" y="89"/>
                  </a:cubicBezTo>
                  <a:lnTo>
                    <a:pt x="44918"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37"/>
            <p:cNvSpPr/>
            <p:nvPr/>
          </p:nvSpPr>
          <p:spPr>
            <a:xfrm>
              <a:off x="879413" y="2662371"/>
              <a:ext cx="2672165" cy="1581417"/>
            </a:xfrm>
            <a:custGeom>
              <a:avLst/>
              <a:gdLst/>
              <a:ahLst/>
              <a:cxnLst/>
              <a:rect l="l" t="t" r="r" b="b"/>
              <a:pathLst>
                <a:path w="44499" h="26335" extrusionOk="0">
                  <a:moveTo>
                    <a:pt x="44463" y="0"/>
                  </a:moveTo>
                  <a:cubicBezTo>
                    <a:pt x="41412" y="1240"/>
                    <a:pt x="37853" y="3917"/>
                    <a:pt x="34436" y="7547"/>
                  </a:cubicBezTo>
                  <a:cubicBezTo>
                    <a:pt x="33749" y="8270"/>
                    <a:pt x="33098" y="9001"/>
                    <a:pt x="32509" y="9706"/>
                  </a:cubicBezTo>
                  <a:cubicBezTo>
                    <a:pt x="32304" y="9947"/>
                    <a:pt x="32107" y="10188"/>
                    <a:pt x="31911" y="10429"/>
                  </a:cubicBezTo>
                  <a:cubicBezTo>
                    <a:pt x="31099" y="11419"/>
                    <a:pt x="30341" y="12356"/>
                    <a:pt x="29413" y="13159"/>
                  </a:cubicBezTo>
                  <a:cubicBezTo>
                    <a:pt x="28066" y="14336"/>
                    <a:pt x="26585" y="15005"/>
                    <a:pt x="25131" y="15095"/>
                  </a:cubicBezTo>
                  <a:cubicBezTo>
                    <a:pt x="25008" y="15103"/>
                    <a:pt x="24884" y="15107"/>
                    <a:pt x="24759" y="15107"/>
                  </a:cubicBezTo>
                  <a:cubicBezTo>
                    <a:pt x="24467" y="15107"/>
                    <a:pt x="24168" y="15085"/>
                    <a:pt x="23855" y="15041"/>
                  </a:cubicBezTo>
                  <a:cubicBezTo>
                    <a:pt x="23160" y="14943"/>
                    <a:pt x="22464" y="14738"/>
                    <a:pt x="21786" y="14541"/>
                  </a:cubicBezTo>
                  <a:cubicBezTo>
                    <a:pt x="20831" y="14274"/>
                    <a:pt x="19850" y="13988"/>
                    <a:pt x="18842" y="13979"/>
                  </a:cubicBezTo>
                  <a:cubicBezTo>
                    <a:pt x="18816" y="13979"/>
                    <a:pt x="18791" y="13979"/>
                    <a:pt x="18766" y="13979"/>
                  </a:cubicBezTo>
                  <a:cubicBezTo>
                    <a:pt x="16044" y="13979"/>
                    <a:pt x="13851" y="15877"/>
                    <a:pt x="12472" y="17476"/>
                  </a:cubicBezTo>
                  <a:cubicBezTo>
                    <a:pt x="12312" y="17673"/>
                    <a:pt x="12142" y="17878"/>
                    <a:pt x="11973" y="18092"/>
                  </a:cubicBezTo>
                  <a:cubicBezTo>
                    <a:pt x="11500" y="18690"/>
                    <a:pt x="11045" y="19323"/>
                    <a:pt x="10608" y="19930"/>
                  </a:cubicBezTo>
                  <a:cubicBezTo>
                    <a:pt x="9769" y="21098"/>
                    <a:pt x="8913" y="22294"/>
                    <a:pt x="7887" y="23293"/>
                  </a:cubicBezTo>
                  <a:cubicBezTo>
                    <a:pt x="7557" y="23623"/>
                    <a:pt x="7209" y="23926"/>
                    <a:pt x="6843" y="24203"/>
                  </a:cubicBezTo>
                  <a:cubicBezTo>
                    <a:pt x="5115" y="25533"/>
                    <a:pt x="3152" y="26248"/>
                    <a:pt x="1297" y="26248"/>
                  </a:cubicBezTo>
                  <a:cubicBezTo>
                    <a:pt x="864" y="26248"/>
                    <a:pt x="436" y="26209"/>
                    <a:pt x="18" y="26130"/>
                  </a:cubicBezTo>
                  <a:lnTo>
                    <a:pt x="1" y="26219"/>
                  </a:lnTo>
                  <a:cubicBezTo>
                    <a:pt x="420" y="26299"/>
                    <a:pt x="857" y="26335"/>
                    <a:pt x="1294" y="26335"/>
                  </a:cubicBezTo>
                  <a:cubicBezTo>
                    <a:pt x="3167" y="26335"/>
                    <a:pt x="5148" y="25612"/>
                    <a:pt x="6896" y="24274"/>
                  </a:cubicBezTo>
                  <a:cubicBezTo>
                    <a:pt x="7262" y="23998"/>
                    <a:pt x="7619" y="23685"/>
                    <a:pt x="7949" y="23355"/>
                  </a:cubicBezTo>
                  <a:cubicBezTo>
                    <a:pt x="8975" y="22356"/>
                    <a:pt x="9840" y="21152"/>
                    <a:pt x="10679" y="19983"/>
                  </a:cubicBezTo>
                  <a:cubicBezTo>
                    <a:pt x="11116" y="19377"/>
                    <a:pt x="11562" y="18743"/>
                    <a:pt x="12035" y="18145"/>
                  </a:cubicBezTo>
                  <a:cubicBezTo>
                    <a:pt x="12205" y="17931"/>
                    <a:pt x="12374" y="17726"/>
                    <a:pt x="12535" y="17539"/>
                  </a:cubicBezTo>
                  <a:cubicBezTo>
                    <a:pt x="13900" y="15951"/>
                    <a:pt x="16085" y="14060"/>
                    <a:pt x="18770" y="14060"/>
                  </a:cubicBezTo>
                  <a:lnTo>
                    <a:pt x="18842" y="14060"/>
                  </a:lnTo>
                  <a:cubicBezTo>
                    <a:pt x="19832" y="14078"/>
                    <a:pt x="20813" y="14354"/>
                    <a:pt x="21759" y="14631"/>
                  </a:cubicBezTo>
                  <a:cubicBezTo>
                    <a:pt x="22437" y="14827"/>
                    <a:pt x="23142" y="15023"/>
                    <a:pt x="23846" y="15121"/>
                  </a:cubicBezTo>
                  <a:cubicBezTo>
                    <a:pt x="24169" y="15172"/>
                    <a:pt x="24473" y="15196"/>
                    <a:pt x="24772" y="15196"/>
                  </a:cubicBezTo>
                  <a:cubicBezTo>
                    <a:pt x="24896" y="15196"/>
                    <a:pt x="25018" y="15192"/>
                    <a:pt x="25140" y="15184"/>
                  </a:cubicBezTo>
                  <a:cubicBezTo>
                    <a:pt x="26612" y="15095"/>
                    <a:pt x="28111" y="14417"/>
                    <a:pt x="29476" y="13230"/>
                  </a:cubicBezTo>
                  <a:cubicBezTo>
                    <a:pt x="30403" y="12418"/>
                    <a:pt x="31171" y="11482"/>
                    <a:pt x="31982" y="10491"/>
                  </a:cubicBezTo>
                  <a:cubicBezTo>
                    <a:pt x="32179" y="10250"/>
                    <a:pt x="32375" y="10010"/>
                    <a:pt x="32571" y="9769"/>
                  </a:cubicBezTo>
                  <a:cubicBezTo>
                    <a:pt x="33160" y="9064"/>
                    <a:pt x="33811" y="8332"/>
                    <a:pt x="34498" y="7601"/>
                  </a:cubicBezTo>
                  <a:cubicBezTo>
                    <a:pt x="37906" y="3988"/>
                    <a:pt x="41457" y="1312"/>
                    <a:pt x="44499" y="80"/>
                  </a:cubicBezTo>
                  <a:lnTo>
                    <a:pt x="44463"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37"/>
            <p:cNvSpPr/>
            <p:nvPr/>
          </p:nvSpPr>
          <p:spPr>
            <a:xfrm>
              <a:off x="921748" y="2648980"/>
              <a:ext cx="2645383" cy="1600753"/>
            </a:xfrm>
            <a:custGeom>
              <a:avLst/>
              <a:gdLst/>
              <a:ahLst/>
              <a:cxnLst/>
              <a:rect l="l" t="t" r="r" b="b"/>
              <a:pathLst>
                <a:path w="44053" h="26657" extrusionOk="0">
                  <a:moveTo>
                    <a:pt x="44017" y="0"/>
                  </a:moveTo>
                  <a:cubicBezTo>
                    <a:pt x="40413" y="1793"/>
                    <a:pt x="36746" y="5281"/>
                    <a:pt x="34302" y="7886"/>
                  </a:cubicBezTo>
                  <a:cubicBezTo>
                    <a:pt x="33606" y="8627"/>
                    <a:pt x="32964" y="9349"/>
                    <a:pt x="32366" y="10036"/>
                  </a:cubicBezTo>
                  <a:cubicBezTo>
                    <a:pt x="32214" y="10215"/>
                    <a:pt x="32071" y="10393"/>
                    <a:pt x="31920" y="10563"/>
                  </a:cubicBezTo>
                  <a:cubicBezTo>
                    <a:pt x="31037" y="11597"/>
                    <a:pt x="30207" y="12579"/>
                    <a:pt x="29208" y="13399"/>
                  </a:cubicBezTo>
                  <a:cubicBezTo>
                    <a:pt x="27843" y="14532"/>
                    <a:pt x="26344" y="15166"/>
                    <a:pt x="24890" y="15237"/>
                  </a:cubicBezTo>
                  <a:cubicBezTo>
                    <a:pt x="24795" y="15241"/>
                    <a:pt x="24699" y="15244"/>
                    <a:pt x="24601" y="15244"/>
                  </a:cubicBezTo>
                  <a:cubicBezTo>
                    <a:pt x="24285" y="15244"/>
                    <a:pt x="23955" y="15220"/>
                    <a:pt x="23614" y="15166"/>
                  </a:cubicBezTo>
                  <a:cubicBezTo>
                    <a:pt x="22927" y="15068"/>
                    <a:pt x="22240" y="14863"/>
                    <a:pt x="21562" y="14666"/>
                  </a:cubicBezTo>
                  <a:cubicBezTo>
                    <a:pt x="20617" y="14390"/>
                    <a:pt x="19627" y="14104"/>
                    <a:pt x="18627" y="14086"/>
                  </a:cubicBezTo>
                  <a:lnTo>
                    <a:pt x="18529" y="14086"/>
                  </a:lnTo>
                  <a:cubicBezTo>
                    <a:pt x="15826" y="14086"/>
                    <a:pt x="13641" y="15960"/>
                    <a:pt x="12276" y="17548"/>
                  </a:cubicBezTo>
                  <a:cubicBezTo>
                    <a:pt x="12106" y="17735"/>
                    <a:pt x="11937" y="17940"/>
                    <a:pt x="11776" y="18154"/>
                  </a:cubicBezTo>
                  <a:cubicBezTo>
                    <a:pt x="11259" y="18797"/>
                    <a:pt x="10786" y="19475"/>
                    <a:pt x="10313" y="20135"/>
                  </a:cubicBezTo>
                  <a:cubicBezTo>
                    <a:pt x="9528" y="21250"/>
                    <a:pt x="8707" y="22401"/>
                    <a:pt x="7753" y="23382"/>
                  </a:cubicBezTo>
                  <a:cubicBezTo>
                    <a:pt x="7432" y="23712"/>
                    <a:pt x="7093" y="24024"/>
                    <a:pt x="6736" y="24310"/>
                  </a:cubicBezTo>
                  <a:cubicBezTo>
                    <a:pt x="4946" y="25778"/>
                    <a:pt x="2895" y="26571"/>
                    <a:pt x="969" y="26571"/>
                  </a:cubicBezTo>
                  <a:cubicBezTo>
                    <a:pt x="648" y="26571"/>
                    <a:pt x="330" y="26549"/>
                    <a:pt x="18" y="26504"/>
                  </a:cubicBezTo>
                  <a:lnTo>
                    <a:pt x="0" y="26585"/>
                  </a:lnTo>
                  <a:cubicBezTo>
                    <a:pt x="321" y="26629"/>
                    <a:pt x="643" y="26656"/>
                    <a:pt x="964" y="26656"/>
                  </a:cubicBezTo>
                  <a:cubicBezTo>
                    <a:pt x="2909" y="26656"/>
                    <a:pt x="4987" y="25853"/>
                    <a:pt x="6789" y="24381"/>
                  </a:cubicBezTo>
                  <a:cubicBezTo>
                    <a:pt x="7146" y="24087"/>
                    <a:pt x="7485" y="23775"/>
                    <a:pt x="7815" y="23436"/>
                  </a:cubicBezTo>
                  <a:cubicBezTo>
                    <a:pt x="8770" y="22454"/>
                    <a:pt x="9590" y="21303"/>
                    <a:pt x="10384" y="20179"/>
                  </a:cubicBezTo>
                  <a:cubicBezTo>
                    <a:pt x="10848" y="19528"/>
                    <a:pt x="11330" y="18850"/>
                    <a:pt x="11839" y="18208"/>
                  </a:cubicBezTo>
                  <a:cubicBezTo>
                    <a:pt x="11999" y="17994"/>
                    <a:pt x="12169" y="17789"/>
                    <a:pt x="12338" y="17601"/>
                  </a:cubicBezTo>
                  <a:cubicBezTo>
                    <a:pt x="13687" y="16023"/>
                    <a:pt x="15855" y="14166"/>
                    <a:pt x="18533" y="14166"/>
                  </a:cubicBezTo>
                  <a:cubicBezTo>
                    <a:pt x="18564" y="14166"/>
                    <a:pt x="18596" y="14166"/>
                    <a:pt x="18627" y="14167"/>
                  </a:cubicBezTo>
                  <a:cubicBezTo>
                    <a:pt x="19618" y="14185"/>
                    <a:pt x="20599" y="14470"/>
                    <a:pt x="21545" y="14747"/>
                  </a:cubicBezTo>
                  <a:cubicBezTo>
                    <a:pt x="22214" y="14943"/>
                    <a:pt x="22910" y="15148"/>
                    <a:pt x="23605" y="15246"/>
                  </a:cubicBezTo>
                  <a:cubicBezTo>
                    <a:pt x="23937" y="15299"/>
                    <a:pt x="24265" y="15328"/>
                    <a:pt x="24580" y="15328"/>
                  </a:cubicBezTo>
                  <a:cubicBezTo>
                    <a:pt x="24688" y="15328"/>
                    <a:pt x="24794" y="15324"/>
                    <a:pt x="24899" y="15318"/>
                  </a:cubicBezTo>
                  <a:cubicBezTo>
                    <a:pt x="26371" y="15246"/>
                    <a:pt x="27879" y="14604"/>
                    <a:pt x="29261" y="13462"/>
                  </a:cubicBezTo>
                  <a:cubicBezTo>
                    <a:pt x="30260" y="12641"/>
                    <a:pt x="31099" y="11660"/>
                    <a:pt x="31982" y="10616"/>
                  </a:cubicBezTo>
                  <a:cubicBezTo>
                    <a:pt x="32134" y="10447"/>
                    <a:pt x="32277" y="10268"/>
                    <a:pt x="32428" y="10090"/>
                  </a:cubicBezTo>
                  <a:cubicBezTo>
                    <a:pt x="33017" y="9403"/>
                    <a:pt x="33668" y="8680"/>
                    <a:pt x="34364" y="7949"/>
                  </a:cubicBezTo>
                  <a:cubicBezTo>
                    <a:pt x="36800" y="5344"/>
                    <a:pt x="40457" y="1856"/>
                    <a:pt x="44052" y="72"/>
                  </a:cubicBezTo>
                  <a:lnTo>
                    <a:pt x="44017"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37"/>
            <p:cNvSpPr/>
            <p:nvPr/>
          </p:nvSpPr>
          <p:spPr>
            <a:xfrm>
              <a:off x="964563" y="2635589"/>
              <a:ext cx="2618120" cy="1620569"/>
            </a:xfrm>
            <a:custGeom>
              <a:avLst/>
              <a:gdLst/>
              <a:ahLst/>
              <a:cxnLst/>
              <a:rect l="l" t="t" r="r" b="b"/>
              <a:pathLst>
                <a:path w="43599" h="26987" extrusionOk="0">
                  <a:moveTo>
                    <a:pt x="43562" y="0"/>
                  </a:moveTo>
                  <a:cubicBezTo>
                    <a:pt x="40957" y="1552"/>
                    <a:pt x="37791" y="4327"/>
                    <a:pt x="34160" y="8234"/>
                  </a:cubicBezTo>
                  <a:cubicBezTo>
                    <a:pt x="33464" y="8984"/>
                    <a:pt x="32804" y="9706"/>
                    <a:pt x="32224" y="10366"/>
                  </a:cubicBezTo>
                  <a:lnTo>
                    <a:pt x="31956" y="10670"/>
                  </a:lnTo>
                  <a:cubicBezTo>
                    <a:pt x="30993" y="11767"/>
                    <a:pt x="30083" y="12793"/>
                    <a:pt x="28994" y="13640"/>
                  </a:cubicBezTo>
                  <a:cubicBezTo>
                    <a:pt x="27585" y="14747"/>
                    <a:pt x="26122" y="15326"/>
                    <a:pt x="24641" y="15380"/>
                  </a:cubicBezTo>
                  <a:cubicBezTo>
                    <a:pt x="24561" y="15383"/>
                    <a:pt x="24479" y="15385"/>
                    <a:pt x="24397" y="15385"/>
                  </a:cubicBezTo>
                  <a:cubicBezTo>
                    <a:pt x="24068" y="15385"/>
                    <a:pt x="23724" y="15357"/>
                    <a:pt x="23374" y="15300"/>
                  </a:cubicBezTo>
                  <a:cubicBezTo>
                    <a:pt x="22687" y="15193"/>
                    <a:pt x="22000" y="14987"/>
                    <a:pt x="21340" y="14791"/>
                  </a:cubicBezTo>
                  <a:cubicBezTo>
                    <a:pt x="20394" y="14515"/>
                    <a:pt x="19404" y="14220"/>
                    <a:pt x="18405" y="14193"/>
                  </a:cubicBezTo>
                  <a:cubicBezTo>
                    <a:pt x="18367" y="14193"/>
                    <a:pt x="18329" y="14192"/>
                    <a:pt x="18291" y="14192"/>
                  </a:cubicBezTo>
                  <a:cubicBezTo>
                    <a:pt x="16184" y="14192"/>
                    <a:pt x="13972" y="15402"/>
                    <a:pt x="12062" y="17610"/>
                  </a:cubicBezTo>
                  <a:cubicBezTo>
                    <a:pt x="11902" y="17798"/>
                    <a:pt x="11732" y="18003"/>
                    <a:pt x="11563" y="18217"/>
                  </a:cubicBezTo>
                  <a:cubicBezTo>
                    <a:pt x="11018" y="18904"/>
                    <a:pt x="10510" y="19635"/>
                    <a:pt x="10019" y="20340"/>
                  </a:cubicBezTo>
                  <a:cubicBezTo>
                    <a:pt x="9270" y="21411"/>
                    <a:pt x="8494" y="22517"/>
                    <a:pt x="7611" y="23462"/>
                  </a:cubicBezTo>
                  <a:cubicBezTo>
                    <a:pt x="7289" y="23810"/>
                    <a:pt x="6959" y="24131"/>
                    <a:pt x="6620" y="24426"/>
                  </a:cubicBezTo>
                  <a:cubicBezTo>
                    <a:pt x="4778" y="26025"/>
                    <a:pt x="2622" y="26908"/>
                    <a:pt x="628" y="26908"/>
                  </a:cubicBezTo>
                  <a:cubicBezTo>
                    <a:pt x="420" y="26908"/>
                    <a:pt x="214" y="26898"/>
                    <a:pt x="10" y="26879"/>
                  </a:cubicBezTo>
                  <a:lnTo>
                    <a:pt x="1" y="26950"/>
                  </a:lnTo>
                  <a:cubicBezTo>
                    <a:pt x="206" y="26977"/>
                    <a:pt x="420" y="26986"/>
                    <a:pt x="634" y="26986"/>
                  </a:cubicBezTo>
                  <a:cubicBezTo>
                    <a:pt x="2651" y="26986"/>
                    <a:pt x="4818" y="26094"/>
                    <a:pt x="6674" y="24479"/>
                  </a:cubicBezTo>
                  <a:cubicBezTo>
                    <a:pt x="7013" y="24185"/>
                    <a:pt x="7352" y="23864"/>
                    <a:pt x="7664" y="23516"/>
                  </a:cubicBezTo>
                  <a:cubicBezTo>
                    <a:pt x="8556" y="22561"/>
                    <a:pt x="9332" y="21455"/>
                    <a:pt x="10082" y="20385"/>
                  </a:cubicBezTo>
                  <a:cubicBezTo>
                    <a:pt x="10572" y="19680"/>
                    <a:pt x="11081" y="18948"/>
                    <a:pt x="11625" y="18261"/>
                  </a:cubicBezTo>
                  <a:cubicBezTo>
                    <a:pt x="11795" y="18056"/>
                    <a:pt x="11955" y="17851"/>
                    <a:pt x="12125" y="17664"/>
                  </a:cubicBezTo>
                  <a:cubicBezTo>
                    <a:pt x="14016" y="15469"/>
                    <a:pt x="16202" y="14274"/>
                    <a:pt x="18289" y="14274"/>
                  </a:cubicBezTo>
                  <a:lnTo>
                    <a:pt x="18396" y="14274"/>
                  </a:lnTo>
                  <a:cubicBezTo>
                    <a:pt x="19395" y="14300"/>
                    <a:pt x="20377" y="14586"/>
                    <a:pt x="21322" y="14863"/>
                  </a:cubicBezTo>
                  <a:cubicBezTo>
                    <a:pt x="21982" y="15068"/>
                    <a:pt x="22678" y="15264"/>
                    <a:pt x="23365" y="15380"/>
                  </a:cubicBezTo>
                  <a:cubicBezTo>
                    <a:pt x="23726" y="15431"/>
                    <a:pt x="24087" y="15465"/>
                    <a:pt x="24433" y="15465"/>
                  </a:cubicBezTo>
                  <a:cubicBezTo>
                    <a:pt x="24506" y="15465"/>
                    <a:pt x="24578" y="15463"/>
                    <a:pt x="24650" y="15460"/>
                  </a:cubicBezTo>
                  <a:cubicBezTo>
                    <a:pt x="26140" y="15407"/>
                    <a:pt x="27612" y="14818"/>
                    <a:pt x="29039" y="13703"/>
                  </a:cubicBezTo>
                  <a:cubicBezTo>
                    <a:pt x="30136" y="12855"/>
                    <a:pt x="31046" y="11820"/>
                    <a:pt x="32010" y="10723"/>
                  </a:cubicBezTo>
                  <a:lnTo>
                    <a:pt x="32277" y="10420"/>
                  </a:lnTo>
                  <a:cubicBezTo>
                    <a:pt x="32866" y="9760"/>
                    <a:pt x="33517" y="9037"/>
                    <a:pt x="34213" y="8288"/>
                  </a:cubicBezTo>
                  <a:cubicBezTo>
                    <a:pt x="37844" y="4380"/>
                    <a:pt x="41002" y="1615"/>
                    <a:pt x="43598" y="72"/>
                  </a:cubicBezTo>
                  <a:lnTo>
                    <a:pt x="43562"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37"/>
            <p:cNvSpPr/>
            <p:nvPr/>
          </p:nvSpPr>
          <p:spPr>
            <a:xfrm>
              <a:off x="1006898" y="2622739"/>
              <a:ext cx="2591818" cy="1640926"/>
            </a:xfrm>
            <a:custGeom>
              <a:avLst/>
              <a:gdLst/>
              <a:ahLst/>
              <a:cxnLst/>
              <a:rect l="l" t="t" r="r" b="b"/>
              <a:pathLst>
                <a:path w="43161" h="27326" extrusionOk="0">
                  <a:moveTo>
                    <a:pt x="43116" y="0"/>
                  </a:moveTo>
                  <a:cubicBezTo>
                    <a:pt x="40145" y="2088"/>
                    <a:pt x="36854" y="5504"/>
                    <a:pt x="34026" y="8573"/>
                  </a:cubicBezTo>
                  <a:cubicBezTo>
                    <a:pt x="33437" y="9215"/>
                    <a:pt x="32750" y="9956"/>
                    <a:pt x="32081" y="10687"/>
                  </a:cubicBezTo>
                  <a:lnTo>
                    <a:pt x="32036" y="10732"/>
                  </a:lnTo>
                  <a:cubicBezTo>
                    <a:pt x="30984" y="11901"/>
                    <a:pt x="29975" y="12998"/>
                    <a:pt x="28780" y="13881"/>
                  </a:cubicBezTo>
                  <a:cubicBezTo>
                    <a:pt x="27353" y="14925"/>
                    <a:pt x="25881" y="15478"/>
                    <a:pt x="24400" y="15514"/>
                  </a:cubicBezTo>
                  <a:cubicBezTo>
                    <a:pt x="24350" y="15515"/>
                    <a:pt x="24301" y="15515"/>
                    <a:pt x="24250" y="15515"/>
                  </a:cubicBezTo>
                  <a:cubicBezTo>
                    <a:pt x="23893" y="15515"/>
                    <a:pt x="23516" y="15487"/>
                    <a:pt x="23133" y="15424"/>
                  </a:cubicBezTo>
                  <a:cubicBezTo>
                    <a:pt x="22464" y="15308"/>
                    <a:pt x="21777" y="15103"/>
                    <a:pt x="21126" y="14907"/>
                  </a:cubicBezTo>
                  <a:cubicBezTo>
                    <a:pt x="20171" y="14622"/>
                    <a:pt x="19190" y="14327"/>
                    <a:pt x="18182" y="14300"/>
                  </a:cubicBezTo>
                  <a:cubicBezTo>
                    <a:pt x="18135" y="14299"/>
                    <a:pt x="18088" y="14299"/>
                    <a:pt x="18042" y="14299"/>
                  </a:cubicBezTo>
                  <a:cubicBezTo>
                    <a:pt x="15226" y="14299"/>
                    <a:pt x="12972" y="16400"/>
                    <a:pt x="11866" y="17664"/>
                  </a:cubicBezTo>
                  <a:cubicBezTo>
                    <a:pt x="11696" y="17860"/>
                    <a:pt x="11536" y="18056"/>
                    <a:pt x="11366" y="18270"/>
                  </a:cubicBezTo>
                  <a:cubicBezTo>
                    <a:pt x="10786" y="19011"/>
                    <a:pt x="10242" y="19796"/>
                    <a:pt x="9716" y="20554"/>
                  </a:cubicBezTo>
                  <a:cubicBezTo>
                    <a:pt x="9020" y="21571"/>
                    <a:pt x="8288" y="22624"/>
                    <a:pt x="7477" y="23543"/>
                  </a:cubicBezTo>
                  <a:cubicBezTo>
                    <a:pt x="7164" y="23890"/>
                    <a:pt x="6843" y="24221"/>
                    <a:pt x="6513" y="24524"/>
                  </a:cubicBezTo>
                  <a:cubicBezTo>
                    <a:pt x="4598" y="26295"/>
                    <a:pt x="2410" y="27253"/>
                    <a:pt x="330" y="27253"/>
                  </a:cubicBezTo>
                  <a:cubicBezTo>
                    <a:pt x="220" y="27253"/>
                    <a:pt x="110" y="27250"/>
                    <a:pt x="1" y="27245"/>
                  </a:cubicBezTo>
                  <a:lnTo>
                    <a:pt x="1" y="27316"/>
                  </a:lnTo>
                  <a:cubicBezTo>
                    <a:pt x="117" y="27316"/>
                    <a:pt x="233" y="27325"/>
                    <a:pt x="340" y="27325"/>
                  </a:cubicBezTo>
                  <a:cubicBezTo>
                    <a:pt x="2436" y="27325"/>
                    <a:pt x="4631" y="26353"/>
                    <a:pt x="6558" y="24577"/>
                  </a:cubicBezTo>
                  <a:cubicBezTo>
                    <a:pt x="6888" y="24274"/>
                    <a:pt x="7218" y="23935"/>
                    <a:pt x="7530" y="23587"/>
                  </a:cubicBezTo>
                  <a:cubicBezTo>
                    <a:pt x="8351" y="22668"/>
                    <a:pt x="9073" y="21607"/>
                    <a:pt x="9778" y="20590"/>
                  </a:cubicBezTo>
                  <a:cubicBezTo>
                    <a:pt x="10296" y="19831"/>
                    <a:pt x="10840" y="19046"/>
                    <a:pt x="11420" y="18315"/>
                  </a:cubicBezTo>
                  <a:cubicBezTo>
                    <a:pt x="11589" y="18101"/>
                    <a:pt x="11759" y="17904"/>
                    <a:pt x="11919" y="17717"/>
                  </a:cubicBezTo>
                  <a:cubicBezTo>
                    <a:pt x="13016" y="16454"/>
                    <a:pt x="15252" y="14370"/>
                    <a:pt x="18042" y="14370"/>
                  </a:cubicBezTo>
                  <a:cubicBezTo>
                    <a:pt x="18088" y="14370"/>
                    <a:pt x="18135" y="14371"/>
                    <a:pt x="18182" y="14372"/>
                  </a:cubicBezTo>
                  <a:cubicBezTo>
                    <a:pt x="19181" y="14399"/>
                    <a:pt x="20162" y="14693"/>
                    <a:pt x="21108" y="14978"/>
                  </a:cubicBezTo>
                  <a:cubicBezTo>
                    <a:pt x="21759" y="15175"/>
                    <a:pt x="22446" y="15380"/>
                    <a:pt x="23124" y="15496"/>
                  </a:cubicBezTo>
                  <a:cubicBezTo>
                    <a:pt x="23507" y="15558"/>
                    <a:pt x="23891" y="15587"/>
                    <a:pt x="24250" y="15587"/>
                  </a:cubicBezTo>
                  <a:cubicBezTo>
                    <a:pt x="24300" y="15587"/>
                    <a:pt x="24350" y="15586"/>
                    <a:pt x="24400" y="15585"/>
                  </a:cubicBezTo>
                  <a:cubicBezTo>
                    <a:pt x="25890" y="15549"/>
                    <a:pt x="27379" y="14996"/>
                    <a:pt x="28825" y="13935"/>
                  </a:cubicBezTo>
                  <a:cubicBezTo>
                    <a:pt x="30029" y="13051"/>
                    <a:pt x="31028" y="11945"/>
                    <a:pt x="32090" y="10786"/>
                  </a:cubicBezTo>
                  <a:lnTo>
                    <a:pt x="32134" y="10732"/>
                  </a:lnTo>
                  <a:cubicBezTo>
                    <a:pt x="32794" y="10009"/>
                    <a:pt x="33481" y="9260"/>
                    <a:pt x="34079" y="8618"/>
                  </a:cubicBezTo>
                  <a:cubicBezTo>
                    <a:pt x="36907" y="5558"/>
                    <a:pt x="40190" y="2141"/>
                    <a:pt x="43161" y="54"/>
                  </a:cubicBezTo>
                  <a:lnTo>
                    <a:pt x="43116"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37"/>
            <p:cNvSpPr/>
            <p:nvPr/>
          </p:nvSpPr>
          <p:spPr>
            <a:xfrm>
              <a:off x="1049233" y="2609348"/>
              <a:ext cx="2565036" cy="1662304"/>
            </a:xfrm>
            <a:custGeom>
              <a:avLst/>
              <a:gdLst/>
              <a:ahLst/>
              <a:cxnLst/>
              <a:rect l="l" t="t" r="r" b="b"/>
              <a:pathLst>
                <a:path w="42715" h="27682" extrusionOk="0">
                  <a:moveTo>
                    <a:pt x="42670" y="0"/>
                  </a:moveTo>
                  <a:cubicBezTo>
                    <a:pt x="40154" y="2070"/>
                    <a:pt x="37415" y="5067"/>
                    <a:pt x="34516" y="8234"/>
                  </a:cubicBezTo>
                  <a:lnTo>
                    <a:pt x="33892" y="8921"/>
                  </a:lnTo>
                  <a:cubicBezTo>
                    <a:pt x="33312" y="9554"/>
                    <a:pt x="32669" y="10241"/>
                    <a:pt x="31947" y="11017"/>
                  </a:cubicBezTo>
                  <a:cubicBezTo>
                    <a:pt x="30823" y="12213"/>
                    <a:pt x="29788" y="13274"/>
                    <a:pt x="28575" y="14122"/>
                  </a:cubicBezTo>
                  <a:cubicBezTo>
                    <a:pt x="27120" y="15121"/>
                    <a:pt x="25640" y="15639"/>
                    <a:pt x="24159" y="15656"/>
                  </a:cubicBezTo>
                  <a:cubicBezTo>
                    <a:pt x="24118" y="15657"/>
                    <a:pt x="24077" y="15658"/>
                    <a:pt x="24036" y="15658"/>
                  </a:cubicBezTo>
                  <a:cubicBezTo>
                    <a:pt x="23671" y="15658"/>
                    <a:pt x="23286" y="15622"/>
                    <a:pt x="22901" y="15558"/>
                  </a:cubicBezTo>
                  <a:cubicBezTo>
                    <a:pt x="22232" y="15442"/>
                    <a:pt x="21554" y="15228"/>
                    <a:pt x="20911" y="15032"/>
                  </a:cubicBezTo>
                  <a:cubicBezTo>
                    <a:pt x="19957" y="14746"/>
                    <a:pt x="18976" y="14443"/>
                    <a:pt x="17967" y="14407"/>
                  </a:cubicBezTo>
                  <a:lnTo>
                    <a:pt x="17798" y="14407"/>
                  </a:lnTo>
                  <a:cubicBezTo>
                    <a:pt x="14997" y="14407"/>
                    <a:pt x="12758" y="16477"/>
                    <a:pt x="11669" y="17735"/>
                  </a:cubicBezTo>
                  <a:cubicBezTo>
                    <a:pt x="11500" y="17922"/>
                    <a:pt x="11330" y="18127"/>
                    <a:pt x="11170" y="18333"/>
                  </a:cubicBezTo>
                  <a:cubicBezTo>
                    <a:pt x="10545" y="19118"/>
                    <a:pt x="9974" y="19965"/>
                    <a:pt x="9421" y="20777"/>
                  </a:cubicBezTo>
                  <a:cubicBezTo>
                    <a:pt x="8770" y="21740"/>
                    <a:pt x="8092" y="22740"/>
                    <a:pt x="7334" y="23632"/>
                  </a:cubicBezTo>
                  <a:cubicBezTo>
                    <a:pt x="7039" y="23980"/>
                    <a:pt x="6727" y="24319"/>
                    <a:pt x="6406" y="24631"/>
                  </a:cubicBezTo>
                  <a:cubicBezTo>
                    <a:pt x="4443" y="26558"/>
                    <a:pt x="2186" y="27619"/>
                    <a:pt x="36" y="27619"/>
                  </a:cubicBezTo>
                  <a:lnTo>
                    <a:pt x="0" y="27619"/>
                  </a:lnTo>
                  <a:lnTo>
                    <a:pt x="0" y="27682"/>
                  </a:lnTo>
                  <a:lnTo>
                    <a:pt x="36" y="27682"/>
                  </a:lnTo>
                  <a:cubicBezTo>
                    <a:pt x="2204" y="27682"/>
                    <a:pt x="4479" y="26620"/>
                    <a:pt x="6450" y="24684"/>
                  </a:cubicBezTo>
                  <a:cubicBezTo>
                    <a:pt x="6772" y="24363"/>
                    <a:pt x="7084" y="24024"/>
                    <a:pt x="7387" y="23667"/>
                  </a:cubicBezTo>
                  <a:cubicBezTo>
                    <a:pt x="8145" y="22775"/>
                    <a:pt x="8823" y="21776"/>
                    <a:pt x="9475" y="20813"/>
                  </a:cubicBezTo>
                  <a:cubicBezTo>
                    <a:pt x="10028" y="20001"/>
                    <a:pt x="10599" y="19162"/>
                    <a:pt x="11223" y="18368"/>
                  </a:cubicBezTo>
                  <a:cubicBezTo>
                    <a:pt x="11384" y="18163"/>
                    <a:pt x="11553" y="17967"/>
                    <a:pt x="11714" y="17771"/>
                  </a:cubicBezTo>
                  <a:cubicBezTo>
                    <a:pt x="12797" y="16530"/>
                    <a:pt x="15019" y="14476"/>
                    <a:pt x="17792" y="14476"/>
                  </a:cubicBezTo>
                  <a:cubicBezTo>
                    <a:pt x="17850" y="14476"/>
                    <a:pt x="17909" y="14477"/>
                    <a:pt x="17967" y="14479"/>
                  </a:cubicBezTo>
                  <a:cubicBezTo>
                    <a:pt x="18967" y="14506"/>
                    <a:pt x="19939" y="14809"/>
                    <a:pt x="20894" y="15094"/>
                  </a:cubicBezTo>
                  <a:cubicBezTo>
                    <a:pt x="21545" y="15300"/>
                    <a:pt x="22214" y="15505"/>
                    <a:pt x="22892" y="15621"/>
                  </a:cubicBezTo>
                  <a:cubicBezTo>
                    <a:pt x="23320" y="15692"/>
                    <a:pt x="23748" y="15728"/>
                    <a:pt x="24159" y="15728"/>
                  </a:cubicBezTo>
                  <a:cubicBezTo>
                    <a:pt x="25648" y="15710"/>
                    <a:pt x="27147" y="15184"/>
                    <a:pt x="28610" y="14175"/>
                  </a:cubicBezTo>
                  <a:cubicBezTo>
                    <a:pt x="29832" y="13328"/>
                    <a:pt x="30867" y="12266"/>
                    <a:pt x="31991" y="11062"/>
                  </a:cubicBezTo>
                  <a:cubicBezTo>
                    <a:pt x="32723" y="10286"/>
                    <a:pt x="33356" y="9599"/>
                    <a:pt x="33936" y="8966"/>
                  </a:cubicBezTo>
                  <a:lnTo>
                    <a:pt x="34570" y="8279"/>
                  </a:lnTo>
                  <a:cubicBezTo>
                    <a:pt x="37460" y="5112"/>
                    <a:pt x="40199" y="2114"/>
                    <a:pt x="42714" y="54"/>
                  </a:cubicBezTo>
                  <a:lnTo>
                    <a:pt x="42670"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37"/>
            <p:cNvSpPr/>
            <p:nvPr/>
          </p:nvSpPr>
          <p:spPr>
            <a:xfrm>
              <a:off x="1091567" y="2596437"/>
              <a:ext cx="2538253" cy="1683802"/>
            </a:xfrm>
            <a:custGeom>
              <a:avLst/>
              <a:gdLst/>
              <a:ahLst/>
              <a:cxnLst/>
              <a:rect l="l" t="t" r="r" b="b"/>
              <a:pathLst>
                <a:path w="42269" h="28040" extrusionOk="0">
                  <a:moveTo>
                    <a:pt x="42224" y="1"/>
                  </a:moveTo>
                  <a:cubicBezTo>
                    <a:pt x="40484" y="1651"/>
                    <a:pt x="38619" y="3774"/>
                    <a:pt x="36639" y="6014"/>
                  </a:cubicBezTo>
                  <a:cubicBezTo>
                    <a:pt x="35711" y="7075"/>
                    <a:pt x="34748" y="8173"/>
                    <a:pt x="33757" y="9261"/>
                  </a:cubicBezTo>
                  <a:cubicBezTo>
                    <a:pt x="33142" y="9939"/>
                    <a:pt x="32482" y="10635"/>
                    <a:pt x="31804" y="11339"/>
                  </a:cubicBezTo>
                  <a:cubicBezTo>
                    <a:pt x="30831" y="12348"/>
                    <a:pt x="29681" y="13498"/>
                    <a:pt x="28369" y="14355"/>
                  </a:cubicBezTo>
                  <a:cubicBezTo>
                    <a:pt x="26897" y="15309"/>
                    <a:pt x="25398" y="15791"/>
                    <a:pt x="23918" y="15791"/>
                  </a:cubicBezTo>
                  <a:cubicBezTo>
                    <a:pt x="23516" y="15791"/>
                    <a:pt x="23088" y="15755"/>
                    <a:pt x="22660" y="15675"/>
                  </a:cubicBezTo>
                  <a:cubicBezTo>
                    <a:pt x="22000" y="15559"/>
                    <a:pt x="21330" y="15354"/>
                    <a:pt x="20688" y="15149"/>
                  </a:cubicBezTo>
                  <a:cubicBezTo>
                    <a:pt x="19743" y="14854"/>
                    <a:pt x="18761" y="14551"/>
                    <a:pt x="17753" y="14515"/>
                  </a:cubicBezTo>
                  <a:lnTo>
                    <a:pt x="17557" y="14515"/>
                  </a:lnTo>
                  <a:cubicBezTo>
                    <a:pt x="14765" y="14515"/>
                    <a:pt x="12552" y="16549"/>
                    <a:pt x="11464" y="17789"/>
                  </a:cubicBezTo>
                  <a:cubicBezTo>
                    <a:pt x="11303" y="17977"/>
                    <a:pt x="11134" y="18182"/>
                    <a:pt x="10973" y="18387"/>
                  </a:cubicBezTo>
                  <a:cubicBezTo>
                    <a:pt x="10304" y="19226"/>
                    <a:pt x="9697" y="20136"/>
                    <a:pt x="9118" y="21010"/>
                  </a:cubicBezTo>
                  <a:cubicBezTo>
                    <a:pt x="8511" y="21920"/>
                    <a:pt x="7886" y="22856"/>
                    <a:pt x="7200" y="23704"/>
                  </a:cubicBezTo>
                  <a:cubicBezTo>
                    <a:pt x="6905" y="24070"/>
                    <a:pt x="6602" y="24418"/>
                    <a:pt x="6299" y="24739"/>
                  </a:cubicBezTo>
                  <a:cubicBezTo>
                    <a:pt x="4372" y="26746"/>
                    <a:pt x="2132" y="27897"/>
                    <a:pt x="0" y="27986"/>
                  </a:cubicBezTo>
                  <a:lnTo>
                    <a:pt x="0" y="28040"/>
                  </a:lnTo>
                  <a:cubicBezTo>
                    <a:pt x="2150" y="27959"/>
                    <a:pt x="4407" y="26800"/>
                    <a:pt x="6343" y="24775"/>
                  </a:cubicBezTo>
                  <a:cubicBezTo>
                    <a:pt x="6646" y="24453"/>
                    <a:pt x="6950" y="24105"/>
                    <a:pt x="7244" y="23740"/>
                  </a:cubicBezTo>
                  <a:cubicBezTo>
                    <a:pt x="7940" y="22892"/>
                    <a:pt x="8564" y="21947"/>
                    <a:pt x="9171" y="21037"/>
                  </a:cubicBezTo>
                  <a:cubicBezTo>
                    <a:pt x="9751" y="20162"/>
                    <a:pt x="10349" y="19261"/>
                    <a:pt x="11018" y="18423"/>
                  </a:cubicBezTo>
                  <a:cubicBezTo>
                    <a:pt x="11178" y="18218"/>
                    <a:pt x="11348" y="18021"/>
                    <a:pt x="11508" y="17825"/>
                  </a:cubicBezTo>
                  <a:cubicBezTo>
                    <a:pt x="12588" y="16603"/>
                    <a:pt x="14791" y="14569"/>
                    <a:pt x="17557" y="14569"/>
                  </a:cubicBezTo>
                  <a:cubicBezTo>
                    <a:pt x="17619" y="14569"/>
                    <a:pt x="17682" y="14569"/>
                    <a:pt x="17753" y="14578"/>
                  </a:cubicBezTo>
                  <a:cubicBezTo>
                    <a:pt x="18752" y="14605"/>
                    <a:pt x="19725" y="14917"/>
                    <a:pt x="20670" y="15211"/>
                  </a:cubicBezTo>
                  <a:cubicBezTo>
                    <a:pt x="21322" y="15407"/>
                    <a:pt x="21982" y="15613"/>
                    <a:pt x="22651" y="15738"/>
                  </a:cubicBezTo>
                  <a:cubicBezTo>
                    <a:pt x="23088" y="15818"/>
                    <a:pt x="23507" y="15854"/>
                    <a:pt x="23918" y="15854"/>
                  </a:cubicBezTo>
                  <a:cubicBezTo>
                    <a:pt x="25407" y="15854"/>
                    <a:pt x="26915" y="15363"/>
                    <a:pt x="28396" y="14399"/>
                  </a:cubicBezTo>
                  <a:cubicBezTo>
                    <a:pt x="29716" y="13543"/>
                    <a:pt x="30867" y="12392"/>
                    <a:pt x="31848" y="11375"/>
                  </a:cubicBezTo>
                  <a:cubicBezTo>
                    <a:pt x="32526" y="10679"/>
                    <a:pt x="33187" y="9975"/>
                    <a:pt x="33802" y="9297"/>
                  </a:cubicBezTo>
                  <a:cubicBezTo>
                    <a:pt x="34792" y="8208"/>
                    <a:pt x="35756" y="7111"/>
                    <a:pt x="36684" y="6058"/>
                  </a:cubicBezTo>
                  <a:cubicBezTo>
                    <a:pt x="38664" y="3810"/>
                    <a:pt x="40529" y="1696"/>
                    <a:pt x="42268" y="37"/>
                  </a:cubicBezTo>
                  <a:lnTo>
                    <a:pt x="42224"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37"/>
            <p:cNvSpPr/>
            <p:nvPr/>
          </p:nvSpPr>
          <p:spPr>
            <a:xfrm>
              <a:off x="1133902" y="2583046"/>
              <a:ext cx="2511411" cy="1705780"/>
            </a:xfrm>
            <a:custGeom>
              <a:avLst/>
              <a:gdLst/>
              <a:ahLst/>
              <a:cxnLst/>
              <a:rect l="l" t="t" r="r" b="b"/>
              <a:pathLst>
                <a:path w="41822" h="28406" extrusionOk="0">
                  <a:moveTo>
                    <a:pt x="41777" y="1"/>
                  </a:moveTo>
                  <a:cubicBezTo>
                    <a:pt x="40591" y="1294"/>
                    <a:pt x="39351" y="2802"/>
                    <a:pt x="38039" y="4399"/>
                  </a:cubicBezTo>
                  <a:cubicBezTo>
                    <a:pt x="36639" y="6103"/>
                    <a:pt x="35194" y="7860"/>
                    <a:pt x="33623" y="9600"/>
                  </a:cubicBezTo>
                  <a:cubicBezTo>
                    <a:pt x="32999" y="10296"/>
                    <a:pt x="32339" y="10992"/>
                    <a:pt x="31670" y="11670"/>
                  </a:cubicBezTo>
                  <a:cubicBezTo>
                    <a:pt x="30688" y="12651"/>
                    <a:pt x="29502" y="13775"/>
                    <a:pt x="28155" y="14596"/>
                  </a:cubicBezTo>
                  <a:cubicBezTo>
                    <a:pt x="26692" y="15488"/>
                    <a:pt x="25220" y="15934"/>
                    <a:pt x="23766" y="15934"/>
                  </a:cubicBezTo>
                  <a:lnTo>
                    <a:pt x="23676" y="15934"/>
                  </a:lnTo>
                  <a:cubicBezTo>
                    <a:pt x="23275" y="15934"/>
                    <a:pt x="22847" y="15889"/>
                    <a:pt x="22428" y="15809"/>
                  </a:cubicBezTo>
                  <a:cubicBezTo>
                    <a:pt x="21767" y="15684"/>
                    <a:pt x="21107" y="15479"/>
                    <a:pt x="20474" y="15274"/>
                  </a:cubicBezTo>
                  <a:cubicBezTo>
                    <a:pt x="19528" y="14979"/>
                    <a:pt x="18547" y="14667"/>
                    <a:pt x="17539" y="14622"/>
                  </a:cubicBezTo>
                  <a:lnTo>
                    <a:pt x="17316" y="14622"/>
                  </a:lnTo>
                  <a:cubicBezTo>
                    <a:pt x="14541" y="14622"/>
                    <a:pt x="12347" y="16630"/>
                    <a:pt x="11267" y="17852"/>
                  </a:cubicBezTo>
                  <a:cubicBezTo>
                    <a:pt x="11098" y="18048"/>
                    <a:pt x="10937" y="18244"/>
                    <a:pt x="10768" y="18449"/>
                  </a:cubicBezTo>
                  <a:cubicBezTo>
                    <a:pt x="10063" y="19342"/>
                    <a:pt x="9430" y="20314"/>
                    <a:pt x="8814" y="21251"/>
                  </a:cubicBezTo>
                  <a:cubicBezTo>
                    <a:pt x="8261" y="22107"/>
                    <a:pt x="7690" y="22981"/>
                    <a:pt x="7065" y="23793"/>
                  </a:cubicBezTo>
                  <a:cubicBezTo>
                    <a:pt x="6780" y="24168"/>
                    <a:pt x="6486" y="24516"/>
                    <a:pt x="6191" y="24846"/>
                  </a:cubicBezTo>
                  <a:cubicBezTo>
                    <a:pt x="4862" y="26318"/>
                    <a:pt x="2703" y="28129"/>
                    <a:pt x="0" y="28352"/>
                  </a:cubicBezTo>
                  <a:lnTo>
                    <a:pt x="9" y="28405"/>
                  </a:lnTo>
                  <a:cubicBezTo>
                    <a:pt x="2730" y="28173"/>
                    <a:pt x="4889" y="26362"/>
                    <a:pt x="6227" y="24882"/>
                  </a:cubicBezTo>
                  <a:cubicBezTo>
                    <a:pt x="6530" y="24551"/>
                    <a:pt x="6825" y="24195"/>
                    <a:pt x="7110" y="23820"/>
                  </a:cubicBezTo>
                  <a:cubicBezTo>
                    <a:pt x="7735" y="23017"/>
                    <a:pt x="8306" y="22134"/>
                    <a:pt x="8859" y="21286"/>
                  </a:cubicBezTo>
                  <a:cubicBezTo>
                    <a:pt x="9474" y="20350"/>
                    <a:pt x="10108" y="19377"/>
                    <a:pt x="10812" y="18485"/>
                  </a:cubicBezTo>
                  <a:cubicBezTo>
                    <a:pt x="10973" y="18280"/>
                    <a:pt x="11142" y="18075"/>
                    <a:pt x="11312" y="17887"/>
                  </a:cubicBezTo>
                  <a:cubicBezTo>
                    <a:pt x="12382" y="16678"/>
                    <a:pt x="14563" y="14672"/>
                    <a:pt x="17318" y="14672"/>
                  </a:cubicBezTo>
                  <a:cubicBezTo>
                    <a:pt x="17388" y="14672"/>
                    <a:pt x="17459" y="14673"/>
                    <a:pt x="17530" y="14676"/>
                  </a:cubicBezTo>
                  <a:cubicBezTo>
                    <a:pt x="18538" y="14721"/>
                    <a:pt x="19510" y="15024"/>
                    <a:pt x="20456" y="15327"/>
                  </a:cubicBezTo>
                  <a:cubicBezTo>
                    <a:pt x="21098" y="15532"/>
                    <a:pt x="21758" y="15738"/>
                    <a:pt x="22419" y="15862"/>
                  </a:cubicBezTo>
                  <a:cubicBezTo>
                    <a:pt x="22847" y="15943"/>
                    <a:pt x="23266" y="15987"/>
                    <a:pt x="23676" y="15987"/>
                  </a:cubicBezTo>
                  <a:cubicBezTo>
                    <a:pt x="23705" y="15988"/>
                    <a:pt x="23733" y="15988"/>
                    <a:pt x="23761" y="15988"/>
                  </a:cubicBezTo>
                  <a:cubicBezTo>
                    <a:pt x="25224" y="15988"/>
                    <a:pt x="26711" y="15533"/>
                    <a:pt x="28182" y="14640"/>
                  </a:cubicBezTo>
                  <a:cubicBezTo>
                    <a:pt x="29538" y="13819"/>
                    <a:pt x="30724" y="12695"/>
                    <a:pt x="31705" y="11705"/>
                  </a:cubicBezTo>
                  <a:cubicBezTo>
                    <a:pt x="32383" y="11027"/>
                    <a:pt x="33044" y="10331"/>
                    <a:pt x="33668" y="9636"/>
                  </a:cubicBezTo>
                  <a:cubicBezTo>
                    <a:pt x="35229" y="7896"/>
                    <a:pt x="36683" y="6139"/>
                    <a:pt x="38084" y="4435"/>
                  </a:cubicBezTo>
                  <a:cubicBezTo>
                    <a:pt x="39395" y="2838"/>
                    <a:pt x="40635" y="1330"/>
                    <a:pt x="41822" y="37"/>
                  </a:cubicBezTo>
                  <a:lnTo>
                    <a:pt x="41777"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37"/>
            <p:cNvSpPr/>
            <p:nvPr/>
          </p:nvSpPr>
          <p:spPr>
            <a:xfrm>
              <a:off x="1176177" y="2569655"/>
              <a:ext cx="2484148" cy="1728239"/>
            </a:xfrm>
            <a:custGeom>
              <a:avLst/>
              <a:gdLst/>
              <a:ahLst/>
              <a:cxnLst/>
              <a:rect l="l" t="t" r="r" b="b"/>
              <a:pathLst>
                <a:path w="41368" h="28780" extrusionOk="0">
                  <a:moveTo>
                    <a:pt x="41332" y="1"/>
                  </a:moveTo>
                  <a:cubicBezTo>
                    <a:pt x="40556" y="973"/>
                    <a:pt x="39771" y="2035"/>
                    <a:pt x="38923" y="3150"/>
                  </a:cubicBezTo>
                  <a:cubicBezTo>
                    <a:pt x="37326" y="5282"/>
                    <a:pt x="35507" y="7700"/>
                    <a:pt x="33490" y="9948"/>
                  </a:cubicBezTo>
                  <a:cubicBezTo>
                    <a:pt x="32866" y="10644"/>
                    <a:pt x="32206" y="11339"/>
                    <a:pt x="31528" y="12000"/>
                  </a:cubicBezTo>
                  <a:cubicBezTo>
                    <a:pt x="30172" y="13320"/>
                    <a:pt x="29074" y="14194"/>
                    <a:pt x="27950" y="14836"/>
                  </a:cubicBezTo>
                  <a:cubicBezTo>
                    <a:pt x="26505" y="15666"/>
                    <a:pt x="25042" y="16085"/>
                    <a:pt x="23624" y="16085"/>
                  </a:cubicBezTo>
                  <a:cubicBezTo>
                    <a:pt x="23561" y="16085"/>
                    <a:pt x="23499" y="16076"/>
                    <a:pt x="23436" y="16076"/>
                  </a:cubicBezTo>
                  <a:cubicBezTo>
                    <a:pt x="23035" y="16068"/>
                    <a:pt x="22616" y="16023"/>
                    <a:pt x="22187" y="15943"/>
                  </a:cubicBezTo>
                  <a:cubicBezTo>
                    <a:pt x="21536" y="15809"/>
                    <a:pt x="20885" y="15604"/>
                    <a:pt x="20260" y="15398"/>
                  </a:cubicBezTo>
                  <a:cubicBezTo>
                    <a:pt x="19315" y="15095"/>
                    <a:pt x="18334" y="14783"/>
                    <a:pt x="17317" y="14738"/>
                  </a:cubicBezTo>
                  <a:cubicBezTo>
                    <a:pt x="17233" y="14735"/>
                    <a:pt x="17150" y="14733"/>
                    <a:pt x="17067" y="14733"/>
                  </a:cubicBezTo>
                  <a:cubicBezTo>
                    <a:pt x="14312" y="14733"/>
                    <a:pt x="12137" y="16711"/>
                    <a:pt x="11072" y="17923"/>
                  </a:cubicBezTo>
                  <a:cubicBezTo>
                    <a:pt x="10902" y="18110"/>
                    <a:pt x="10733" y="18307"/>
                    <a:pt x="10572" y="18512"/>
                  </a:cubicBezTo>
                  <a:cubicBezTo>
                    <a:pt x="9814" y="19466"/>
                    <a:pt x="9154" y="20510"/>
                    <a:pt x="8511" y="21518"/>
                  </a:cubicBezTo>
                  <a:cubicBezTo>
                    <a:pt x="8003" y="22303"/>
                    <a:pt x="7486" y="23115"/>
                    <a:pt x="6932" y="23873"/>
                  </a:cubicBezTo>
                  <a:cubicBezTo>
                    <a:pt x="6656" y="24257"/>
                    <a:pt x="6370" y="24623"/>
                    <a:pt x="6085" y="24953"/>
                  </a:cubicBezTo>
                  <a:cubicBezTo>
                    <a:pt x="4782" y="26487"/>
                    <a:pt x="2677" y="28379"/>
                    <a:pt x="1" y="28726"/>
                  </a:cubicBezTo>
                  <a:lnTo>
                    <a:pt x="10" y="28780"/>
                  </a:lnTo>
                  <a:cubicBezTo>
                    <a:pt x="2695" y="28432"/>
                    <a:pt x="4818" y="26523"/>
                    <a:pt x="6121" y="24989"/>
                  </a:cubicBezTo>
                  <a:cubicBezTo>
                    <a:pt x="6406" y="24650"/>
                    <a:pt x="6692" y="24284"/>
                    <a:pt x="6968" y="23900"/>
                  </a:cubicBezTo>
                  <a:cubicBezTo>
                    <a:pt x="7530" y="23142"/>
                    <a:pt x="8048" y="22330"/>
                    <a:pt x="8547" y="21536"/>
                  </a:cubicBezTo>
                  <a:cubicBezTo>
                    <a:pt x="9189" y="20537"/>
                    <a:pt x="9859" y="19493"/>
                    <a:pt x="10608" y="18539"/>
                  </a:cubicBezTo>
                  <a:cubicBezTo>
                    <a:pt x="10768" y="18342"/>
                    <a:pt x="10938" y="18137"/>
                    <a:pt x="11107" y="17950"/>
                  </a:cubicBezTo>
                  <a:cubicBezTo>
                    <a:pt x="12169" y="16754"/>
                    <a:pt x="14328" y="14783"/>
                    <a:pt x="17076" y="14783"/>
                  </a:cubicBezTo>
                  <a:lnTo>
                    <a:pt x="17317" y="14783"/>
                  </a:lnTo>
                  <a:cubicBezTo>
                    <a:pt x="18325" y="14828"/>
                    <a:pt x="19297" y="15140"/>
                    <a:pt x="20243" y="15443"/>
                  </a:cubicBezTo>
                  <a:cubicBezTo>
                    <a:pt x="20876" y="15648"/>
                    <a:pt x="21527" y="15862"/>
                    <a:pt x="22178" y="15987"/>
                  </a:cubicBezTo>
                  <a:cubicBezTo>
                    <a:pt x="22607" y="16068"/>
                    <a:pt x="23026" y="16121"/>
                    <a:pt x="23436" y="16130"/>
                  </a:cubicBezTo>
                  <a:cubicBezTo>
                    <a:pt x="23495" y="16131"/>
                    <a:pt x="23554" y="16132"/>
                    <a:pt x="23613" y="16132"/>
                  </a:cubicBezTo>
                  <a:cubicBezTo>
                    <a:pt x="25055" y="16132"/>
                    <a:pt x="26520" y="15712"/>
                    <a:pt x="27968" y="14881"/>
                  </a:cubicBezTo>
                  <a:cubicBezTo>
                    <a:pt x="29101" y="14230"/>
                    <a:pt x="30207" y="13356"/>
                    <a:pt x="31563" y="12035"/>
                  </a:cubicBezTo>
                  <a:cubicBezTo>
                    <a:pt x="32241" y="11366"/>
                    <a:pt x="32902" y="10679"/>
                    <a:pt x="33526" y="9983"/>
                  </a:cubicBezTo>
                  <a:cubicBezTo>
                    <a:pt x="35542" y="7726"/>
                    <a:pt x="37362" y="5309"/>
                    <a:pt x="38968" y="3177"/>
                  </a:cubicBezTo>
                  <a:cubicBezTo>
                    <a:pt x="39806" y="2062"/>
                    <a:pt x="40600" y="1009"/>
                    <a:pt x="41368" y="37"/>
                  </a:cubicBezTo>
                  <a:lnTo>
                    <a:pt x="4133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37"/>
            <p:cNvSpPr/>
            <p:nvPr/>
          </p:nvSpPr>
          <p:spPr>
            <a:xfrm>
              <a:off x="1218511" y="2556805"/>
              <a:ext cx="2457366" cy="1749677"/>
            </a:xfrm>
            <a:custGeom>
              <a:avLst/>
              <a:gdLst/>
              <a:ahLst/>
              <a:cxnLst/>
              <a:rect l="l" t="t" r="r" b="b"/>
              <a:pathLst>
                <a:path w="40922" h="29137" extrusionOk="0">
                  <a:moveTo>
                    <a:pt x="40886" y="1"/>
                  </a:moveTo>
                  <a:cubicBezTo>
                    <a:pt x="40413" y="688"/>
                    <a:pt x="39931" y="1392"/>
                    <a:pt x="39423" y="2151"/>
                  </a:cubicBezTo>
                  <a:cubicBezTo>
                    <a:pt x="37683" y="4720"/>
                    <a:pt x="35711" y="7637"/>
                    <a:pt x="33356" y="10287"/>
                  </a:cubicBezTo>
                  <a:cubicBezTo>
                    <a:pt x="32732" y="10991"/>
                    <a:pt x="32072" y="11669"/>
                    <a:pt x="31394" y="12321"/>
                  </a:cubicBezTo>
                  <a:cubicBezTo>
                    <a:pt x="30064" y="13570"/>
                    <a:pt x="28905" y="14444"/>
                    <a:pt x="27736" y="15068"/>
                  </a:cubicBezTo>
                  <a:cubicBezTo>
                    <a:pt x="26304" y="15830"/>
                    <a:pt x="24872" y="16215"/>
                    <a:pt x="23469" y="16215"/>
                  </a:cubicBezTo>
                  <a:cubicBezTo>
                    <a:pt x="23378" y="16215"/>
                    <a:pt x="23287" y="16213"/>
                    <a:pt x="23195" y="16210"/>
                  </a:cubicBezTo>
                  <a:cubicBezTo>
                    <a:pt x="22794" y="16201"/>
                    <a:pt x="22375" y="16148"/>
                    <a:pt x="21955" y="16059"/>
                  </a:cubicBezTo>
                  <a:cubicBezTo>
                    <a:pt x="21304" y="15934"/>
                    <a:pt x="20662" y="15720"/>
                    <a:pt x="20046" y="15514"/>
                  </a:cubicBezTo>
                  <a:cubicBezTo>
                    <a:pt x="19092" y="15211"/>
                    <a:pt x="18110" y="14890"/>
                    <a:pt x="17102" y="14836"/>
                  </a:cubicBezTo>
                  <a:cubicBezTo>
                    <a:pt x="17012" y="14832"/>
                    <a:pt x="16922" y="14830"/>
                    <a:pt x="16833" y="14830"/>
                  </a:cubicBezTo>
                  <a:cubicBezTo>
                    <a:pt x="14088" y="14830"/>
                    <a:pt x="11929" y="16784"/>
                    <a:pt x="10866" y="17977"/>
                  </a:cubicBezTo>
                  <a:cubicBezTo>
                    <a:pt x="10706" y="18164"/>
                    <a:pt x="10536" y="18360"/>
                    <a:pt x="10376" y="18565"/>
                  </a:cubicBezTo>
                  <a:cubicBezTo>
                    <a:pt x="9564" y="19582"/>
                    <a:pt x="8877" y="20697"/>
                    <a:pt x="8199" y="21777"/>
                  </a:cubicBezTo>
                  <a:cubicBezTo>
                    <a:pt x="7753" y="22499"/>
                    <a:pt x="7289" y="23249"/>
                    <a:pt x="6798" y="23954"/>
                  </a:cubicBezTo>
                  <a:cubicBezTo>
                    <a:pt x="6522" y="24346"/>
                    <a:pt x="6245" y="24712"/>
                    <a:pt x="5978" y="25051"/>
                  </a:cubicBezTo>
                  <a:cubicBezTo>
                    <a:pt x="4158" y="27335"/>
                    <a:pt x="2088" y="28726"/>
                    <a:pt x="1" y="29092"/>
                  </a:cubicBezTo>
                  <a:lnTo>
                    <a:pt x="9" y="29137"/>
                  </a:lnTo>
                  <a:cubicBezTo>
                    <a:pt x="2106" y="28771"/>
                    <a:pt x="4185" y="27370"/>
                    <a:pt x="6013" y="25078"/>
                  </a:cubicBezTo>
                  <a:cubicBezTo>
                    <a:pt x="6281" y="24739"/>
                    <a:pt x="6558" y="24364"/>
                    <a:pt x="6834" y="23980"/>
                  </a:cubicBezTo>
                  <a:cubicBezTo>
                    <a:pt x="7325" y="23276"/>
                    <a:pt x="7789" y="22526"/>
                    <a:pt x="8235" y="21804"/>
                  </a:cubicBezTo>
                  <a:cubicBezTo>
                    <a:pt x="8913" y="20724"/>
                    <a:pt x="9600" y="19609"/>
                    <a:pt x="10411" y="18592"/>
                  </a:cubicBezTo>
                  <a:cubicBezTo>
                    <a:pt x="10572" y="18387"/>
                    <a:pt x="10733" y="18191"/>
                    <a:pt x="10902" y="18003"/>
                  </a:cubicBezTo>
                  <a:cubicBezTo>
                    <a:pt x="11956" y="16820"/>
                    <a:pt x="14106" y="14875"/>
                    <a:pt x="16834" y="14875"/>
                  </a:cubicBezTo>
                  <a:cubicBezTo>
                    <a:pt x="16923" y="14875"/>
                    <a:pt x="17012" y="14877"/>
                    <a:pt x="17102" y="14881"/>
                  </a:cubicBezTo>
                  <a:cubicBezTo>
                    <a:pt x="18110" y="14934"/>
                    <a:pt x="19083" y="15247"/>
                    <a:pt x="20028" y="15559"/>
                  </a:cubicBezTo>
                  <a:cubicBezTo>
                    <a:pt x="20653" y="15764"/>
                    <a:pt x="21295" y="15969"/>
                    <a:pt x="21946" y="16103"/>
                  </a:cubicBezTo>
                  <a:cubicBezTo>
                    <a:pt x="22366" y="16192"/>
                    <a:pt x="22785" y="16237"/>
                    <a:pt x="23195" y="16255"/>
                  </a:cubicBezTo>
                  <a:cubicBezTo>
                    <a:pt x="23287" y="16258"/>
                    <a:pt x="23379" y="16260"/>
                    <a:pt x="23471" y="16260"/>
                  </a:cubicBezTo>
                  <a:cubicBezTo>
                    <a:pt x="24882" y="16260"/>
                    <a:pt x="26322" y="15874"/>
                    <a:pt x="27763" y="15104"/>
                  </a:cubicBezTo>
                  <a:cubicBezTo>
                    <a:pt x="28931" y="14480"/>
                    <a:pt x="30091" y="13605"/>
                    <a:pt x="31420" y="12347"/>
                  </a:cubicBezTo>
                  <a:cubicBezTo>
                    <a:pt x="32107" y="11696"/>
                    <a:pt x="32768" y="11018"/>
                    <a:pt x="33392" y="10313"/>
                  </a:cubicBezTo>
                  <a:cubicBezTo>
                    <a:pt x="35738" y="7664"/>
                    <a:pt x="37719" y="4747"/>
                    <a:pt x="39458" y="2177"/>
                  </a:cubicBezTo>
                  <a:cubicBezTo>
                    <a:pt x="39967" y="1419"/>
                    <a:pt x="40449" y="714"/>
                    <a:pt x="40921" y="19"/>
                  </a:cubicBezTo>
                  <a:lnTo>
                    <a:pt x="40886"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37"/>
            <p:cNvSpPr/>
            <p:nvPr/>
          </p:nvSpPr>
          <p:spPr>
            <a:xfrm>
              <a:off x="1260846" y="2543414"/>
              <a:ext cx="2430584" cy="1771655"/>
            </a:xfrm>
            <a:custGeom>
              <a:avLst/>
              <a:gdLst/>
              <a:ahLst/>
              <a:cxnLst/>
              <a:rect l="l" t="t" r="r" b="b"/>
              <a:pathLst>
                <a:path w="40476" h="29503" extrusionOk="0">
                  <a:moveTo>
                    <a:pt x="40448" y="1"/>
                  </a:moveTo>
                  <a:cubicBezTo>
                    <a:pt x="40172" y="447"/>
                    <a:pt x="39904" y="893"/>
                    <a:pt x="39619" y="1375"/>
                  </a:cubicBezTo>
                  <a:cubicBezTo>
                    <a:pt x="37834" y="4336"/>
                    <a:pt x="35818" y="7691"/>
                    <a:pt x="33222" y="10635"/>
                  </a:cubicBezTo>
                  <a:cubicBezTo>
                    <a:pt x="32607" y="11330"/>
                    <a:pt x="31938" y="12008"/>
                    <a:pt x="31251" y="12651"/>
                  </a:cubicBezTo>
                  <a:cubicBezTo>
                    <a:pt x="29957" y="13837"/>
                    <a:pt x="28744" y="14703"/>
                    <a:pt x="27531" y="15309"/>
                  </a:cubicBezTo>
                  <a:cubicBezTo>
                    <a:pt x="26129" y="16006"/>
                    <a:pt x="24736" y="16364"/>
                    <a:pt x="23369" y="16364"/>
                  </a:cubicBezTo>
                  <a:cubicBezTo>
                    <a:pt x="23231" y="16364"/>
                    <a:pt x="23092" y="16360"/>
                    <a:pt x="22954" y="16353"/>
                  </a:cubicBezTo>
                  <a:cubicBezTo>
                    <a:pt x="22553" y="16335"/>
                    <a:pt x="22133" y="16282"/>
                    <a:pt x="21714" y="16192"/>
                  </a:cubicBezTo>
                  <a:cubicBezTo>
                    <a:pt x="21081" y="16059"/>
                    <a:pt x="20438" y="15844"/>
                    <a:pt x="19832" y="15639"/>
                  </a:cubicBezTo>
                  <a:cubicBezTo>
                    <a:pt x="18877" y="15327"/>
                    <a:pt x="17896" y="15006"/>
                    <a:pt x="16888" y="14952"/>
                  </a:cubicBezTo>
                  <a:cubicBezTo>
                    <a:pt x="16785" y="14947"/>
                    <a:pt x="16683" y="14944"/>
                    <a:pt x="16582" y="14944"/>
                  </a:cubicBezTo>
                  <a:cubicBezTo>
                    <a:pt x="13856" y="14944"/>
                    <a:pt x="11719" y="16869"/>
                    <a:pt x="10670" y="18039"/>
                  </a:cubicBezTo>
                  <a:cubicBezTo>
                    <a:pt x="10500" y="18226"/>
                    <a:pt x="10340" y="18432"/>
                    <a:pt x="10179" y="18628"/>
                  </a:cubicBezTo>
                  <a:cubicBezTo>
                    <a:pt x="9314" y="19707"/>
                    <a:pt x="8591" y="20912"/>
                    <a:pt x="7887" y="22062"/>
                  </a:cubicBezTo>
                  <a:cubicBezTo>
                    <a:pt x="7494" y="22722"/>
                    <a:pt x="7084" y="23392"/>
                    <a:pt x="6664" y="24034"/>
                  </a:cubicBezTo>
                  <a:cubicBezTo>
                    <a:pt x="6388" y="24444"/>
                    <a:pt x="6129" y="24810"/>
                    <a:pt x="5870" y="25167"/>
                  </a:cubicBezTo>
                  <a:cubicBezTo>
                    <a:pt x="4068" y="27567"/>
                    <a:pt x="2097" y="29012"/>
                    <a:pt x="0" y="29467"/>
                  </a:cubicBezTo>
                  <a:lnTo>
                    <a:pt x="9" y="29502"/>
                  </a:lnTo>
                  <a:cubicBezTo>
                    <a:pt x="2115" y="29047"/>
                    <a:pt x="4095" y="27593"/>
                    <a:pt x="5897" y="25185"/>
                  </a:cubicBezTo>
                  <a:cubicBezTo>
                    <a:pt x="6165" y="24837"/>
                    <a:pt x="6423" y="24462"/>
                    <a:pt x="6691" y="24061"/>
                  </a:cubicBezTo>
                  <a:cubicBezTo>
                    <a:pt x="7119" y="23418"/>
                    <a:pt x="7530" y="22740"/>
                    <a:pt x="7922" y="22089"/>
                  </a:cubicBezTo>
                  <a:cubicBezTo>
                    <a:pt x="8627" y="20929"/>
                    <a:pt x="9350" y="19734"/>
                    <a:pt x="10206" y="18655"/>
                  </a:cubicBezTo>
                  <a:cubicBezTo>
                    <a:pt x="10367" y="18449"/>
                    <a:pt x="10527" y="18253"/>
                    <a:pt x="10697" y="18066"/>
                  </a:cubicBezTo>
                  <a:cubicBezTo>
                    <a:pt x="11746" y="16896"/>
                    <a:pt x="13865" y="14980"/>
                    <a:pt x="16582" y="14980"/>
                  </a:cubicBezTo>
                  <a:cubicBezTo>
                    <a:pt x="16683" y="14980"/>
                    <a:pt x="16785" y="14983"/>
                    <a:pt x="16888" y="14988"/>
                  </a:cubicBezTo>
                  <a:cubicBezTo>
                    <a:pt x="17896" y="15042"/>
                    <a:pt x="18868" y="15363"/>
                    <a:pt x="19814" y="15675"/>
                  </a:cubicBezTo>
                  <a:cubicBezTo>
                    <a:pt x="20429" y="15880"/>
                    <a:pt x="21072" y="16094"/>
                    <a:pt x="21705" y="16228"/>
                  </a:cubicBezTo>
                  <a:cubicBezTo>
                    <a:pt x="22124" y="16317"/>
                    <a:pt x="22544" y="16371"/>
                    <a:pt x="22954" y="16389"/>
                  </a:cubicBezTo>
                  <a:cubicBezTo>
                    <a:pt x="23092" y="16396"/>
                    <a:pt x="23231" y="16400"/>
                    <a:pt x="23369" y="16400"/>
                  </a:cubicBezTo>
                  <a:cubicBezTo>
                    <a:pt x="24737" y="16400"/>
                    <a:pt x="26139" y="16041"/>
                    <a:pt x="27548" y="15345"/>
                  </a:cubicBezTo>
                  <a:cubicBezTo>
                    <a:pt x="28762" y="14738"/>
                    <a:pt x="29984" y="13864"/>
                    <a:pt x="31277" y="12677"/>
                  </a:cubicBezTo>
                  <a:cubicBezTo>
                    <a:pt x="31964" y="12035"/>
                    <a:pt x="32633" y="11357"/>
                    <a:pt x="33249" y="10661"/>
                  </a:cubicBezTo>
                  <a:cubicBezTo>
                    <a:pt x="35854" y="7708"/>
                    <a:pt x="37870" y="4354"/>
                    <a:pt x="39645" y="1392"/>
                  </a:cubicBezTo>
                  <a:cubicBezTo>
                    <a:pt x="39931" y="920"/>
                    <a:pt x="40207" y="465"/>
                    <a:pt x="40475" y="19"/>
                  </a:cubicBezTo>
                  <a:lnTo>
                    <a:pt x="40448"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37"/>
            <p:cNvSpPr/>
            <p:nvPr/>
          </p:nvSpPr>
          <p:spPr>
            <a:xfrm>
              <a:off x="1303181" y="2530023"/>
              <a:ext cx="2403741" cy="1794174"/>
            </a:xfrm>
            <a:custGeom>
              <a:avLst/>
              <a:gdLst/>
              <a:ahLst/>
              <a:cxnLst/>
              <a:rect l="l" t="t" r="r" b="b"/>
              <a:pathLst>
                <a:path w="40029" h="29878" extrusionOk="0">
                  <a:moveTo>
                    <a:pt x="40002" y="1"/>
                  </a:moveTo>
                  <a:cubicBezTo>
                    <a:pt x="39868" y="259"/>
                    <a:pt x="39725" y="518"/>
                    <a:pt x="39592" y="777"/>
                  </a:cubicBezTo>
                  <a:cubicBezTo>
                    <a:pt x="37843" y="4078"/>
                    <a:pt x="35854" y="7815"/>
                    <a:pt x="33088" y="10982"/>
                  </a:cubicBezTo>
                  <a:cubicBezTo>
                    <a:pt x="32473" y="11678"/>
                    <a:pt x="31813" y="12356"/>
                    <a:pt x="31108" y="12981"/>
                  </a:cubicBezTo>
                  <a:cubicBezTo>
                    <a:pt x="29841" y="14114"/>
                    <a:pt x="28592" y="14952"/>
                    <a:pt x="27316" y="15550"/>
                  </a:cubicBezTo>
                  <a:cubicBezTo>
                    <a:pt x="25938" y="16188"/>
                    <a:pt x="24574" y="16513"/>
                    <a:pt x="23242" y="16513"/>
                  </a:cubicBezTo>
                  <a:cubicBezTo>
                    <a:pt x="23065" y="16513"/>
                    <a:pt x="22889" y="16507"/>
                    <a:pt x="22713" y="16496"/>
                  </a:cubicBezTo>
                  <a:cubicBezTo>
                    <a:pt x="22303" y="16469"/>
                    <a:pt x="21892" y="16415"/>
                    <a:pt x="21473" y="16326"/>
                  </a:cubicBezTo>
                  <a:cubicBezTo>
                    <a:pt x="20849" y="16183"/>
                    <a:pt x="20215" y="15978"/>
                    <a:pt x="19609" y="15773"/>
                  </a:cubicBezTo>
                  <a:cubicBezTo>
                    <a:pt x="18663" y="15452"/>
                    <a:pt x="17682" y="15122"/>
                    <a:pt x="16673" y="15059"/>
                  </a:cubicBezTo>
                  <a:cubicBezTo>
                    <a:pt x="16567" y="15053"/>
                    <a:pt x="16461" y="15050"/>
                    <a:pt x="16354" y="15050"/>
                  </a:cubicBezTo>
                  <a:cubicBezTo>
                    <a:pt x="15333" y="15050"/>
                    <a:pt x="14300" y="15321"/>
                    <a:pt x="13275" y="15862"/>
                  </a:cubicBezTo>
                  <a:cubicBezTo>
                    <a:pt x="12293" y="16380"/>
                    <a:pt x="11321" y="17156"/>
                    <a:pt x="10473" y="18110"/>
                  </a:cubicBezTo>
                  <a:cubicBezTo>
                    <a:pt x="10304" y="18298"/>
                    <a:pt x="10134" y="18494"/>
                    <a:pt x="9974" y="18690"/>
                  </a:cubicBezTo>
                  <a:cubicBezTo>
                    <a:pt x="9064" y="19841"/>
                    <a:pt x="8306" y="21126"/>
                    <a:pt x="7574" y="22375"/>
                  </a:cubicBezTo>
                  <a:cubicBezTo>
                    <a:pt x="7235" y="22954"/>
                    <a:pt x="6887" y="23552"/>
                    <a:pt x="6521" y="24123"/>
                  </a:cubicBezTo>
                  <a:cubicBezTo>
                    <a:pt x="6263" y="24542"/>
                    <a:pt x="6013" y="24917"/>
                    <a:pt x="5763" y="25274"/>
                  </a:cubicBezTo>
                  <a:cubicBezTo>
                    <a:pt x="4015" y="27763"/>
                    <a:pt x="2070" y="29297"/>
                    <a:pt x="0" y="29841"/>
                  </a:cubicBezTo>
                  <a:lnTo>
                    <a:pt x="9" y="29877"/>
                  </a:lnTo>
                  <a:cubicBezTo>
                    <a:pt x="2088" y="29333"/>
                    <a:pt x="4032" y="27790"/>
                    <a:pt x="5790" y="25292"/>
                  </a:cubicBezTo>
                  <a:cubicBezTo>
                    <a:pt x="6040" y="24935"/>
                    <a:pt x="6289" y="24560"/>
                    <a:pt x="6548" y="24141"/>
                  </a:cubicBezTo>
                  <a:cubicBezTo>
                    <a:pt x="6914" y="23561"/>
                    <a:pt x="7262" y="22963"/>
                    <a:pt x="7601" y="22383"/>
                  </a:cubicBezTo>
                  <a:cubicBezTo>
                    <a:pt x="8332" y="21143"/>
                    <a:pt x="9091" y="19859"/>
                    <a:pt x="10001" y="18708"/>
                  </a:cubicBezTo>
                  <a:cubicBezTo>
                    <a:pt x="10161" y="18512"/>
                    <a:pt x="10331" y="18316"/>
                    <a:pt x="10491" y="18128"/>
                  </a:cubicBezTo>
                  <a:cubicBezTo>
                    <a:pt x="11529" y="16970"/>
                    <a:pt x="13640" y="15086"/>
                    <a:pt x="16347" y="15086"/>
                  </a:cubicBezTo>
                  <a:cubicBezTo>
                    <a:pt x="16455" y="15086"/>
                    <a:pt x="16564" y="15089"/>
                    <a:pt x="16673" y="15095"/>
                  </a:cubicBezTo>
                  <a:cubicBezTo>
                    <a:pt x="17682" y="15149"/>
                    <a:pt x="18654" y="15479"/>
                    <a:pt x="19600" y="15800"/>
                  </a:cubicBezTo>
                  <a:cubicBezTo>
                    <a:pt x="20206" y="16005"/>
                    <a:pt x="20840" y="16219"/>
                    <a:pt x="21473" y="16353"/>
                  </a:cubicBezTo>
                  <a:cubicBezTo>
                    <a:pt x="21883" y="16442"/>
                    <a:pt x="22303" y="16505"/>
                    <a:pt x="22713" y="16531"/>
                  </a:cubicBezTo>
                  <a:cubicBezTo>
                    <a:pt x="22879" y="16541"/>
                    <a:pt x="23046" y="16546"/>
                    <a:pt x="23213" y="16546"/>
                  </a:cubicBezTo>
                  <a:cubicBezTo>
                    <a:pt x="24556" y="16546"/>
                    <a:pt x="25938" y="16227"/>
                    <a:pt x="27334" y="15577"/>
                  </a:cubicBezTo>
                  <a:cubicBezTo>
                    <a:pt x="28610" y="14979"/>
                    <a:pt x="29859" y="14140"/>
                    <a:pt x="31135" y="12999"/>
                  </a:cubicBezTo>
                  <a:cubicBezTo>
                    <a:pt x="31830" y="12374"/>
                    <a:pt x="32499" y="11705"/>
                    <a:pt x="33115" y="11000"/>
                  </a:cubicBezTo>
                  <a:cubicBezTo>
                    <a:pt x="35881" y="7833"/>
                    <a:pt x="37870" y="4095"/>
                    <a:pt x="39618" y="795"/>
                  </a:cubicBezTo>
                  <a:cubicBezTo>
                    <a:pt x="39752" y="527"/>
                    <a:pt x="39895" y="268"/>
                    <a:pt x="40029" y="19"/>
                  </a:cubicBezTo>
                  <a:lnTo>
                    <a:pt x="4000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37"/>
            <p:cNvSpPr/>
            <p:nvPr/>
          </p:nvSpPr>
          <p:spPr>
            <a:xfrm>
              <a:off x="1345456" y="2516632"/>
              <a:ext cx="2377019" cy="1816092"/>
            </a:xfrm>
            <a:custGeom>
              <a:avLst/>
              <a:gdLst/>
              <a:ahLst/>
              <a:cxnLst/>
              <a:rect l="l" t="t" r="r" b="b"/>
              <a:pathLst>
                <a:path w="39584" h="30243" extrusionOk="0">
                  <a:moveTo>
                    <a:pt x="39557" y="1"/>
                  </a:moveTo>
                  <a:lnTo>
                    <a:pt x="39405" y="340"/>
                  </a:lnTo>
                  <a:cubicBezTo>
                    <a:pt x="37648" y="4113"/>
                    <a:pt x="35828" y="8012"/>
                    <a:pt x="32955" y="11321"/>
                  </a:cubicBezTo>
                  <a:cubicBezTo>
                    <a:pt x="32349" y="12026"/>
                    <a:pt x="31679" y="12695"/>
                    <a:pt x="30975" y="13302"/>
                  </a:cubicBezTo>
                  <a:cubicBezTo>
                    <a:pt x="29717" y="14390"/>
                    <a:pt x="28423" y="15229"/>
                    <a:pt x="27112" y="15791"/>
                  </a:cubicBezTo>
                  <a:cubicBezTo>
                    <a:pt x="25761" y="16371"/>
                    <a:pt x="24430" y="16663"/>
                    <a:pt x="23130" y="16663"/>
                  </a:cubicBezTo>
                  <a:cubicBezTo>
                    <a:pt x="22910" y="16663"/>
                    <a:pt x="22691" y="16655"/>
                    <a:pt x="22473" y="16638"/>
                  </a:cubicBezTo>
                  <a:cubicBezTo>
                    <a:pt x="22063" y="16612"/>
                    <a:pt x="21652" y="16549"/>
                    <a:pt x="21242" y="16451"/>
                  </a:cubicBezTo>
                  <a:cubicBezTo>
                    <a:pt x="20617" y="16317"/>
                    <a:pt x="19993" y="16103"/>
                    <a:pt x="19395" y="15898"/>
                  </a:cubicBezTo>
                  <a:cubicBezTo>
                    <a:pt x="18450" y="15568"/>
                    <a:pt x="17468" y="15238"/>
                    <a:pt x="16451" y="15175"/>
                  </a:cubicBezTo>
                  <a:cubicBezTo>
                    <a:pt x="16331" y="15168"/>
                    <a:pt x="16210" y="15164"/>
                    <a:pt x="16089" y="15164"/>
                  </a:cubicBezTo>
                  <a:cubicBezTo>
                    <a:pt x="15091" y="15164"/>
                    <a:pt x="14081" y="15426"/>
                    <a:pt x="13070" y="15951"/>
                  </a:cubicBezTo>
                  <a:cubicBezTo>
                    <a:pt x="12089" y="16469"/>
                    <a:pt x="11116" y="17236"/>
                    <a:pt x="10269" y="18173"/>
                  </a:cubicBezTo>
                  <a:cubicBezTo>
                    <a:pt x="10108" y="18360"/>
                    <a:pt x="9939" y="18556"/>
                    <a:pt x="9778" y="18753"/>
                  </a:cubicBezTo>
                  <a:cubicBezTo>
                    <a:pt x="8806" y="19975"/>
                    <a:pt x="8021" y="21358"/>
                    <a:pt x="7263" y="22696"/>
                  </a:cubicBezTo>
                  <a:cubicBezTo>
                    <a:pt x="6977" y="23195"/>
                    <a:pt x="6692" y="23704"/>
                    <a:pt x="6388" y="24203"/>
                  </a:cubicBezTo>
                  <a:cubicBezTo>
                    <a:pt x="6130" y="24640"/>
                    <a:pt x="5889" y="25024"/>
                    <a:pt x="5657" y="25381"/>
                  </a:cubicBezTo>
                  <a:cubicBezTo>
                    <a:pt x="3926" y="28004"/>
                    <a:pt x="2079" y="29583"/>
                    <a:pt x="1" y="30216"/>
                  </a:cubicBezTo>
                  <a:lnTo>
                    <a:pt x="10" y="30243"/>
                  </a:lnTo>
                  <a:cubicBezTo>
                    <a:pt x="1125" y="29904"/>
                    <a:pt x="2204" y="29262"/>
                    <a:pt x="3212" y="28343"/>
                  </a:cubicBezTo>
                  <a:cubicBezTo>
                    <a:pt x="4069" y="27575"/>
                    <a:pt x="4898" y="26585"/>
                    <a:pt x="5675" y="25399"/>
                  </a:cubicBezTo>
                  <a:cubicBezTo>
                    <a:pt x="5915" y="25042"/>
                    <a:pt x="6156" y="24658"/>
                    <a:pt x="6415" y="24221"/>
                  </a:cubicBezTo>
                  <a:cubicBezTo>
                    <a:pt x="6709" y="23722"/>
                    <a:pt x="7004" y="23204"/>
                    <a:pt x="7289" y="22705"/>
                  </a:cubicBezTo>
                  <a:cubicBezTo>
                    <a:pt x="8048" y="21375"/>
                    <a:pt x="8824" y="19993"/>
                    <a:pt x="9796" y="18770"/>
                  </a:cubicBezTo>
                  <a:cubicBezTo>
                    <a:pt x="9957" y="18574"/>
                    <a:pt x="10126" y="18378"/>
                    <a:pt x="10296" y="18191"/>
                  </a:cubicBezTo>
                  <a:cubicBezTo>
                    <a:pt x="12024" y="16276"/>
                    <a:pt x="14120" y="15191"/>
                    <a:pt x="16107" y="15191"/>
                  </a:cubicBezTo>
                  <a:cubicBezTo>
                    <a:pt x="16222" y="15191"/>
                    <a:pt x="16337" y="15195"/>
                    <a:pt x="16451" y="15202"/>
                  </a:cubicBezTo>
                  <a:cubicBezTo>
                    <a:pt x="17468" y="15264"/>
                    <a:pt x="18441" y="15595"/>
                    <a:pt x="19386" y="15916"/>
                  </a:cubicBezTo>
                  <a:cubicBezTo>
                    <a:pt x="19993" y="16130"/>
                    <a:pt x="20608" y="16335"/>
                    <a:pt x="21233" y="16478"/>
                  </a:cubicBezTo>
                  <a:cubicBezTo>
                    <a:pt x="21643" y="16576"/>
                    <a:pt x="22063" y="16638"/>
                    <a:pt x="22473" y="16665"/>
                  </a:cubicBezTo>
                  <a:cubicBezTo>
                    <a:pt x="22691" y="16682"/>
                    <a:pt x="22910" y="16690"/>
                    <a:pt x="23131" y="16690"/>
                  </a:cubicBezTo>
                  <a:cubicBezTo>
                    <a:pt x="24433" y="16690"/>
                    <a:pt x="25770" y="16398"/>
                    <a:pt x="27121" y="15818"/>
                  </a:cubicBezTo>
                  <a:cubicBezTo>
                    <a:pt x="28432" y="15247"/>
                    <a:pt x="29735" y="14408"/>
                    <a:pt x="30993" y="13329"/>
                  </a:cubicBezTo>
                  <a:cubicBezTo>
                    <a:pt x="31697" y="12713"/>
                    <a:pt x="32366" y="12044"/>
                    <a:pt x="32982" y="11339"/>
                  </a:cubicBezTo>
                  <a:cubicBezTo>
                    <a:pt x="35855" y="8030"/>
                    <a:pt x="37665" y="4122"/>
                    <a:pt x="39423" y="349"/>
                  </a:cubicBezTo>
                  <a:lnTo>
                    <a:pt x="39584" y="10"/>
                  </a:lnTo>
                  <a:lnTo>
                    <a:pt x="39557"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37"/>
            <p:cNvSpPr/>
            <p:nvPr/>
          </p:nvSpPr>
          <p:spPr>
            <a:xfrm>
              <a:off x="1387790" y="2503241"/>
              <a:ext cx="2350237" cy="1838070"/>
            </a:xfrm>
            <a:custGeom>
              <a:avLst/>
              <a:gdLst/>
              <a:ahLst/>
              <a:cxnLst/>
              <a:rect l="l" t="t" r="r" b="b"/>
              <a:pathLst>
                <a:path w="39138" h="30609" extrusionOk="0">
                  <a:moveTo>
                    <a:pt x="39110" y="1"/>
                  </a:moveTo>
                  <a:lnTo>
                    <a:pt x="39102" y="27"/>
                  </a:lnTo>
                  <a:cubicBezTo>
                    <a:pt x="37460" y="4078"/>
                    <a:pt x="35756" y="8261"/>
                    <a:pt x="32821" y="11669"/>
                  </a:cubicBezTo>
                  <a:cubicBezTo>
                    <a:pt x="32214" y="12374"/>
                    <a:pt x="31545" y="13034"/>
                    <a:pt x="30832" y="13632"/>
                  </a:cubicBezTo>
                  <a:cubicBezTo>
                    <a:pt x="29583" y="14685"/>
                    <a:pt x="28262" y="15496"/>
                    <a:pt x="26898" y="16041"/>
                  </a:cubicBezTo>
                  <a:cubicBezTo>
                    <a:pt x="25594" y="16556"/>
                    <a:pt x="24298" y="16816"/>
                    <a:pt x="23032" y="16816"/>
                  </a:cubicBezTo>
                  <a:cubicBezTo>
                    <a:pt x="22764" y="16816"/>
                    <a:pt x="22497" y="16804"/>
                    <a:pt x="22232" y="16781"/>
                  </a:cubicBezTo>
                  <a:cubicBezTo>
                    <a:pt x="21821" y="16745"/>
                    <a:pt x="21411" y="16683"/>
                    <a:pt x="21001" y="16585"/>
                  </a:cubicBezTo>
                  <a:cubicBezTo>
                    <a:pt x="20385" y="16442"/>
                    <a:pt x="19770" y="16228"/>
                    <a:pt x="19181" y="16023"/>
                  </a:cubicBezTo>
                  <a:cubicBezTo>
                    <a:pt x="18235" y="15693"/>
                    <a:pt x="17254" y="15354"/>
                    <a:pt x="16237" y="15282"/>
                  </a:cubicBezTo>
                  <a:cubicBezTo>
                    <a:pt x="16116" y="15275"/>
                    <a:pt x="15995" y="15271"/>
                    <a:pt x="15874" y="15271"/>
                  </a:cubicBezTo>
                  <a:cubicBezTo>
                    <a:pt x="14876" y="15271"/>
                    <a:pt x="13868" y="15532"/>
                    <a:pt x="12874" y="16041"/>
                  </a:cubicBezTo>
                  <a:cubicBezTo>
                    <a:pt x="11883" y="16549"/>
                    <a:pt x="10920" y="17307"/>
                    <a:pt x="10072" y="18235"/>
                  </a:cubicBezTo>
                  <a:cubicBezTo>
                    <a:pt x="9903" y="18423"/>
                    <a:pt x="9742" y="18619"/>
                    <a:pt x="9582" y="18815"/>
                  </a:cubicBezTo>
                  <a:cubicBezTo>
                    <a:pt x="8547" y="20117"/>
                    <a:pt x="7735" y="21598"/>
                    <a:pt x="6950" y="23035"/>
                  </a:cubicBezTo>
                  <a:cubicBezTo>
                    <a:pt x="6727" y="23454"/>
                    <a:pt x="6486" y="23873"/>
                    <a:pt x="6254" y="24293"/>
                  </a:cubicBezTo>
                  <a:cubicBezTo>
                    <a:pt x="6004" y="24739"/>
                    <a:pt x="5773" y="25131"/>
                    <a:pt x="5549" y="25488"/>
                  </a:cubicBezTo>
                  <a:cubicBezTo>
                    <a:pt x="3872" y="28209"/>
                    <a:pt x="2052" y="29877"/>
                    <a:pt x="1" y="30591"/>
                  </a:cubicBezTo>
                  <a:lnTo>
                    <a:pt x="10" y="30609"/>
                  </a:lnTo>
                  <a:cubicBezTo>
                    <a:pt x="2070" y="29895"/>
                    <a:pt x="3881" y="28218"/>
                    <a:pt x="5567" y="25497"/>
                  </a:cubicBezTo>
                  <a:cubicBezTo>
                    <a:pt x="5790" y="25140"/>
                    <a:pt x="6022" y="24747"/>
                    <a:pt x="6272" y="24301"/>
                  </a:cubicBezTo>
                  <a:cubicBezTo>
                    <a:pt x="6504" y="23882"/>
                    <a:pt x="6745" y="23463"/>
                    <a:pt x="6968" y="23044"/>
                  </a:cubicBezTo>
                  <a:cubicBezTo>
                    <a:pt x="7753" y="21616"/>
                    <a:pt x="8565" y="20126"/>
                    <a:pt x="9600" y="18833"/>
                  </a:cubicBezTo>
                  <a:cubicBezTo>
                    <a:pt x="9751" y="18637"/>
                    <a:pt x="9921" y="18440"/>
                    <a:pt x="10090" y="18253"/>
                  </a:cubicBezTo>
                  <a:cubicBezTo>
                    <a:pt x="11809" y="16357"/>
                    <a:pt x="13902" y="15289"/>
                    <a:pt x="15888" y="15289"/>
                  </a:cubicBezTo>
                  <a:cubicBezTo>
                    <a:pt x="16005" y="15289"/>
                    <a:pt x="16121" y="15293"/>
                    <a:pt x="16237" y="15300"/>
                  </a:cubicBezTo>
                  <a:cubicBezTo>
                    <a:pt x="17254" y="15372"/>
                    <a:pt x="18226" y="15711"/>
                    <a:pt x="19172" y="16041"/>
                  </a:cubicBezTo>
                  <a:cubicBezTo>
                    <a:pt x="19770" y="16246"/>
                    <a:pt x="20385" y="16460"/>
                    <a:pt x="21001" y="16603"/>
                  </a:cubicBezTo>
                  <a:cubicBezTo>
                    <a:pt x="21402" y="16701"/>
                    <a:pt x="21821" y="16772"/>
                    <a:pt x="22232" y="16808"/>
                  </a:cubicBezTo>
                  <a:cubicBezTo>
                    <a:pt x="22492" y="16831"/>
                    <a:pt x="22753" y="16842"/>
                    <a:pt x="23016" y="16842"/>
                  </a:cubicBezTo>
                  <a:cubicBezTo>
                    <a:pt x="24287" y="16842"/>
                    <a:pt x="25591" y="16576"/>
                    <a:pt x="26906" y="16058"/>
                  </a:cubicBezTo>
                  <a:cubicBezTo>
                    <a:pt x="28271" y="15514"/>
                    <a:pt x="29592" y="14702"/>
                    <a:pt x="30850" y="13650"/>
                  </a:cubicBezTo>
                  <a:cubicBezTo>
                    <a:pt x="31563" y="13052"/>
                    <a:pt x="32232" y="12392"/>
                    <a:pt x="32839" y="11687"/>
                  </a:cubicBezTo>
                  <a:cubicBezTo>
                    <a:pt x="35774" y="8270"/>
                    <a:pt x="37478" y="4086"/>
                    <a:pt x="39119" y="36"/>
                  </a:cubicBezTo>
                  <a:lnTo>
                    <a:pt x="39137" y="10"/>
                  </a:lnTo>
                  <a:lnTo>
                    <a:pt x="39110"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37"/>
            <p:cNvSpPr/>
            <p:nvPr/>
          </p:nvSpPr>
          <p:spPr>
            <a:xfrm>
              <a:off x="1430125" y="2489850"/>
              <a:ext cx="2322854" cy="1860049"/>
            </a:xfrm>
            <a:custGeom>
              <a:avLst/>
              <a:gdLst/>
              <a:ahLst/>
              <a:cxnLst/>
              <a:rect l="l" t="t" r="r" b="b"/>
              <a:pathLst>
                <a:path w="38682" h="30975" extrusionOk="0">
                  <a:moveTo>
                    <a:pt x="38673" y="1"/>
                  </a:moveTo>
                  <a:cubicBezTo>
                    <a:pt x="37255" y="4015"/>
                    <a:pt x="35649" y="8556"/>
                    <a:pt x="32687" y="12017"/>
                  </a:cubicBezTo>
                  <a:cubicBezTo>
                    <a:pt x="30004" y="15163"/>
                    <a:pt x="26352" y="16971"/>
                    <a:pt x="22924" y="16971"/>
                  </a:cubicBezTo>
                  <a:cubicBezTo>
                    <a:pt x="22191" y="16971"/>
                    <a:pt x="21469" y="16888"/>
                    <a:pt x="20769" y="16719"/>
                  </a:cubicBezTo>
                  <a:cubicBezTo>
                    <a:pt x="20153" y="16567"/>
                    <a:pt x="19546" y="16353"/>
                    <a:pt x="18966" y="16148"/>
                  </a:cubicBezTo>
                  <a:cubicBezTo>
                    <a:pt x="18021" y="15809"/>
                    <a:pt x="17040" y="15470"/>
                    <a:pt x="16023" y="15398"/>
                  </a:cubicBezTo>
                  <a:cubicBezTo>
                    <a:pt x="15884" y="15388"/>
                    <a:pt x="15745" y="15383"/>
                    <a:pt x="15605" y="15383"/>
                  </a:cubicBezTo>
                  <a:cubicBezTo>
                    <a:pt x="14519" y="15383"/>
                    <a:pt x="13421" y="15691"/>
                    <a:pt x="12338" y="16308"/>
                  </a:cubicBezTo>
                  <a:cubicBezTo>
                    <a:pt x="11259" y="16915"/>
                    <a:pt x="10242" y="17807"/>
                    <a:pt x="9385" y="18877"/>
                  </a:cubicBezTo>
                  <a:cubicBezTo>
                    <a:pt x="8279" y="20260"/>
                    <a:pt x="7441" y="21857"/>
                    <a:pt x="6638" y="23400"/>
                  </a:cubicBezTo>
                  <a:cubicBezTo>
                    <a:pt x="6254" y="24123"/>
                    <a:pt x="5861" y="24881"/>
                    <a:pt x="5442" y="25595"/>
                  </a:cubicBezTo>
                  <a:cubicBezTo>
                    <a:pt x="3810" y="28414"/>
                    <a:pt x="2034" y="30171"/>
                    <a:pt x="0" y="30965"/>
                  </a:cubicBezTo>
                  <a:lnTo>
                    <a:pt x="9" y="30974"/>
                  </a:lnTo>
                  <a:cubicBezTo>
                    <a:pt x="1124" y="30537"/>
                    <a:pt x="2186" y="29806"/>
                    <a:pt x="3149" y="28780"/>
                  </a:cubicBezTo>
                  <a:cubicBezTo>
                    <a:pt x="3952" y="27932"/>
                    <a:pt x="4711" y="26897"/>
                    <a:pt x="5460" y="25604"/>
                  </a:cubicBezTo>
                  <a:cubicBezTo>
                    <a:pt x="5870" y="24881"/>
                    <a:pt x="6263" y="24132"/>
                    <a:pt x="6647" y="23409"/>
                  </a:cubicBezTo>
                  <a:cubicBezTo>
                    <a:pt x="7458" y="21866"/>
                    <a:pt x="8297" y="20269"/>
                    <a:pt x="9394" y="18886"/>
                  </a:cubicBezTo>
                  <a:cubicBezTo>
                    <a:pt x="11152" y="16683"/>
                    <a:pt x="13462" y="15398"/>
                    <a:pt x="15639" y="15398"/>
                  </a:cubicBezTo>
                  <a:cubicBezTo>
                    <a:pt x="15764" y="15398"/>
                    <a:pt x="15898" y="15398"/>
                    <a:pt x="16023" y="15407"/>
                  </a:cubicBezTo>
                  <a:cubicBezTo>
                    <a:pt x="17040" y="15479"/>
                    <a:pt x="18012" y="15826"/>
                    <a:pt x="18958" y="16165"/>
                  </a:cubicBezTo>
                  <a:cubicBezTo>
                    <a:pt x="19546" y="16371"/>
                    <a:pt x="20153" y="16585"/>
                    <a:pt x="20760" y="16727"/>
                  </a:cubicBezTo>
                  <a:cubicBezTo>
                    <a:pt x="21468" y="16899"/>
                    <a:pt x="22198" y="16984"/>
                    <a:pt x="22941" y="16984"/>
                  </a:cubicBezTo>
                  <a:cubicBezTo>
                    <a:pt x="24361" y="16984"/>
                    <a:pt x="25829" y="16673"/>
                    <a:pt x="27281" y="16058"/>
                  </a:cubicBezTo>
                  <a:cubicBezTo>
                    <a:pt x="28298" y="15630"/>
                    <a:pt x="29288" y="15059"/>
                    <a:pt x="30216" y="14355"/>
                  </a:cubicBezTo>
                  <a:cubicBezTo>
                    <a:pt x="31126" y="13677"/>
                    <a:pt x="31964" y="12891"/>
                    <a:pt x="32705" y="12026"/>
                  </a:cubicBezTo>
                  <a:cubicBezTo>
                    <a:pt x="34016" y="10492"/>
                    <a:pt x="35167" y="8627"/>
                    <a:pt x="36229" y="6326"/>
                  </a:cubicBezTo>
                  <a:cubicBezTo>
                    <a:pt x="37192" y="4229"/>
                    <a:pt x="37986" y="1990"/>
                    <a:pt x="38682" y="10"/>
                  </a:cubicBezTo>
                  <a:lnTo>
                    <a:pt x="38673"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731" name="Google Shape;4731;p37"/>
          <p:cNvSpPr/>
          <p:nvPr/>
        </p:nvSpPr>
        <p:spPr>
          <a:xfrm>
            <a:off x="-895000" y="45549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37"/>
          <p:cNvSpPr/>
          <p:nvPr/>
        </p:nvSpPr>
        <p:spPr>
          <a:xfrm>
            <a:off x="3230363" y="44960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37"/>
          <p:cNvSpPr/>
          <p:nvPr/>
        </p:nvSpPr>
        <p:spPr>
          <a:xfrm>
            <a:off x="1088638" y="42758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37"/>
          <p:cNvSpPr/>
          <p:nvPr/>
        </p:nvSpPr>
        <p:spPr>
          <a:xfrm>
            <a:off x="5990238" y="48479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37"/>
          <p:cNvSpPr/>
          <p:nvPr/>
        </p:nvSpPr>
        <p:spPr>
          <a:xfrm>
            <a:off x="7733625" y="42510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37"/>
          <p:cNvSpPr/>
          <p:nvPr/>
        </p:nvSpPr>
        <p:spPr>
          <a:xfrm>
            <a:off x="1448925" y="48526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37"/>
          <p:cNvSpPr/>
          <p:nvPr/>
        </p:nvSpPr>
        <p:spPr>
          <a:xfrm>
            <a:off x="4385063" y="49442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38" name="Google Shape;4738;p37"/>
          <p:cNvGrpSpPr/>
          <p:nvPr/>
        </p:nvGrpSpPr>
        <p:grpSpPr>
          <a:xfrm>
            <a:off x="367100" y="3395913"/>
            <a:ext cx="37200" cy="2435125"/>
            <a:chOff x="367100" y="2392375"/>
            <a:chExt cx="37200" cy="2435125"/>
          </a:xfrm>
        </p:grpSpPr>
        <p:sp>
          <p:nvSpPr>
            <p:cNvPr id="4739" name="Google Shape;4739;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41" name="Google Shape;4741;p37"/>
          <p:cNvGrpSpPr/>
          <p:nvPr/>
        </p:nvGrpSpPr>
        <p:grpSpPr>
          <a:xfrm>
            <a:off x="1496950" y="4733550"/>
            <a:ext cx="37200" cy="833425"/>
            <a:chOff x="367100" y="2392375"/>
            <a:chExt cx="37200" cy="833425"/>
          </a:xfrm>
        </p:grpSpPr>
        <p:sp>
          <p:nvSpPr>
            <p:cNvPr id="4742" name="Google Shape;4742;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44" name="Google Shape;4744;p37"/>
          <p:cNvGrpSpPr/>
          <p:nvPr/>
        </p:nvGrpSpPr>
        <p:grpSpPr>
          <a:xfrm>
            <a:off x="995688" y="4724625"/>
            <a:ext cx="37200" cy="1232425"/>
            <a:chOff x="367100" y="2392375"/>
            <a:chExt cx="37200" cy="1232425"/>
          </a:xfrm>
        </p:grpSpPr>
        <p:sp>
          <p:nvSpPr>
            <p:cNvPr id="4745" name="Google Shape;4745;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47" name="Google Shape;4747;p37"/>
          <p:cNvGrpSpPr/>
          <p:nvPr/>
        </p:nvGrpSpPr>
        <p:grpSpPr>
          <a:xfrm>
            <a:off x="1733350" y="4695513"/>
            <a:ext cx="37200" cy="833425"/>
            <a:chOff x="367100" y="2392375"/>
            <a:chExt cx="37200" cy="833425"/>
          </a:xfrm>
        </p:grpSpPr>
        <p:sp>
          <p:nvSpPr>
            <p:cNvPr id="4748" name="Google Shape;4748;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50" name="Google Shape;4750;p37"/>
          <p:cNvGrpSpPr/>
          <p:nvPr/>
        </p:nvGrpSpPr>
        <p:grpSpPr>
          <a:xfrm>
            <a:off x="8607850" y="3557063"/>
            <a:ext cx="37200" cy="2435125"/>
            <a:chOff x="367100" y="2392375"/>
            <a:chExt cx="37200" cy="2435125"/>
          </a:xfrm>
        </p:grpSpPr>
        <p:sp>
          <p:nvSpPr>
            <p:cNvPr id="4751" name="Google Shape;4751;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53" name="Google Shape;4753;p37"/>
          <p:cNvGrpSpPr/>
          <p:nvPr/>
        </p:nvGrpSpPr>
        <p:grpSpPr>
          <a:xfrm>
            <a:off x="658425" y="4576075"/>
            <a:ext cx="37200" cy="1232425"/>
            <a:chOff x="367100" y="2392375"/>
            <a:chExt cx="37200" cy="1232425"/>
          </a:xfrm>
        </p:grpSpPr>
        <p:sp>
          <p:nvSpPr>
            <p:cNvPr id="4754" name="Google Shape;4754;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56" name="Google Shape;4756;p37"/>
          <p:cNvGrpSpPr/>
          <p:nvPr/>
        </p:nvGrpSpPr>
        <p:grpSpPr>
          <a:xfrm>
            <a:off x="3527900" y="5000325"/>
            <a:ext cx="37200" cy="833425"/>
            <a:chOff x="367100" y="2392375"/>
            <a:chExt cx="37200" cy="833425"/>
          </a:xfrm>
        </p:grpSpPr>
        <p:sp>
          <p:nvSpPr>
            <p:cNvPr id="4757" name="Google Shape;4757;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59" name="Google Shape;4759;p37"/>
          <p:cNvGrpSpPr/>
          <p:nvPr/>
        </p:nvGrpSpPr>
        <p:grpSpPr>
          <a:xfrm>
            <a:off x="2347800" y="4836313"/>
            <a:ext cx="37200" cy="833425"/>
            <a:chOff x="367100" y="2392375"/>
            <a:chExt cx="37200" cy="833425"/>
          </a:xfrm>
        </p:grpSpPr>
        <p:sp>
          <p:nvSpPr>
            <p:cNvPr id="4760" name="Google Shape;4760;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62" name="Google Shape;4762;p37"/>
          <p:cNvGrpSpPr/>
          <p:nvPr/>
        </p:nvGrpSpPr>
        <p:grpSpPr>
          <a:xfrm>
            <a:off x="7259438" y="4961888"/>
            <a:ext cx="37200" cy="833425"/>
            <a:chOff x="367100" y="2392375"/>
            <a:chExt cx="37200" cy="833425"/>
          </a:xfrm>
        </p:grpSpPr>
        <p:sp>
          <p:nvSpPr>
            <p:cNvPr id="4763" name="Google Shape;4763;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65" name="Google Shape;4765;p37"/>
          <p:cNvGrpSpPr/>
          <p:nvPr/>
        </p:nvGrpSpPr>
        <p:grpSpPr>
          <a:xfrm>
            <a:off x="5876450" y="5025588"/>
            <a:ext cx="37200" cy="833425"/>
            <a:chOff x="367100" y="2392375"/>
            <a:chExt cx="37200" cy="833425"/>
          </a:xfrm>
        </p:grpSpPr>
        <p:sp>
          <p:nvSpPr>
            <p:cNvPr id="4766" name="Google Shape;4766;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68" name="Google Shape;4768;p37"/>
          <p:cNvGrpSpPr/>
          <p:nvPr/>
        </p:nvGrpSpPr>
        <p:grpSpPr>
          <a:xfrm>
            <a:off x="5087700" y="4924113"/>
            <a:ext cx="37200" cy="833425"/>
            <a:chOff x="367100" y="2392375"/>
            <a:chExt cx="37200" cy="833425"/>
          </a:xfrm>
        </p:grpSpPr>
        <p:sp>
          <p:nvSpPr>
            <p:cNvPr id="4769" name="Google Shape;4769;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71" name="Google Shape;4771;p37"/>
          <p:cNvGrpSpPr/>
          <p:nvPr/>
        </p:nvGrpSpPr>
        <p:grpSpPr>
          <a:xfrm>
            <a:off x="6722900" y="5003300"/>
            <a:ext cx="37200" cy="1232425"/>
            <a:chOff x="367100" y="2392375"/>
            <a:chExt cx="37200" cy="1232425"/>
          </a:xfrm>
        </p:grpSpPr>
        <p:sp>
          <p:nvSpPr>
            <p:cNvPr id="4772" name="Google Shape;4772;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74" name="Google Shape;4774;p37"/>
          <p:cNvGrpSpPr/>
          <p:nvPr/>
        </p:nvGrpSpPr>
        <p:grpSpPr>
          <a:xfrm>
            <a:off x="7961675" y="4576075"/>
            <a:ext cx="37200" cy="833425"/>
            <a:chOff x="367100" y="2392375"/>
            <a:chExt cx="37200" cy="833425"/>
          </a:xfrm>
        </p:grpSpPr>
        <p:sp>
          <p:nvSpPr>
            <p:cNvPr id="4775" name="Google Shape;4775;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77" name="Google Shape;4777;p37"/>
          <p:cNvGrpSpPr/>
          <p:nvPr/>
        </p:nvGrpSpPr>
        <p:grpSpPr>
          <a:xfrm>
            <a:off x="8312775" y="4639538"/>
            <a:ext cx="37200" cy="833425"/>
            <a:chOff x="367100" y="2392375"/>
            <a:chExt cx="37200" cy="833425"/>
          </a:xfrm>
        </p:grpSpPr>
        <p:sp>
          <p:nvSpPr>
            <p:cNvPr id="4778" name="Google Shape;4778;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80" name="Google Shape;4780;p37"/>
          <p:cNvGrpSpPr/>
          <p:nvPr/>
        </p:nvGrpSpPr>
        <p:grpSpPr>
          <a:xfrm>
            <a:off x="8994688" y="4376575"/>
            <a:ext cx="37200" cy="1232425"/>
            <a:chOff x="367100" y="2392375"/>
            <a:chExt cx="37200" cy="1232425"/>
          </a:xfrm>
        </p:grpSpPr>
        <p:sp>
          <p:nvSpPr>
            <p:cNvPr id="4781" name="Google Shape;4781;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83" name="Google Shape;4783;p37"/>
          <p:cNvGrpSpPr/>
          <p:nvPr/>
        </p:nvGrpSpPr>
        <p:grpSpPr>
          <a:xfrm>
            <a:off x="179163" y="4158425"/>
            <a:ext cx="37200" cy="1232425"/>
            <a:chOff x="367100" y="2392375"/>
            <a:chExt cx="37200" cy="1232425"/>
          </a:xfrm>
        </p:grpSpPr>
        <p:sp>
          <p:nvSpPr>
            <p:cNvPr id="4784" name="Google Shape;4784;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86" name="Google Shape;4786;p37"/>
          <p:cNvGrpSpPr/>
          <p:nvPr/>
        </p:nvGrpSpPr>
        <p:grpSpPr>
          <a:xfrm>
            <a:off x="4435463" y="5076500"/>
            <a:ext cx="37200" cy="833425"/>
            <a:chOff x="367100" y="2392375"/>
            <a:chExt cx="37200" cy="833425"/>
          </a:xfrm>
        </p:grpSpPr>
        <p:sp>
          <p:nvSpPr>
            <p:cNvPr id="4787" name="Google Shape;4787;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89" name="Google Shape;4789;p37"/>
          <p:cNvGrpSpPr/>
          <p:nvPr/>
        </p:nvGrpSpPr>
        <p:grpSpPr>
          <a:xfrm>
            <a:off x="3121763" y="4496025"/>
            <a:ext cx="37200" cy="1232425"/>
            <a:chOff x="367100" y="2392375"/>
            <a:chExt cx="37200" cy="1232425"/>
          </a:xfrm>
        </p:grpSpPr>
        <p:sp>
          <p:nvSpPr>
            <p:cNvPr id="4790" name="Google Shape;4790;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92" name="Google Shape;4792;p37"/>
          <p:cNvGrpSpPr/>
          <p:nvPr/>
        </p:nvGrpSpPr>
        <p:grpSpPr>
          <a:xfrm>
            <a:off x="542463" y="3775225"/>
            <a:ext cx="37200" cy="2435125"/>
            <a:chOff x="367100" y="2392375"/>
            <a:chExt cx="37200" cy="2435125"/>
          </a:xfrm>
        </p:grpSpPr>
        <p:sp>
          <p:nvSpPr>
            <p:cNvPr id="4793" name="Google Shape;4793;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95" name="Google Shape;4795;p37"/>
          <p:cNvGrpSpPr/>
          <p:nvPr/>
        </p:nvGrpSpPr>
        <p:grpSpPr>
          <a:xfrm>
            <a:off x="5937800" y="4199463"/>
            <a:ext cx="37200" cy="2435125"/>
            <a:chOff x="367100" y="2392375"/>
            <a:chExt cx="37200" cy="2435125"/>
          </a:xfrm>
        </p:grpSpPr>
        <p:sp>
          <p:nvSpPr>
            <p:cNvPr id="4796" name="Google Shape;4796;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798" name="Google Shape;4798;p37"/>
          <p:cNvSpPr/>
          <p:nvPr/>
        </p:nvSpPr>
        <p:spPr>
          <a:xfrm>
            <a:off x="2148550" y="46484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99" name="Google Shape;4799;p37"/>
          <p:cNvGrpSpPr/>
          <p:nvPr/>
        </p:nvGrpSpPr>
        <p:grpSpPr>
          <a:xfrm>
            <a:off x="8743938" y="3932700"/>
            <a:ext cx="37200" cy="2435125"/>
            <a:chOff x="367100" y="2392375"/>
            <a:chExt cx="37200" cy="2435125"/>
          </a:xfrm>
        </p:grpSpPr>
        <p:sp>
          <p:nvSpPr>
            <p:cNvPr id="4800" name="Google Shape;4800;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02" name="Google Shape;4802;p37"/>
          <p:cNvGrpSpPr/>
          <p:nvPr/>
        </p:nvGrpSpPr>
        <p:grpSpPr>
          <a:xfrm>
            <a:off x="8880050" y="3093813"/>
            <a:ext cx="37200" cy="2435125"/>
            <a:chOff x="367100" y="2392375"/>
            <a:chExt cx="37200" cy="2435125"/>
          </a:xfrm>
        </p:grpSpPr>
        <p:sp>
          <p:nvSpPr>
            <p:cNvPr id="4803" name="Google Shape;4803;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05" name="Google Shape;4805;p37"/>
          <p:cNvGrpSpPr/>
          <p:nvPr/>
        </p:nvGrpSpPr>
        <p:grpSpPr>
          <a:xfrm>
            <a:off x="3407038" y="4060475"/>
            <a:ext cx="37200" cy="2435125"/>
            <a:chOff x="367100" y="2392375"/>
            <a:chExt cx="37200" cy="2435125"/>
          </a:xfrm>
        </p:grpSpPr>
        <p:sp>
          <p:nvSpPr>
            <p:cNvPr id="4806" name="Google Shape;4806;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808" name="Google Shape;4808;p37"/>
          <p:cNvGrpSpPr/>
          <p:nvPr/>
        </p:nvGrpSpPr>
        <p:grpSpPr>
          <a:xfrm>
            <a:off x="5684350" y="4024275"/>
            <a:ext cx="37200" cy="2435125"/>
            <a:chOff x="367100" y="2392375"/>
            <a:chExt cx="37200" cy="2435125"/>
          </a:xfrm>
        </p:grpSpPr>
        <p:sp>
          <p:nvSpPr>
            <p:cNvPr id="4809" name="Google Shape;4809;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3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811" name="Google Shape;4811;p37"/>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37"/>
          <p:cNvSpPr/>
          <p:nvPr/>
        </p:nvSpPr>
        <p:spPr>
          <a:xfrm>
            <a:off x="-378837" y="922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37"/>
          <p:cNvSpPr/>
          <p:nvPr/>
        </p:nvSpPr>
        <p:spPr>
          <a:xfrm>
            <a:off x="8781138" y="1418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452" name="Shape 452"/>
        <p:cNvGrpSpPr/>
        <p:nvPr/>
      </p:nvGrpSpPr>
      <p:grpSpPr>
        <a:xfrm>
          <a:off x="0" y="0"/>
          <a:ext cx="0" cy="0"/>
          <a:chOff x="0" y="0"/>
          <a:chExt cx="0" cy="0"/>
        </a:xfrm>
      </p:grpSpPr>
      <p:sp>
        <p:nvSpPr>
          <p:cNvPr id="453" name="Google Shape;453;p5"/>
          <p:cNvSpPr txBox="1"/>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4" name="Google Shape;454;p5"/>
          <p:cNvSpPr txBox="1"/>
          <p:nvPr>
            <p:ph type="title" idx="2"/>
          </p:nvPr>
        </p:nvSpPr>
        <p:spPr>
          <a:xfrm>
            <a:off x="1187000" y="1924487"/>
            <a:ext cx="27426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2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5" name="Google Shape;455;p5"/>
          <p:cNvSpPr txBox="1"/>
          <p:nvPr>
            <p:ph type="title" idx="3"/>
          </p:nvPr>
        </p:nvSpPr>
        <p:spPr>
          <a:xfrm>
            <a:off x="5214400" y="1924487"/>
            <a:ext cx="2742600" cy="33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2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6" name="Google Shape;456;p5"/>
          <p:cNvSpPr txBox="1"/>
          <p:nvPr>
            <p:ph type="subTitle" idx="1"/>
          </p:nvPr>
        </p:nvSpPr>
        <p:spPr>
          <a:xfrm>
            <a:off x="5332897" y="2249710"/>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457" name="Google Shape;457;p5"/>
          <p:cNvSpPr txBox="1"/>
          <p:nvPr>
            <p:ph type="subTitle" idx="4"/>
          </p:nvPr>
        </p:nvSpPr>
        <p:spPr>
          <a:xfrm>
            <a:off x="1305500" y="2249710"/>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458" name="Google Shape;458;p5"/>
          <p:cNvSpPr/>
          <p:nvPr/>
        </p:nvSpPr>
        <p:spPr>
          <a:xfrm>
            <a:off x="-1008750" y="346520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5"/>
          <p:cNvSpPr/>
          <p:nvPr/>
        </p:nvSpPr>
        <p:spPr>
          <a:xfrm>
            <a:off x="3200263" y="39800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5"/>
          <p:cNvSpPr/>
          <p:nvPr/>
        </p:nvSpPr>
        <p:spPr>
          <a:xfrm>
            <a:off x="524075" y="4211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5"/>
          <p:cNvSpPr/>
          <p:nvPr/>
        </p:nvSpPr>
        <p:spPr>
          <a:xfrm>
            <a:off x="6039663" y="43980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5"/>
          <p:cNvSpPr/>
          <p:nvPr/>
        </p:nvSpPr>
        <p:spPr>
          <a:xfrm>
            <a:off x="8027863" y="32604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3" name="Google Shape;463;p5"/>
          <p:cNvGrpSpPr/>
          <p:nvPr/>
        </p:nvGrpSpPr>
        <p:grpSpPr>
          <a:xfrm>
            <a:off x="3357125" y="4013775"/>
            <a:ext cx="7141649" cy="2247459"/>
            <a:chOff x="3025400" y="1754925"/>
            <a:chExt cx="7141649" cy="2247459"/>
          </a:xfrm>
        </p:grpSpPr>
        <p:sp>
          <p:nvSpPr>
            <p:cNvPr id="464" name="Google Shape;464;p5"/>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5"/>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5"/>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5"/>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5"/>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5"/>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5"/>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5"/>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5"/>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5"/>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5"/>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5"/>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5"/>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5"/>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5"/>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5"/>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5"/>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5"/>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5"/>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5"/>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5"/>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5"/>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5"/>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5"/>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5"/>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5"/>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5"/>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91" name="Google Shape;491;p5"/>
          <p:cNvGrpSpPr/>
          <p:nvPr/>
        </p:nvGrpSpPr>
        <p:grpSpPr>
          <a:xfrm rot="-9787080">
            <a:off x="-2612784" y="3849529"/>
            <a:ext cx="7141613" cy="2247447"/>
            <a:chOff x="3025400" y="1754925"/>
            <a:chExt cx="7141649" cy="2247459"/>
          </a:xfrm>
        </p:grpSpPr>
        <p:sp>
          <p:nvSpPr>
            <p:cNvPr id="492" name="Google Shape;492;p5"/>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5"/>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5"/>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5"/>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5"/>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5"/>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5"/>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5"/>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5"/>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5"/>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5"/>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5"/>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5"/>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5"/>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5"/>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5"/>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5"/>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5"/>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5"/>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5"/>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5"/>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5"/>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5"/>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5"/>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5"/>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5"/>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5"/>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9" name="Google Shape;519;p5"/>
          <p:cNvSpPr/>
          <p:nvPr/>
        </p:nvSpPr>
        <p:spPr>
          <a:xfrm>
            <a:off x="7872200" y="3781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5"/>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5"/>
          <p:cNvSpPr/>
          <p:nvPr/>
        </p:nvSpPr>
        <p:spPr>
          <a:xfrm>
            <a:off x="88088" y="445225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2" name="Google Shape;522;p5"/>
          <p:cNvGrpSpPr/>
          <p:nvPr/>
        </p:nvGrpSpPr>
        <p:grpSpPr>
          <a:xfrm>
            <a:off x="367100" y="3091113"/>
            <a:ext cx="37200" cy="2435125"/>
            <a:chOff x="367100" y="2392375"/>
            <a:chExt cx="37200" cy="2435125"/>
          </a:xfrm>
        </p:grpSpPr>
        <p:sp>
          <p:nvSpPr>
            <p:cNvPr id="523" name="Google Shape;523;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 name="Google Shape;525;p5"/>
          <p:cNvGrpSpPr/>
          <p:nvPr/>
        </p:nvGrpSpPr>
        <p:grpSpPr>
          <a:xfrm>
            <a:off x="881275" y="4834013"/>
            <a:ext cx="37200" cy="833425"/>
            <a:chOff x="367100" y="2392375"/>
            <a:chExt cx="37200" cy="833425"/>
          </a:xfrm>
        </p:grpSpPr>
        <p:sp>
          <p:nvSpPr>
            <p:cNvPr id="526" name="Google Shape;526;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 name="Google Shape;528;p5"/>
          <p:cNvGrpSpPr/>
          <p:nvPr/>
        </p:nvGrpSpPr>
        <p:grpSpPr>
          <a:xfrm>
            <a:off x="2579388" y="4753675"/>
            <a:ext cx="37200" cy="1232425"/>
            <a:chOff x="367100" y="2392375"/>
            <a:chExt cx="37200" cy="1232425"/>
          </a:xfrm>
        </p:grpSpPr>
        <p:sp>
          <p:nvSpPr>
            <p:cNvPr id="529" name="Google Shape;529;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1" name="Google Shape;531;p5"/>
          <p:cNvGrpSpPr/>
          <p:nvPr/>
        </p:nvGrpSpPr>
        <p:grpSpPr>
          <a:xfrm>
            <a:off x="1123750" y="4543113"/>
            <a:ext cx="37200" cy="833425"/>
            <a:chOff x="367100" y="2392375"/>
            <a:chExt cx="37200" cy="833425"/>
          </a:xfrm>
        </p:grpSpPr>
        <p:sp>
          <p:nvSpPr>
            <p:cNvPr id="532" name="Google Shape;532;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 name="Google Shape;534;p5"/>
          <p:cNvGrpSpPr/>
          <p:nvPr/>
        </p:nvGrpSpPr>
        <p:grpSpPr>
          <a:xfrm>
            <a:off x="8663900" y="2917463"/>
            <a:ext cx="37200" cy="2435125"/>
            <a:chOff x="367100" y="2392375"/>
            <a:chExt cx="37200" cy="2435125"/>
          </a:xfrm>
        </p:grpSpPr>
        <p:sp>
          <p:nvSpPr>
            <p:cNvPr id="535" name="Google Shape;535;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 name="Google Shape;537;p5"/>
          <p:cNvGrpSpPr/>
          <p:nvPr/>
        </p:nvGrpSpPr>
        <p:grpSpPr>
          <a:xfrm>
            <a:off x="658425" y="4271275"/>
            <a:ext cx="37200" cy="1232425"/>
            <a:chOff x="367100" y="2392375"/>
            <a:chExt cx="37200" cy="1232425"/>
          </a:xfrm>
        </p:grpSpPr>
        <p:sp>
          <p:nvSpPr>
            <p:cNvPr id="538" name="Google Shape;538;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 name="Google Shape;540;p5"/>
          <p:cNvGrpSpPr/>
          <p:nvPr/>
        </p:nvGrpSpPr>
        <p:grpSpPr>
          <a:xfrm>
            <a:off x="3451700" y="4543125"/>
            <a:ext cx="37200" cy="833425"/>
            <a:chOff x="367100" y="2392375"/>
            <a:chExt cx="37200" cy="833425"/>
          </a:xfrm>
        </p:grpSpPr>
        <p:sp>
          <p:nvSpPr>
            <p:cNvPr id="541" name="Google Shape;541;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 name="Google Shape;543;p5"/>
          <p:cNvGrpSpPr/>
          <p:nvPr/>
        </p:nvGrpSpPr>
        <p:grpSpPr>
          <a:xfrm>
            <a:off x="4266113" y="4409325"/>
            <a:ext cx="37200" cy="833425"/>
            <a:chOff x="367100" y="2392375"/>
            <a:chExt cx="37200" cy="833425"/>
          </a:xfrm>
        </p:grpSpPr>
        <p:sp>
          <p:nvSpPr>
            <p:cNvPr id="544" name="Google Shape;544;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6" name="Google Shape;546;p5"/>
          <p:cNvGrpSpPr/>
          <p:nvPr/>
        </p:nvGrpSpPr>
        <p:grpSpPr>
          <a:xfrm>
            <a:off x="2119200" y="4683913"/>
            <a:ext cx="37200" cy="833425"/>
            <a:chOff x="367100" y="2392375"/>
            <a:chExt cx="37200" cy="833425"/>
          </a:xfrm>
        </p:grpSpPr>
        <p:sp>
          <p:nvSpPr>
            <p:cNvPr id="547" name="Google Shape;547;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9" name="Google Shape;549;p5"/>
          <p:cNvGrpSpPr/>
          <p:nvPr/>
        </p:nvGrpSpPr>
        <p:grpSpPr>
          <a:xfrm>
            <a:off x="7713288" y="4866550"/>
            <a:ext cx="37200" cy="833425"/>
            <a:chOff x="367100" y="2392375"/>
            <a:chExt cx="37200" cy="833425"/>
          </a:xfrm>
        </p:grpSpPr>
        <p:sp>
          <p:nvSpPr>
            <p:cNvPr id="550" name="Google Shape;550;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 name="Google Shape;552;p5"/>
          <p:cNvGrpSpPr/>
          <p:nvPr/>
        </p:nvGrpSpPr>
        <p:grpSpPr>
          <a:xfrm>
            <a:off x="5876450" y="4720788"/>
            <a:ext cx="37200" cy="833425"/>
            <a:chOff x="367100" y="2392375"/>
            <a:chExt cx="37200" cy="833425"/>
          </a:xfrm>
        </p:grpSpPr>
        <p:sp>
          <p:nvSpPr>
            <p:cNvPr id="553" name="Google Shape;553;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5" name="Google Shape;555;p5"/>
          <p:cNvGrpSpPr/>
          <p:nvPr/>
        </p:nvGrpSpPr>
        <p:grpSpPr>
          <a:xfrm>
            <a:off x="4541288" y="2941413"/>
            <a:ext cx="37200" cy="2435125"/>
            <a:chOff x="367100" y="2392375"/>
            <a:chExt cx="37200" cy="2435125"/>
          </a:xfrm>
        </p:grpSpPr>
        <p:sp>
          <p:nvSpPr>
            <p:cNvPr id="556" name="Google Shape;556;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 name="Google Shape;558;p5"/>
          <p:cNvGrpSpPr/>
          <p:nvPr/>
        </p:nvGrpSpPr>
        <p:grpSpPr>
          <a:xfrm>
            <a:off x="5316300" y="4543113"/>
            <a:ext cx="37200" cy="833425"/>
            <a:chOff x="367100" y="2392375"/>
            <a:chExt cx="37200" cy="833425"/>
          </a:xfrm>
        </p:grpSpPr>
        <p:sp>
          <p:nvSpPr>
            <p:cNvPr id="559" name="Google Shape;559;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 name="Google Shape;561;p5"/>
          <p:cNvGrpSpPr/>
          <p:nvPr/>
        </p:nvGrpSpPr>
        <p:grpSpPr>
          <a:xfrm>
            <a:off x="6646700" y="4622300"/>
            <a:ext cx="37200" cy="1232425"/>
            <a:chOff x="367100" y="2392375"/>
            <a:chExt cx="37200" cy="1232425"/>
          </a:xfrm>
        </p:grpSpPr>
        <p:sp>
          <p:nvSpPr>
            <p:cNvPr id="562" name="Google Shape;562;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 name="Google Shape;564;p5"/>
          <p:cNvGrpSpPr/>
          <p:nvPr/>
        </p:nvGrpSpPr>
        <p:grpSpPr>
          <a:xfrm>
            <a:off x="8766100" y="4428750"/>
            <a:ext cx="37200" cy="833425"/>
            <a:chOff x="367100" y="2392375"/>
            <a:chExt cx="37200" cy="833425"/>
          </a:xfrm>
        </p:grpSpPr>
        <p:sp>
          <p:nvSpPr>
            <p:cNvPr id="565" name="Google Shape;565;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7" name="Google Shape;567;p5"/>
          <p:cNvGrpSpPr/>
          <p:nvPr/>
        </p:nvGrpSpPr>
        <p:grpSpPr>
          <a:xfrm>
            <a:off x="8333088" y="4546963"/>
            <a:ext cx="37200" cy="833425"/>
            <a:chOff x="367100" y="2392375"/>
            <a:chExt cx="37200" cy="833425"/>
          </a:xfrm>
        </p:grpSpPr>
        <p:sp>
          <p:nvSpPr>
            <p:cNvPr id="568" name="Google Shape;568;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0" name="Google Shape;570;p5"/>
          <p:cNvGrpSpPr/>
          <p:nvPr/>
        </p:nvGrpSpPr>
        <p:grpSpPr>
          <a:xfrm>
            <a:off x="9008488" y="3926850"/>
            <a:ext cx="37200" cy="1232425"/>
            <a:chOff x="367100" y="2392375"/>
            <a:chExt cx="37200" cy="1232425"/>
          </a:xfrm>
        </p:grpSpPr>
        <p:sp>
          <p:nvSpPr>
            <p:cNvPr id="571" name="Google Shape;571;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3" name="Google Shape;573;p5"/>
          <p:cNvSpPr/>
          <p:nvPr/>
        </p:nvSpPr>
        <p:spPr>
          <a:xfrm>
            <a:off x="7556900" y="477620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5"/>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5" name="Google Shape;575;p5"/>
          <p:cNvGrpSpPr/>
          <p:nvPr/>
        </p:nvGrpSpPr>
        <p:grpSpPr>
          <a:xfrm>
            <a:off x="179163" y="3853625"/>
            <a:ext cx="37200" cy="1232425"/>
            <a:chOff x="367100" y="2392375"/>
            <a:chExt cx="37200" cy="1232425"/>
          </a:xfrm>
        </p:grpSpPr>
        <p:sp>
          <p:nvSpPr>
            <p:cNvPr id="576" name="Google Shape;576;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 name="Google Shape;578;p5"/>
          <p:cNvGrpSpPr/>
          <p:nvPr/>
        </p:nvGrpSpPr>
        <p:grpSpPr>
          <a:xfrm>
            <a:off x="4664063" y="4543100"/>
            <a:ext cx="37200" cy="833425"/>
            <a:chOff x="367100" y="2392375"/>
            <a:chExt cx="37200" cy="833425"/>
          </a:xfrm>
        </p:grpSpPr>
        <p:sp>
          <p:nvSpPr>
            <p:cNvPr id="579" name="Google Shape;579;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1" name="Google Shape;581;p5"/>
          <p:cNvGrpSpPr/>
          <p:nvPr/>
        </p:nvGrpSpPr>
        <p:grpSpPr>
          <a:xfrm>
            <a:off x="4908325" y="3692475"/>
            <a:ext cx="37200" cy="1232425"/>
            <a:chOff x="367100" y="2392375"/>
            <a:chExt cx="37200" cy="1232425"/>
          </a:xfrm>
        </p:grpSpPr>
        <p:sp>
          <p:nvSpPr>
            <p:cNvPr id="582" name="Google Shape;582;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4" name="Google Shape;584;p5"/>
          <p:cNvGrpSpPr/>
          <p:nvPr/>
        </p:nvGrpSpPr>
        <p:grpSpPr>
          <a:xfrm>
            <a:off x="4126138" y="3438925"/>
            <a:ext cx="37200" cy="2435125"/>
            <a:chOff x="367100" y="2392375"/>
            <a:chExt cx="37200" cy="2435125"/>
          </a:xfrm>
        </p:grpSpPr>
        <p:sp>
          <p:nvSpPr>
            <p:cNvPr id="585" name="Google Shape;585;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 name="Google Shape;587;p5"/>
          <p:cNvGrpSpPr/>
          <p:nvPr/>
        </p:nvGrpSpPr>
        <p:grpSpPr>
          <a:xfrm>
            <a:off x="4786188" y="3919938"/>
            <a:ext cx="37200" cy="2435125"/>
            <a:chOff x="367100" y="2392375"/>
            <a:chExt cx="37200" cy="2435125"/>
          </a:xfrm>
        </p:grpSpPr>
        <p:sp>
          <p:nvSpPr>
            <p:cNvPr id="588" name="Google Shape;588;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0" name="Google Shape;590;p5"/>
          <p:cNvGrpSpPr/>
          <p:nvPr/>
        </p:nvGrpSpPr>
        <p:grpSpPr>
          <a:xfrm>
            <a:off x="4465100" y="2587988"/>
            <a:ext cx="37200" cy="2435125"/>
            <a:chOff x="367100" y="2392375"/>
            <a:chExt cx="37200" cy="2435125"/>
          </a:xfrm>
        </p:grpSpPr>
        <p:sp>
          <p:nvSpPr>
            <p:cNvPr id="591" name="Google Shape;591;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3" name="Google Shape;593;p5"/>
          <p:cNvGrpSpPr/>
          <p:nvPr/>
        </p:nvGrpSpPr>
        <p:grpSpPr>
          <a:xfrm>
            <a:off x="4403713" y="3987888"/>
            <a:ext cx="37200" cy="1232425"/>
            <a:chOff x="367100" y="2392375"/>
            <a:chExt cx="37200" cy="1232425"/>
          </a:xfrm>
        </p:grpSpPr>
        <p:sp>
          <p:nvSpPr>
            <p:cNvPr id="594" name="Google Shape;594;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 name="Google Shape;596;p5"/>
          <p:cNvGrpSpPr/>
          <p:nvPr/>
        </p:nvGrpSpPr>
        <p:grpSpPr>
          <a:xfrm>
            <a:off x="555025" y="2785188"/>
            <a:ext cx="37200" cy="2435125"/>
            <a:chOff x="367100" y="2392375"/>
            <a:chExt cx="37200" cy="2435125"/>
          </a:xfrm>
        </p:grpSpPr>
        <p:sp>
          <p:nvSpPr>
            <p:cNvPr id="597" name="Google Shape;597;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9" name="Google Shape;599;p5"/>
          <p:cNvGrpSpPr/>
          <p:nvPr/>
        </p:nvGrpSpPr>
        <p:grpSpPr>
          <a:xfrm>
            <a:off x="8498500" y="3532275"/>
            <a:ext cx="37200" cy="2435125"/>
            <a:chOff x="367100" y="2392375"/>
            <a:chExt cx="37200" cy="2435125"/>
          </a:xfrm>
        </p:grpSpPr>
        <p:sp>
          <p:nvSpPr>
            <p:cNvPr id="600" name="Google Shape;600;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5"/>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602" name="Shape 602"/>
        <p:cNvGrpSpPr/>
        <p:nvPr/>
      </p:nvGrpSpPr>
      <p:grpSpPr>
        <a:xfrm>
          <a:off x="0" y="0"/>
          <a:ext cx="0" cy="0"/>
          <a:chOff x="0" y="0"/>
          <a:chExt cx="0" cy="0"/>
        </a:xfrm>
      </p:grpSpPr>
      <p:sp>
        <p:nvSpPr>
          <p:cNvPr id="603" name="Google Shape;603;p6"/>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6"/>
          <p:cNvSpPr/>
          <p:nvPr/>
        </p:nvSpPr>
        <p:spPr>
          <a:xfrm>
            <a:off x="4175563" y="5043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6"/>
          <p:cNvSpPr/>
          <p:nvPr/>
        </p:nvSpPr>
        <p:spPr>
          <a:xfrm>
            <a:off x="466413" y="43937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6" name="Google Shape;606;p6"/>
          <p:cNvGrpSpPr/>
          <p:nvPr/>
        </p:nvGrpSpPr>
        <p:grpSpPr>
          <a:xfrm>
            <a:off x="367100" y="3776913"/>
            <a:ext cx="37200" cy="2435125"/>
            <a:chOff x="367100" y="2392375"/>
            <a:chExt cx="37200" cy="2435125"/>
          </a:xfrm>
        </p:grpSpPr>
        <p:sp>
          <p:nvSpPr>
            <p:cNvPr id="607" name="Google Shape;607;p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 name="Google Shape;609;p6"/>
          <p:cNvGrpSpPr/>
          <p:nvPr/>
        </p:nvGrpSpPr>
        <p:grpSpPr>
          <a:xfrm>
            <a:off x="728875" y="4834013"/>
            <a:ext cx="37200" cy="833425"/>
            <a:chOff x="367100" y="2392375"/>
            <a:chExt cx="37200" cy="833425"/>
          </a:xfrm>
        </p:grpSpPr>
        <p:sp>
          <p:nvSpPr>
            <p:cNvPr id="610" name="Google Shape;610;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 name="Google Shape;612;p6"/>
          <p:cNvGrpSpPr/>
          <p:nvPr/>
        </p:nvGrpSpPr>
        <p:grpSpPr>
          <a:xfrm>
            <a:off x="2579388" y="4753675"/>
            <a:ext cx="37200" cy="1232425"/>
            <a:chOff x="367100" y="2392375"/>
            <a:chExt cx="37200" cy="1232425"/>
          </a:xfrm>
        </p:grpSpPr>
        <p:sp>
          <p:nvSpPr>
            <p:cNvPr id="613" name="Google Shape;613;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 name="Google Shape;615;p6"/>
          <p:cNvGrpSpPr/>
          <p:nvPr/>
        </p:nvGrpSpPr>
        <p:grpSpPr>
          <a:xfrm>
            <a:off x="1123750" y="4847913"/>
            <a:ext cx="37200" cy="833425"/>
            <a:chOff x="367100" y="2392375"/>
            <a:chExt cx="37200" cy="833425"/>
          </a:xfrm>
        </p:grpSpPr>
        <p:sp>
          <p:nvSpPr>
            <p:cNvPr id="616" name="Google Shape;616;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 name="Google Shape;618;p6"/>
          <p:cNvGrpSpPr/>
          <p:nvPr/>
        </p:nvGrpSpPr>
        <p:grpSpPr>
          <a:xfrm>
            <a:off x="8663900" y="3603263"/>
            <a:ext cx="37200" cy="2435125"/>
            <a:chOff x="367100" y="2392375"/>
            <a:chExt cx="37200" cy="2435125"/>
          </a:xfrm>
        </p:grpSpPr>
        <p:sp>
          <p:nvSpPr>
            <p:cNvPr id="619" name="Google Shape;619;p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 name="Google Shape;621;p6"/>
          <p:cNvGrpSpPr/>
          <p:nvPr/>
        </p:nvGrpSpPr>
        <p:grpSpPr>
          <a:xfrm>
            <a:off x="506025" y="4423675"/>
            <a:ext cx="37200" cy="1232425"/>
            <a:chOff x="367100" y="2392375"/>
            <a:chExt cx="37200" cy="1232425"/>
          </a:xfrm>
        </p:grpSpPr>
        <p:sp>
          <p:nvSpPr>
            <p:cNvPr id="622" name="Google Shape;622;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 name="Google Shape;624;p6"/>
          <p:cNvGrpSpPr/>
          <p:nvPr/>
        </p:nvGrpSpPr>
        <p:grpSpPr>
          <a:xfrm>
            <a:off x="3451700" y="4695525"/>
            <a:ext cx="37200" cy="833425"/>
            <a:chOff x="367100" y="2392375"/>
            <a:chExt cx="37200" cy="833425"/>
          </a:xfrm>
        </p:grpSpPr>
        <p:sp>
          <p:nvSpPr>
            <p:cNvPr id="625" name="Google Shape;625;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 name="Google Shape;627;p6"/>
          <p:cNvGrpSpPr/>
          <p:nvPr/>
        </p:nvGrpSpPr>
        <p:grpSpPr>
          <a:xfrm>
            <a:off x="4418513" y="4714125"/>
            <a:ext cx="37200" cy="833425"/>
            <a:chOff x="367100" y="2392375"/>
            <a:chExt cx="37200" cy="833425"/>
          </a:xfrm>
        </p:grpSpPr>
        <p:sp>
          <p:nvSpPr>
            <p:cNvPr id="628" name="Google Shape;628;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 name="Google Shape;630;p6"/>
          <p:cNvGrpSpPr/>
          <p:nvPr/>
        </p:nvGrpSpPr>
        <p:grpSpPr>
          <a:xfrm>
            <a:off x="1966800" y="4760113"/>
            <a:ext cx="37200" cy="833425"/>
            <a:chOff x="367100" y="2392375"/>
            <a:chExt cx="37200" cy="833425"/>
          </a:xfrm>
        </p:grpSpPr>
        <p:sp>
          <p:nvSpPr>
            <p:cNvPr id="631" name="Google Shape;631;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3" name="Google Shape;633;p6"/>
          <p:cNvGrpSpPr/>
          <p:nvPr/>
        </p:nvGrpSpPr>
        <p:grpSpPr>
          <a:xfrm>
            <a:off x="7789488" y="4866550"/>
            <a:ext cx="37200" cy="833425"/>
            <a:chOff x="367100" y="2392375"/>
            <a:chExt cx="37200" cy="833425"/>
          </a:xfrm>
        </p:grpSpPr>
        <p:sp>
          <p:nvSpPr>
            <p:cNvPr id="634" name="Google Shape;634;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 name="Google Shape;636;p6"/>
          <p:cNvGrpSpPr/>
          <p:nvPr/>
        </p:nvGrpSpPr>
        <p:grpSpPr>
          <a:xfrm>
            <a:off x="5876450" y="4873188"/>
            <a:ext cx="37200" cy="833425"/>
            <a:chOff x="367100" y="2392375"/>
            <a:chExt cx="37200" cy="833425"/>
          </a:xfrm>
        </p:grpSpPr>
        <p:sp>
          <p:nvSpPr>
            <p:cNvPr id="637" name="Google Shape;637;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 name="Google Shape;639;p6"/>
          <p:cNvGrpSpPr/>
          <p:nvPr/>
        </p:nvGrpSpPr>
        <p:grpSpPr>
          <a:xfrm>
            <a:off x="5316300" y="4695513"/>
            <a:ext cx="37200" cy="833425"/>
            <a:chOff x="367100" y="2392375"/>
            <a:chExt cx="37200" cy="833425"/>
          </a:xfrm>
        </p:grpSpPr>
        <p:sp>
          <p:nvSpPr>
            <p:cNvPr id="640" name="Google Shape;640;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 name="Google Shape;642;p6"/>
          <p:cNvGrpSpPr/>
          <p:nvPr/>
        </p:nvGrpSpPr>
        <p:grpSpPr>
          <a:xfrm>
            <a:off x="6570500" y="4774700"/>
            <a:ext cx="37200" cy="1232425"/>
            <a:chOff x="367100" y="2392375"/>
            <a:chExt cx="37200" cy="1232425"/>
          </a:xfrm>
        </p:grpSpPr>
        <p:sp>
          <p:nvSpPr>
            <p:cNvPr id="643" name="Google Shape;643;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 name="Google Shape;645;p6"/>
          <p:cNvGrpSpPr/>
          <p:nvPr/>
        </p:nvGrpSpPr>
        <p:grpSpPr>
          <a:xfrm>
            <a:off x="8766100" y="4428750"/>
            <a:ext cx="37200" cy="833425"/>
            <a:chOff x="367100" y="2392375"/>
            <a:chExt cx="37200" cy="833425"/>
          </a:xfrm>
        </p:grpSpPr>
        <p:sp>
          <p:nvSpPr>
            <p:cNvPr id="646" name="Google Shape;646;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 name="Google Shape;648;p6"/>
          <p:cNvGrpSpPr/>
          <p:nvPr/>
        </p:nvGrpSpPr>
        <p:grpSpPr>
          <a:xfrm>
            <a:off x="8409288" y="4623163"/>
            <a:ext cx="37200" cy="833425"/>
            <a:chOff x="367100" y="2392375"/>
            <a:chExt cx="37200" cy="833425"/>
          </a:xfrm>
        </p:grpSpPr>
        <p:sp>
          <p:nvSpPr>
            <p:cNvPr id="649" name="Google Shape;649;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 name="Google Shape;651;p6"/>
          <p:cNvGrpSpPr/>
          <p:nvPr/>
        </p:nvGrpSpPr>
        <p:grpSpPr>
          <a:xfrm>
            <a:off x="8918488" y="4075088"/>
            <a:ext cx="37200" cy="1232425"/>
            <a:chOff x="367100" y="2392375"/>
            <a:chExt cx="37200" cy="1232425"/>
          </a:xfrm>
        </p:grpSpPr>
        <p:sp>
          <p:nvSpPr>
            <p:cNvPr id="652" name="Google Shape;652;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54" name="Google Shape;654;p6"/>
          <p:cNvSpPr/>
          <p:nvPr/>
        </p:nvSpPr>
        <p:spPr>
          <a:xfrm>
            <a:off x="6942350" y="47656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6"/>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6" name="Google Shape;656;p6"/>
          <p:cNvGrpSpPr/>
          <p:nvPr/>
        </p:nvGrpSpPr>
        <p:grpSpPr>
          <a:xfrm>
            <a:off x="179163" y="4006025"/>
            <a:ext cx="37200" cy="1232425"/>
            <a:chOff x="367100" y="2392375"/>
            <a:chExt cx="37200" cy="1232425"/>
          </a:xfrm>
        </p:grpSpPr>
        <p:sp>
          <p:nvSpPr>
            <p:cNvPr id="657" name="Google Shape;657;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 name="Google Shape;659;p6"/>
          <p:cNvGrpSpPr/>
          <p:nvPr/>
        </p:nvGrpSpPr>
        <p:grpSpPr>
          <a:xfrm>
            <a:off x="4664063" y="4771700"/>
            <a:ext cx="37200" cy="833425"/>
            <a:chOff x="367100" y="2392375"/>
            <a:chExt cx="37200" cy="833425"/>
          </a:xfrm>
        </p:grpSpPr>
        <p:sp>
          <p:nvSpPr>
            <p:cNvPr id="660" name="Google Shape;660;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 name="Google Shape;662;p6"/>
          <p:cNvGrpSpPr/>
          <p:nvPr/>
        </p:nvGrpSpPr>
        <p:grpSpPr>
          <a:xfrm>
            <a:off x="9029100" y="3755663"/>
            <a:ext cx="37200" cy="2435125"/>
            <a:chOff x="367100" y="2392375"/>
            <a:chExt cx="37200" cy="2435125"/>
          </a:xfrm>
        </p:grpSpPr>
        <p:sp>
          <p:nvSpPr>
            <p:cNvPr id="663" name="Google Shape;663;p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 name="Google Shape;664;p6"/>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 name="Google Shape;665;p6"/>
          <p:cNvGrpSpPr/>
          <p:nvPr/>
        </p:nvGrpSpPr>
        <p:grpSpPr>
          <a:xfrm rot="2007808">
            <a:off x="3622084" y="2017068"/>
            <a:ext cx="9160601" cy="6400834"/>
            <a:chOff x="3025400" y="640950"/>
            <a:chExt cx="2106950" cy="1472200"/>
          </a:xfrm>
        </p:grpSpPr>
        <p:sp>
          <p:nvSpPr>
            <p:cNvPr id="666" name="Google Shape;666;p6"/>
            <p:cNvSpPr/>
            <p:nvPr/>
          </p:nvSpPr>
          <p:spPr>
            <a:xfrm>
              <a:off x="3411900" y="1134000"/>
              <a:ext cx="1720450" cy="979150"/>
            </a:xfrm>
            <a:custGeom>
              <a:avLst/>
              <a:gdLst/>
              <a:ahLst/>
              <a:cxnLst/>
              <a:rect l="l" t="t" r="r" b="b"/>
              <a:pathLst>
                <a:path w="68818" h="39166" extrusionOk="0">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6"/>
            <p:cNvSpPr/>
            <p:nvPr/>
          </p:nvSpPr>
          <p:spPr>
            <a:xfrm>
              <a:off x="3395850" y="1125650"/>
              <a:ext cx="1703925" cy="984600"/>
            </a:xfrm>
            <a:custGeom>
              <a:avLst/>
              <a:gdLst/>
              <a:ahLst/>
              <a:cxnLst/>
              <a:rect l="l" t="t" r="r" b="b"/>
              <a:pathLst>
                <a:path w="68157" h="39384" extrusionOk="0">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6"/>
            <p:cNvSpPr/>
            <p:nvPr/>
          </p:nvSpPr>
          <p:spPr>
            <a:xfrm>
              <a:off x="3379550" y="1116975"/>
              <a:ext cx="1687675" cy="990600"/>
            </a:xfrm>
            <a:custGeom>
              <a:avLst/>
              <a:gdLst/>
              <a:ahLst/>
              <a:cxnLst/>
              <a:rect l="l" t="t" r="r" b="b"/>
              <a:pathLst>
                <a:path w="67507" h="39624" extrusionOk="0">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6"/>
            <p:cNvSpPr/>
            <p:nvPr/>
          </p:nvSpPr>
          <p:spPr>
            <a:xfrm>
              <a:off x="3363500" y="1108000"/>
              <a:ext cx="1671150" cy="996900"/>
            </a:xfrm>
            <a:custGeom>
              <a:avLst/>
              <a:gdLst/>
              <a:ahLst/>
              <a:cxnLst/>
              <a:rect l="l" t="t" r="r" b="b"/>
              <a:pathLst>
                <a:path w="66846" h="39876" extrusionOk="0">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6"/>
            <p:cNvSpPr/>
            <p:nvPr/>
          </p:nvSpPr>
          <p:spPr>
            <a:xfrm>
              <a:off x="3347450" y="1098475"/>
              <a:ext cx="1654650" cy="1003975"/>
            </a:xfrm>
            <a:custGeom>
              <a:avLst/>
              <a:gdLst/>
              <a:ahLst/>
              <a:cxnLst/>
              <a:rect l="l" t="t" r="r" b="b"/>
              <a:pathLst>
                <a:path w="66186" h="40159" extrusionOk="0">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6"/>
            <p:cNvSpPr/>
            <p:nvPr/>
          </p:nvSpPr>
          <p:spPr>
            <a:xfrm>
              <a:off x="3331150" y="1088175"/>
              <a:ext cx="1638375" cy="1011600"/>
            </a:xfrm>
            <a:custGeom>
              <a:avLst/>
              <a:gdLst/>
              <a:ahLst/>
              <a:cxnLst/>
              <a:rect l="l" t="t" r="r" b="b"/>
              <a:pathLst>
                <a:path w="65535" h="40464" extrusionOk="0">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6"/>
            <p:cNvSpPr/>
            <p:nvPr/>
          </p:nvSpPr>
          <p:spPr>
            <a:xfrm>
              <a:off x="3315100" y="1077425"/>
              <a:ext cx="1621875" cy="1019675"/>
            </a:xfrm>
            <a:custGeom>
              <a:avLst/>
              <a:gdLst/>
              <a:ahLst/>
              <a:cxnLst/>
              <a:rect l="l" t="t" r="r" b="b"/>
              <a:pathLst>
                <a:path w="64875" h="40787" extrusionOk="0">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6"/>
            <p:cNvSpPr/>
            <p:nvPr/>
          </p:nvSpPr>
          <p:spPr>
            <a:xfrm>
              <a:off x="3299050" y="1065900"/>
              <a:ext cx="1605350" cy="1028525"/>
            </a:xfrm>
            <a:custGeom>
              <a:avLst/>
              <a:gdLst/>
              <a:ahLst/>
              <a:cxnLst/>
              <a:rect l="l" t="t" r="r" b="b"/>
              <a:pathLst>
                <a:path w="64214" h="41141" extrusionOk="0">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6"/>
            <p:cNvSpPr/>
            <p:nvPr/>
          </p:nvSpPr>
          <p:spPr>
            <a:xfrm>
              <a:off x="3282975" y="1046400"/>
              <a:ext cx="1588875" cy="1045575"/>
            </a:xfrm>
            <a:custGeom>
              <a:avLst/>
              <a:gdLst/>
              <a:ahLst/>
              <a:cxnLst/>
              <a:rect l="l" t="t" r="r" b="b"/>
              <a:pathLst>
                <a:path w="63555" h="41823" extrusionOk="0">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6"/>
            <p:cNvSpPr/>
            <p:nvPr/>
          </p:nvSpPr>
          <p:spPr>
            <a:xfrm>
              <a:off x="3266925" y="1020975"/>
              <a:ext cx="1572375" cy="1068325"/>
            </a:xfrm>
            <a:custGeom>
              <a:avLst/>
              <a:gdLst/>
              <a:ahLst/>
              <a:cxnLst/>
              <a:rect l="l" t="t" r="r" b="b"/>
              <a:pathLst>
                <a:path w="62895" h="42733" extrusionOk="0">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6"/>
            <p:cNvSpPr/>
            <p:nvPr/>
          </p:nvSpPr>
          <p:spPr>
            <a:xfrm>
              <a:off x="3250650" y="995775"/>
              <a:ext cx="1555850" cy="1091050"/>
            </a:xfrm>
            <a:custGeom>
              <a:avLst/>
              <a:gdLst/>
              <a:ahLst/>
              <a:cxnLst/>
              <a:rect l="l" t="t" r="r" b="b"/>
              <a:pathLst>
                <a:path w="62234" h="43642" extrusionOk="0">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6"/>
            <p:cNvSpPr/>
            <p:nvPr/>
          </p:nvSpPr>
          <p:spPr>
            <a:xfrm>
              <a:off x="3234600" y="970575"/>
              <a:ext cx="1539350" cy="1113800"/>
            </a:xfrm>
            <a:custGeom>
              <a:avLst/>
              <a:gdLst/>
              <a:ahLst/>
              <a:cxnLst/>
              <a:rect l="l" t="t" r="r" b="b"/>
              <a:pathLst>
                <a:path w="61574" h="44552" extrusionOk="0">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6"/>
            <p:cNvSpPr/>
            <p:nvPr/>
          </p:nvSpPr>
          <p:spPr>
            <a:xfrm>
              <a:off x="3218525" y="945150"/>
              <a:ext cx="1522850" cy="1136775"/>
            </a:xfrm>
            <a:custGeom>
              <a:avLst/>
              <a:gdLst/>
              <a:ahLst/>
              <a:cxnLst/>
              <a:rect l="l" t="t" r="r" b="b"/>
              <a:pathLst>
                <a:path w="60914" h="45471" extrusionOk="0">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6"/>
            <p:cNvSpPr/>
            <p:nvPr/>
          </p:nvSpPr>
          <p:spPr>
            <a:xfrm>
              <a:off x="3202475" y="919950"/>
              <a:ext cx="1506125" cy="1159300"/>
            </a:xfrm>
            <a:custGeom>
              <a:avLst/>
              <a:gdLst/>
              <a:ahLst/>
              <a:cxnLst/>
              <a:rect l="l" t="t" r="r" b="b"/>
              <a:pathLst>
                <a:path w="60245" h="46372" extrusionOk="0">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6"/>
            <p:cNvSpPr/>
            <p:nvPr/>
          </p:nvSpPr>
          <p:spPr>
            <a:xfrm>
              <a:off x="3186425" y="894525"/>
              <a:ext cx="1489600" cy="1182050"/>
            </a:xfrm>
            <a:custGeom>
              <a:avLst/>
              <a:gdLst/>
              <a:ahLst/>
              <a:cxnLst/>
              <a:rect l="l" t="t" r="r" b="b"/>
              <a:pathLst>
                <a:path w="59584" h="47282" extrusionOk="0">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6"/>
            <p:cNvSpPr/>
            <p:nvPr/>
          </p:nvSpPr>
          <p:spPr>
            <a:xfrm>
              <a:off x="3170125" y="869325"/>
              <a:ext cx="1473125" cy="1204800"/>
            </a:xfrm>
            <a:custGeom>
              <a:avLst/>
              <a:gdLst/>
              <a:ahLst/>
              <a:cxnLst/>
              <a:rect l="l" t="t" r="r" b="b"/>
              <a:pathLst>
                <a:path w="58925" h="48192" extrusionOk="0">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6"/>
            <p:cNvSpPr/>
            <p:nvPr/>
          </p:nvSpPr>
          <p:spPr>
            <a:xfrm>
              <a:off x="3154075" y="843900"/>
              <a:ext cx="1456600" cy="1227775"/>
            </a:xfrm>
            <a:custGeom>
              <a:avLst/>
              <a:gdLst/>
              <a:ahLst/>
              <a:cxnLst/>
              <a:rect l="l" t="t" r="r" b="b"/>
              <a:pathLst>
                <a:path w="58264" h="49111" extrusionOk="0">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6"/>
            <p:cNvSpPr/>
            <p:nvPr/>
          </p:nvSpPr>
          <p:spPr>
            <a:xfrm>
              <a:off x="3138025" y="818700"/>
              <a:ext cx="1439875" cy="1250300"/>
            </a:xfrm>
            <a:custGeom>
              <a:avLst/>
              <a:gdLst/>
              <a:ahLst/>
              <a:cxnLst/>
              <a:rect l="l" t="t" r="r" b="b"/>
              <a:pathLst>
                <a:path w="57595" h="50012" extrusionOk="0">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6"/>
            <p:cNvSpPr/>
            <p:nvPr/>
          </p:nvSpPr>
          <p:spPr>
            <a:xfrm>
              <a:off x="3121950" y="793275"/>
              <a:ext cx="1423400" cy="1273275"/>
            </a:xfrm>
            <a:custGeom>
              <a:avLst/>
              <a:gdLst/>
              <a:ahLst/>
              <a:cxnLst/>
              <a:rect l="l" t="t" r="r" b="b"/>
              <a:pathLst>
                <a:path w="56936" h="50931" extrusionOk="0">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6"/>
            <p:cNvSpPr/>
            <p:nvPr/>
          </p:nvSpPr>
          <p:spPr>
            <a:xfrm>
              <a:off x="3105900" y="767850"/>
              <a:ext cx="1407100" cy="1296250"/>
            </a:xfrm>
            <a:custGeom>
              <a:avLst/>
              <a:gdLst/>
              <a:ahLst/>
              <a:cxnLst/>
              <a:rect l="l" t="t" r="r" b="b"/>
              <a:pathLst>
                <a:path w="56284" h="51850" extrusionOk="0">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6"/>
            <p:cNvSpPr/>
            <p:nvPr/>
          </p:nvSpPr>
          <p:spPr>
            <a:xfrm>
              <a:off x="3089850" y="742425"/>
              <a:ext cx="1392375" cy="1319200"/>
            </a:xfrm>
            <a:custGeom>
              <a:avLst/>
              <a:gdLst/>
              <a:ahLst/>
              <a:cxnLst/>
              <a:rect l="l" t="t" r="r" b="b"/>
              <a:pathLst>
                <a:path w="55695" h="52768" extrusionOk="0">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 name="Google Shape;687;p6"/>
            <p:cNvSpPr/>
            <p:nvPr/>
          </p:nvSpPr>
          <p:spPr>
            <a:xfrm>
              <a:off x="3073800" y="717000"/>
              <a:ext cx="1377875" cy="1341950"/>
            </a:xfrm>
            <a:custGeom>
              <a:avLst/>
              <a:gdLst/>
              <a:ahLst/>
              <a:cxnLst/>
              <a:rect l="l" t="t" r="r" b="b"/>
              <a:pathLst>
                <a:path w="55115" h="53678" extrusionOk="0">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6"/>
            <p:cNvSpPr/>
            <p:nvPr/>
          </p:nvSpPr>
          <p:spPr>
            <a:xfrm>
              <a:off x="3057725" y="691800"/>
              <a:ext cx="1362500" cy="1364700"/>
            </a:xfrm>
            <a:custGeom>
              <a:avLst/>
              <a:gdLst/>
              <a:ahLst/>
              <a:cxnLst/>
              <a:rect l="l" t="t" r="r" b="b"/>
              <a:pathLst>
                <a:path w="54500" h="54588" extrusionOk="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6"/>
            <p:cNvSpPr/>
            <p:nvPr/>
          </p:nvSpPr>
          <p:spPr>
            <a:xfrm>
              <a:off x="3041450" y="666375"/>
              <a:ext cx="1348000" cy="1387675"/>
            </a:xfrm>
            <a:custGeom>
              <a:avLst/>
              <a:gdLst/>
              <a:ahLst/>
              <a:cxnLst/>
              <a:rect l="l" t="t" r="r" b="b"/>
              <a:pathLst>
                <a:path w="53920" h="55507" extrusionOk="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6"/>
            <p:cNvSpPr/>
            <p:nvPr/>
          </p:nvSpPr>
          <p:spPr>
            <a:xfrm>
              <a:off x="3025400" y="640950"/>
              <a:ext cx="1333500" cy="1410650"/>
            </a:xfrm>
            <a:custGeom>
              <a:avLst/>
              <a:gdLst/>
              <a:ahLst/>
              <a:cxnLst/>
              <a:rect l="l" t="t" r="r" b="b"/>
              <a:pathLst>
                <a:path w="53340" h="56426" extrusionOk="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1" name="Google Shape;691;p6"/>
          <p:cNvGrpSpPr/>
          <p:nvPr/>
        </p:nvGrpSpPr>
        <p:grpSpPr>
          <a:xfrm rot="4102069">
            <a:off x="-2043392" y="3110283"/>
            <a:ext cx="8040943" cy="5618490"/>
            <a:chOff x="3025400" y="640950"/>
            <a:chExt cx="2106950" cy="1472200"/>
          </a:xfrm>
        </p:grpSpPr>
        <p:sp>
          <p:nvSpPr>
            <p:cNvPr id="692" name="Google Shape;692;p6"/>
            <p:cNvSpPr/>
            <p:nvPr/>
          </p:nvSpPr>
          <p:spPr>
            <a:xfrm>
              <a:off x="3411900" y="1134000"/>
              <a:ext cx="1720450" cy="979150"/>
            </a:xfrm>
            <a:custGeom>
              <a:avLst/>
              <a:gdLst/>
              <a:ahLst/>
              <a:cxnLst/>
              <a:rect l="l" t="t" r="r" b="b"/>
              <a:pathLst>
                <a:path w="68818" h="39166" extrusionOk="0">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6"/>
            <p:cNvSpPr/>
            <p:nvPr/>
          </p:nvSpPr>
          <p:spPr>
            <a:xfrm>
              <a:off x="3395850" y="1125650"/>
              <a:ext cx="1703925" cy="984600"/>
            </a:xfrm>
            <a:custGeom>
              <a:avLst/>
              <a:gdLst/>
              <a:ahLst/>
              <a:cxnLst/>
              <a:rect l="l" t="t" r="r" b="b"/>
              <a:pathLst>
                <a:path w="68157" h="39384" extrusionOk="0">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6"/>
            <p:cNvSpPr/>
            <p:nvPr/>
          </p:nvSpPr>
          <p:spPr>
            <a:xfrm>
              <a:off x="3379550" y="1116975"/>
              <a:ext cx="1687675" cy="990600"/>
            </a:xfrm>
            <a:custGeom>
              <a:avLst/>
              <a:gdLst/>
              <a:ahLst/>
              <a:cxnLst/>
              <a:rect l="l" t="t" r="r" b="b"/>
              <a:pathLst>
                <a:path w="67507" h="39624" extrusionOk="0">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6"/>
            <p:cNvSpPr/>
            <p:nvPr/>
          </p:nvSpPr>
          <p:spPr>
            <a:xfrm>
              <a:off x="3363500" y="1108000"/>
              <a:ext cx="1671150" cy="996900"/>
            </a:xfrm>
            <a:custGeom>
              <a:avLst/>
              <a:gdLst/>
              <a:ahLst/>
              <a:cxnLst/>
              <a:rect l="l" t="t" r="r" b="b"/>
              <a:pathLst>
                <a:path w="66846" h="39876" extrusionOk="0">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6"/>
            <p:cNvSpPr/>
            <p:nvPr/>
          </p:nvSpPr>
          <p:spPr>
            <a:xfrm>
              <a:off x="3347450" y="1098475"/>
              <a:ext cx="1654650" cy="1003975"/>
            </a:xfrm>
            <a:custGeom>
              <a:avLst/>
              <a:gdLst/>
              <a:ahLst/>
              <a:cxnLst/>
              <a:rect l="l" t="t" r="r" b="b"/>
              <a:pathLst>
                <a:path w="66186" h="40159" extrusionOk="0">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6"/>
            <p:cNvSpPr/>
            <p:nvPr/>
          </p:nvSpPr>
          <p:spPr>
            <a:xfrm>
              <a:off x="3331150" y="1088175"/>
              <a:ext cx="1638375" cy="1011600"/>
            </a:xfrm>
            <a:custGeom>
              <a:avLst/>
              <a:gdLst/>
              <a:ahLst/>
              <a:cxnLst/>
              <a:rect l="l" t="t" r="r" b="b"/>
              <a:pathLst>
                <a:path w="65535" h="40464" extrusionOk="0">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6"/>
            <p:cNvSpPr/>
            <p:nvPr/>
          </p:nvSpPr>
          <p:spPr>
            <a:xfrm>
              <a:off x="3315100" y="1077425"/>
              <a:ext cx="1621875" cy="1019675"/>
            </a:xfrm>
            <a:custGeom>
              <a:avLst/>
              <a:gdLst/>
              <a:ahLst/>
              <a:cxnLst/>
              <a:rect l="l" t="t" r="r" b="b"/>
              <a:pathLst>
                <a:path w="64875" h="40787" extrusionOk="0">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6"/>
            <p:cNvSpPr/>
            <p:nvPr/>
          </p:nvSpPr>
          <p:spPr>
            <a:xfrm>
              <a:off x="3299050" y="1065900"/>
              <a:ext cx="1605350" cy="1028525"/>
            </a:xfrm>
            <a:custGeom>
              <a:avLst/>
              <a:gdLst/>
              <a:ahLst/>
              <a:cxnLst/>
              <a:rect l="l" t="t" r="r" b="b"/>
              <a:pathLst>
                <a:path w="64214" h="41141" extrusionOk="0">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6"/>
            <p:cNvSpPr/>
            <p:nvPr/>
          </p:nvSpPr>
          <p:spPr>
            <a:xfrm>
              <a:off x="3282975" y="1046400"/>
              <a:ext cx="1588875" cy="1045575"/>
            </a:xfrm>
            <a:custGeom>
              <a:avLst/>
              <a:gdLst/>
              <a:ahLst/>
              <a:cxnLst/>
              <a:rect l="l" t="t" r="r" b="b"/>
              <a:pathLst>
                <a:path w="63555" h="41823" extrusionOk="0">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6"/>
            <p:cNvSpPr/>
            <p:nvPr/>
          </p:nvSpPr>
          <p:spPr>
            <a:xfrm>
              <a:off x="3266925" y="1020975"/>
              <a:ext cx="1572375" cy="1068325"/>
            </a:xfrm>
            <a:custGeom>
              <a:avLst/>
              <a:gdLst/>
              <a:ahLst/>
              <a:cxnLst/>
              <a:rect l="l" t="t" r="r" b="b"/>
              <a:pathLst>
                <a:path w="62895" h="42733" extrusionOk="0">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6"/>
            <p:cNvSpPr/>
            <p:nvPr/>
          </p:nvSpPr>
          <p:spPr>
            <a:xfrm>
              <a:off x="3250650" y="995775"/>
              <a:ext cx="1555850" cy="1091050"/>
            </a:xfrm>
            <a:custGeom>
              <a:avLst/>
              <a:gdLst/>
              <a:ahLst/>
              <a:cxnLst/>
              <a:rect l="l" t="t" r="r" b="b"/>
              <a:pathLst>
                <a:path w="62234" h="43642" extrusionOk="0">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6"/>
            <p:cNvSpPr/>
            <p:nvPr/>
          </p:nvSpPr>
          <p:spPr>
            <a:xfrm>
              <a:off x="3234600" y="970575"/>
              <a:ext cx="1539350" cy="1113800"/>
            </a:xfrm>
            <a:custGeom>
              <a:avLst/>
              <a:gdLst/>
              <a:ahLst/>
              <a:cxnLst/>
              <a:rect l="l" t="t" r="r" b="b"/>
              <a:pathLst>
                <a:path w="61574" h="44552" extrusionOk="0">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6"/>
            <p:cNvSpPr/>
            <p:nvPr/>
          </p:nvSpPr>
          <p:spPr>
            <a:xfrm>
              <a:off x="3218525" y="945150"/>
              <a:ext cx="1522850" cy="1136775"/>
            </a:xfrm>
            <a:custGeom>
              <a:avLst/>
              <a:gdLst/>
              <a:ahLst/>
              <a:cxnLst/>
              <a:rect l="l" t="t" r="r" b="b"/>
              <a:pathLst>
                <a:path w="60914" h="45471" extrusionOk="0">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6"/>
            <p:cNvSpPr/>
            <p:nvPr/>
          </p:nvSpPr>
          <p:spPr>
            <a:xfrm>
              <a:off x="3202475" y="919950"/>
              <a:ext cx="1506125" cy="1159300"/>
            </a:xfrm>
            <a:custGeom>
              <a:avLst/>
              <a:gdLst/>
              <a:ahLst/>
              <a:cxnLst/>
              <a:rect l="l" t="t" r="r" b="b"/>
              <a:pathLst>
                <a:path w="60245" h="46372" extrusionOk="0">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6"/>
            <p:cNvSpPr/>
            <p:nvPr/>
          </p:nvSpPr>
          <p:spPr>
            <a:xfrm>
              <a:off x="3186425" y="894525"/>
              <a:ext cx="1489600" cy="1182050"/>
            </a:xfrm>
            <a:custGeom>
              <a:avLst/>
              <a:gdLst/>
              <a:ahLst/>
              <a:cxnLst/>
              <a:rect l="l" t="t" r="r" b="b"/>
              <a:pathLst>
                <a:path w="59584" h="47282" extrusionOk="0">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6"/>
            <p:cNvSpPr/>
            <p:nvPr/>
          </p:nvSpPr>
          <p:spPr>
            <a:xfrm>
              <a:off x="3170125" y="869325"/>
              <a:ext cx="1473125" cy="1204800"/>
            </a:xfrm>
            <a:custGeom>
              <a:avLst/>
              <a:gdLst/>
              <a:ahLst/>
              <a:cxnLst/>
              <a:rect l="l" t="t" r="r" b="b"/>
              <a:pathLst>
                <a:path w="58925" h="48192" extrusionOk="0">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6"/>
            <p:cNvSpPr/>
            <p:nvPr/>
          </p:nvSpPr>
          <p:spPr>
            <a:xfrm>
              <a:off x="3154075" y="843900"/>
              <a:ext cx="1456600" cy="1227775"/>
            </a:xfrm>
            <a:custGeom>
              <a:avLst/>
              <a:gdLst/>
              <a:ahLst/>
              <a:cxnLst/>
              <a:rect l="l" t="t" r="r" b="b"/>
              <a:pathLst>
                <a:path w="58264" h="49111" extrusionOk="0">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6"/>
            <p:cNvSpPr/>
            <p:nvPr/>
          </p:nvSpPr>
          <p:spPr>
            <a:xfrm>
              <a:off x="3138025" y="818700"/>
              <a:ext cx="1439875" cy="1250300"/>
            </a:xfrm>
            <a:custGeom>
              <a:avLst/>
              <a:gdLst/>
              <a:ahLst/>
              <a:cxnLst/>
              <a:rect l="l" t="t" r="r" b="b"/>
              <a:pathLst>
                <a:path w="57595" h="50012" extrusionOk="0">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6"/>
            <p:cNvSpPr/>
            <p:nvPr/>
          </p:nvSpPr>
          <p:spPr>
            <a:xfrm>
              <a:off x="3121950" y="793275"/>
              <a:ext cx="1423400" cy="1273275"/>
            </a:xfrm>
            <a:custGeom>
              <a:avLst/>
              <a:gdLst/>
              <a:ahLst/>
              <a:cxnLst/>
              <a:rect l="l" t="t" r="r" b="b"/>
              <a:pathLst>
                <a:path w="56936" h="50931" extrusionOk="0">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6"/>
            <p:cNvSpPr/>
            <p:nvPr/>
          </p:nvSpPr>
          <p:spPr>
            <a:xfrm>
              <a:off x="3105900" y="767850"/>
              <a:ext cx="1407100" cy="1296250"/>
            </a:xfrm>
            <a:custGeom>
              <a:avLst/>
              <a:gdLst/>
              <a:ahLst/>
              <a:cxnLst/>
              <a:rect l="l" t="t" r="r" b="b"/>
              <a:pathLst>
                <a:path w="56284" h="51850" extrusionOk="0">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6"/>
            <p:cNvSpPr/>
            <p:nvPr/>
          </p:nvSpPr>
          <p:spPr>
            <a:xfrm>
              <a:off x="3089850" y="742425"/>
              <a:ext cx="1392375" cy="1319200"/>
            </a:xfrm>
            <a:custGeom>
              <a:avLst/>
              <a:gdLst/>
              <a:ahLst/>
              <a:cxnLst/>
              <a:rect l="l" t="t" r="r" b="b"/>
              <a:pathLst>
                <a:path w="55695" h="52768" extrusionOk="0">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6"/>
            <p:cNvSpPr/>
            <p:nvPr/>
          </p:nvSpPr>
          <p:spPr>
            <a:xfrm>
              <a:off x="3073800" y="717000"/>
              <a:ext cx="1377875" cy="1341950"/>
            </a:xfrm>
            <a:custGeom>
              <a:avLst/>
              <a:gdLst/>
              <a:ahLst/>
              <a:cxnLst/>
              <a:rect l="l" t="t" r="r" b="b"/>
              <a:pathLst>
                <a:path w="55115" h="53678" extrusionOk="0">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6"/>
            <p:cNvSpPr/>
            <p:nvPr/>
          </p:nvSpPr>
          <p:spPr>
            <a:xfrm>
              <a:off x="3057725" y="691800"/>
              <a:ext cx="1362500" cy="1364700"/>
            </a:xfrm>
            <a:custGeom>
              <a:avLst/>
              <a:gdLst/>
              <a:ahLst/>
              <a:cxnLst/>
              <a:rect l="l" t="t" r="r" b="b"/>
              <a:pathLst>
                <a:path w="54500" h="54588" extrusionOk="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6"/>
            <p:cNvSpPr/>
            <p:nvPr/>
          </p:nvSpPr>
          <p:spPr>
            <a:xfrm>
              <a:off x="3041450" y="666375"/>
              <a:ext cx="1348000" cy="1387675"/>
            </a:xfrm>
            <a:custGeom>
              <a:avLst/>
              <a:gdLst/>
              <a:ahLst/>
              <a:cxnLst/>
              <a:rect l="l" t="t" r="r" b="b"/>
              <a:pathLst>
                <a:path w="53920" h="55507" extrusionOk="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6"/>
            <p:cNvSpPr/>
            <p:nvPr/>
          </p:nvSpPr>
          <p:spPr>
            <a:xfrm>
              <a:off x="3025400" y="640950"/>
              <a:ext cx="1333500" cy="1410650"/>
            </a:xfrm>
            <a:custGeom>
              <a:avLst/>
              <a:gdLst/>
              <a:ahLst/>
              <a:cxnLst/>
              <a:rect l="l" t="t" r="r" b="b"/>
              <a:pathLst>
                <a:path w="53340" h="56426" extrusionOk="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 name="Google Shape;717;p6"/>
          <p:cNvSpPr/>
          <p:nvPr/>
        </p:nvSpPr>
        <p:spPr>
          <a:xfrm>
            <a:off x="3214375"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6"/>
          <p:cNvSpPr/>
          <p:nvPr/>
        </p:nvSpPr>
        <p:spPr>
          <a:xfrm>
            <a:off x="7872200" y="3781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6"/>
          <p:cNvSpPr/>
          <p:nvPr/>
        </p:nvSpPr>
        <p:spPr>
          <a:xfrm>
            <a:off x="8803300" y="1485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6"/>
          <p:cNvSpPr/>
          <p:nvPr/>
        </p:nvSpPr>
        <p:spPr>
          <a:xfrm>
            <a:off x="-378825" y="25748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6"/>
          <p:cNvSpPr txBox="1"/>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722" name="Shape 722"/>
        <p:cNvGrpSpPr/>
        <p:nvPr/>
      </p:nvGrpSpPr>
      <p:grpSpPr>
        <a:xfrm>
          <a:off x="0" y="0"/>
          <a:ext cx="0" cy="0"/>
          <a:chOff x="0" y="0"/>
          <a:chExt cx="0" cy="0"/>
        </a:xfrm>
      </p:grpSpPr>
      <p:sp>
        <p:nvSpPr>
          <p:cNvPr id="723" name="Google Shape;723;p7"/>
          <p:cNvSpPr/>
          <p:nvPr/>
        </p:nvSpPr>
        <p:spPr>
          <a:xfrm>
            <a:off x="4700688" y="41755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7"/>
          <p:cNvSpPr/>
          <p:nvPr/>
        </p:nvSpPr>
        <p:spPr>
          <a:xfrm>
            <a:off x="7086813" y="40752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7"/>
          <p:cNvSpPr/>
          <p:nvPr/>
        </p:nvSpPr>
        <p:spPr>
          <a:xfrm>
            <a:off x="245325" y="20177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6" name="Google Shape;726;p7"/>
          <p:cNvGrpSpPr/>
          <p:nvPr/>
        </p:nvGrpSpPr>
        <p:grpSpPr>
          <a:xfrm rot="1338813">
            <a:off x="-596400" y="3478252"/>
            <a:ext cx="11364944" cy="3576518"/>
            <a:chOff x="3025400" y="1754925"/>
            <a:chExt cx="7141649" cy="2247459"/>
          </a:xfrm>
        </p:grpSpPr>
        <p:sp>
          <p:nvSpPr>
            <p:cNvPr id="727" name="Google Shape;727;p7"/>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7"/>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7"/>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7"/>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7"/>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7"/>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7"/>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7"/>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7"/>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7"/>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7"/>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7"/>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7"/>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7"/>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7"/>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7"/>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7"/>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7"/>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7"/>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7"/>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7"/>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7"/>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7"/>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7"/>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7"/>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7"/>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7"/>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4" name="Google Shape;754;p7"/>
          <p:cNvSpPr/>
          <p:nvPr/>
        </p:nvSpPr>
        <p:spPr>
          <a:xfrm>
            <a:off x="-391825" y="3150275"/>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7"/>
          <p:cNvSpPr/>
          <p:nvPr/>
        </p:nvSpPr>
        <p:spPr>
          <a:xfrm>
            <a:off x="1298025" y="32623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7"/>
          <p:cNvSpPr/>
          <p:nvPr/>
        </p:nvSpPr>
        <p:spPr>
          <a:xfrm flipH="1">
            <a:off x="362254" y="3447607"/>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7"/>
          <p:cNvSpPr/>
          <p:nvPr/>
        </p:nvSpPr>
        <p:spPr>
          <a:xfrm flipH="1">
            <a:off x="4523719" y="4586034"/>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8" name="Google Shape;758;p7"/>
          <p:cNvGrpSpPr/>
          <p:nvPr/>
        </p:nvGrpSpPr>
        <p:grpSpPr>
          <a:xfrm flipH="1">
            <a:off x="8890019" y="2530164"/>
            <a:ext cx="37200" cy="2435125"/>
            <a:chOff x="367100" y="2392375"/>
            <a:chExt cx="37200" cy="2435125"/>
          </a:xfrm>
        </p:grpSpPr>
        <p:sp>
          <p:nvSpPr>
            <p:cNvPr id="759" name="Google Shape;759;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 name="Google Shape;761;p7"/>
          <p:cNvGrpSpPr/>
          <p:nvPr/>
        </p:nvGrpSpPr>
        <p:grpSpPr>
          <a:xfrm flipH="1">
            <a:off x="8528258" y="4224417"/>
            <a:ext cx="37200" cy="833425"/>
            <a:chOff x="367100" y="2392375"/>
            <a:chExt cx="37200" cy="833425"/>
          </a:xfrm>
        </p:grpSpPr>
        <p:sp>
          <p:nvSpPr>
            <p:cNvPr id="762" name="Google Shape;762;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 name="Google Shape;764;p7"/>
          <p:cNvGrpSpPr/>
          <p:nvPr/>
        </p:nvGrpSpPr>
        <p:grpSpPr>
          <a:xfrm flipH="1">
            <a:off x="3665318" y="3617891"/>
            <a:ext cx="37200" cy="1232425"/>
            <a:chOff x="367100" y="2392375"/>
            <a:chExt cx="37200" cy="1232425"/>
          </a:xfrm>
        </p:grpSpPr>
        <p:sp>
          <p:nvSpPr>
            <p:cNvPr id="765" name="Google Shape;765;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 name="Google Shape;767;p7"/>
          <p:cNvGrpSpPr/>
          <p:nvPr/>
        </p:nvGrpSpPr>
        <p:grpSpPr>
          <a:xfrm flipH="1">
            <a:off x="593542" y="2530165"/>
            <a:ext cx="37200" cy="2435125"/>
            <a:chOff x="367100" y="2392375"/>
            <a:chExt cx="37200" cy="2435125"/>
          </a:xfrm>
        </p:grpSpPr>
        <p:sp>
          <p:nvSpPr>
            <p:cNvPr id="768" name="Google Shape;768;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 name="Google Shape;769;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 name="Google Shape;770;p7"/>
          <p:cNvGrpSpPr/>
          <p:nvPr/>
        </p:nvGrpSpPr>
        <p:grpSpPr>
          <a:xfrm flipH="1">
            <a:off x="8751100" y="3814078"/>
            <a:ext cx="37200" cy="1232425"/>
            <a:chOff x="367100" y="2392375"/>
            <a:chExt cx="37200" cy="1232425"/>
          </a:xfrm>
        </p:grpSpPr>
        <p:sp>
          <p:nvSpPr>
            <p:cNvPr id="771" name="Google Shape;771;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 name="Google Shape;773;p7"/>
          <p:cNvGrpSpPr/>
          <p:nvPr/>
        </p:nvGrpSpPr>
        <p:grpSpPr>
          <a:xfrm flipH="1">
            <a:off x="6034130" y="4390729"/>
            <a:ext cx="37200" cy="833425"/>
            <a:chOff x="367100" y="2392375"/>
            <a:chExt cx="37200" cy="833425"/>
          </a:xfrm>
        </p:grpSpPr>
        <p:sp>
          <p:nvSpPr>
            <p:cNvPr id="774" name="Google Shape;774;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 name="Google Shape;776;p7"/>
          <p:cNvGrpSpPr/>
          <p:nvPr/>
        </p:nvGrpSpPr>
        <p:grpSpPr>
          <a:xfrm flipH="1">
            <a:off x="4838764" y="4256928"/>
            <a:ext cx="37200" cy="833425"/>
            <a:chOff x="367100" y="2392375"/>
            <a:chExt cx="37200" cy="833425"/>
          </a:xfrm>
        </p:grpSpPr>
        <p:sp>
          <p:nvSpPr>
            <p:cNvPr id="777" name="Google Shape;777;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 name="Google Shape;779;p7"/>
          <p:cNvGrpSpPr/>
          <p:nvPr/>
        </p:nvGrpSpPr>
        <p:grpSpPr>
          <a:xfrm flipH="1">
            <a:off x="7290381" y="4531516"/>
            <a:ext cx="37200" cy="833425"/>
            <a:chOff x="367100" y="2392375"/>
            <a:chExt cx="37200" cy="833425"/>
          </a:xfrm>
        </p:grpSpPr>
        <p:sp>
          <p:nvSpPr>
            <p:cNvPr id="780" name="Google Shape;780;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 name="Google Shape;782;p7"/>
          <p:cNvGrpSpPr/>
          <p:nvPr/>
        </p:nvGrpSpPr>
        <p:grpSpPr>
          <a:xfrm flipH="1">
            <a:off x="1467921" y="3952153"/>
            <a:ext cx="37200" cy="833425"/>
            <a:chOff x="367100" y="2392375"/>
            <a:chExt cx="37200" cy="833425"/>
          </a:xfrm>
        </p:grpSpPr>
        <p:sp>
          <p:nvSpPr>
            <p:cNvPr id="783" name="Google Shape;783;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 name="Google Shape;785;p7"/>
          <p:cNvGrpSpPr/>
          <p:nvPr/>
        </p:nvGrpSpPr>
        <p:grpSpPr>
          <a:xfrm flipH="1">
            <a:off x="3128018" y="4238304"/>
            <a:ext cx="37200" cy="833425"/>
            <a:chOff x="367100" y="2392375"/>
            <a:chExt cx="37200" cy="833425"/>
          </a:xfrm>
        </p:grpSpPr>
        <p:sp>
          <p:nvSpPr>
            <p:cNvPr id="786" name="Google Shape;786;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 name="Google Shape;788;p7"/>
          <p:cNvGrpSpPr/>
          <p:nvPr/>
        </p:nvGrpSpPr>
        <p:grpSpPr>
          <a:xfrm flipH="1">
            <a:off x="4018898" y="4256916"/>
            <a:ext cx="37200" cy="833425"/>
            <a:chOff x="367100" y="2392375"/>
            <a:chExt cx="37200" cy="833425"/>
          </a:xfrm>
        </p:grpSpPr>
        <p:sp>
          <p:nvSpPr>
            <p:cNvPr id="789" name="Google Shape;789;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1" name="Google Shape;791;p7"/>
          <p:cNvGrpSpPr/>
          <p:nvPr/>
        </p:nvGrpSpPr>
        <p:grpSpPr>
          <a:xfrm flipH="1">
            <a:off x="2686861" y="3860303"/>
            <a:ext cx="37200" cy="1232425"/>
            <a:chOff x="367100" y="2392375"/>
            <a:chExt cx="37200" cy="1232425"/>
          </a:xfrm>
        </p:grpSpPr>
        <p:sp>
          <p:nvSpPr>
            <p:cNvPr id="792" name="Google Shape;792;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 name="Google Shape;794;p7"/>
          <p:cNvGrpSpPr/>
          <p:nvPr/>
        </p:nvGrpSpPr>
        <p:grpSpPr>
          <a:xfrm flipH="1">
            <a:off x="1100610" y="3933529"/>
            <a:ext cx="37200" cy="833425"/>
            <a:chOff x="367100" y="2392375"/>
            <a:chExt cx="37200" cy="833425"/>
          </a:xfrm>
        </p:grpSpPr>
        <p:sp>
          <p:nvSpPr>
            <p:cNvPr id="795" name="Google Shape;795;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7" name="Google Shape;797;p7"/>
          <p:cNvGrpSpPr/>
          <p:nvPr/>
        </p:nvGrpSpPr>
        <p:grpSpPr>
          <a:xfrm flipH="1">
            <a:off x="897655" y="4006015"/>
            <a:ext cx="37200" cy="833425"/>
            <a:chOff x="367100" y="2392375"/>
            <a:chExt cx="37200" cy="833425"/>
          </a:xfrm>
        </p:grpSpPr>
        <p:sp>
          <p:nvSpPr>
            <p:cNvPr id="798" name="Google Shape;798;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0" name="Google Shape;800;p7"/>
          <p:cNvGrpSpPr/>
          <p:nvPr/>
        </p:nvGrpSpPr>
        <p:grpSpPr>
          <a:xfrm flipH="1">
            <a:off x="338964" y="3846491"/>
            <a:ext cx="37200" cy="1232425"/>
            <a:chOff x="367100" y="2392375"/>
            <a:chExt cx="37200" cy="1232425"/>
          </a:xfrm>
        </p:grpSpPr>
        <p:sp>
          <p:nvSpPr>
            <p:cNvPr id="801" name="Google Shape;801;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3" name="Google Shape;803;p7"/>
          <p:cNvSpPr/>
          <p:nvPr/>
        </p:nvSpPr>
        <p:spPr>
          <a:xfrm flipH="1">
            <a:off x="1262464" y="450983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7"/>
          <p:cNvSpPr/>
          <p:nvPr/>
        </p:nvSpPr>
        <p:spPr>
          <a:xfrm flipH="1">
            <a:off x="1982343" y="4592753"/>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5" name="Google Shape;805;p7"/>
          <p:cNvGrpSpPr/>
          <p:nvPr/>
        </p:nvGrpSpPr>
        <p:grpSpPr>
          <a:xfrm flipH="1">
            <a:off x="9077949" y="3701228"/>
            <a:ext cx="37200" cy="1232425"/>
            <a:chOff x="367100" y="2392375"/>
            <a:chExt cx="37200" cy="1232425"/>
          </a:xfrm>
        </p:grpSpPr>
        <p:sp>
          <p:nvSpPr>
            <p:cNvPr id="806" name="Google Shape;806;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 name="Google Shape;808;p7"/>
          <p:cNvGrpSpPr/>
          <p:nvPr/>
        </p:nvGrpSpPr>
        <p:grpSpPr>
          <a:xfrm flipH="1">
            <a:off x="228356" y="2453965"/>
            <a:ext cx="37200" cy="2435125"/>
            <a:chOff x="367100" y="2392375"/>
            <a:chExt cx="37200" cy="2435125"/>
          </a:xfrm>
        </p:grpSpPr>
        <p:sp>
          <p:nvSpPr>
            <p:cNvPr id="809" name="Google Shape;809;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1" name="Google Shape;811;p7"/>
          <p:cNvGrpSpPr/>
          <p:nvPr/>
        </p:nvGrpSpPr>
        <p:grpSpPr>
          <a:xfrm flipH="1">
            <a:off x="2953925" y="3596415"/>
            <a:ext cx="37200" cy="833425"/>
            <a:chOff x="367100" y="2392375"/>
            <a:chExt cx="37200" cy="833425"/>
          </a:xfrm>
        </p:grpSpPr>
        <p:sp>
          <p:nvSpPr>
            <p:cNvPr id="812" name="Google Shape;812;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4" name="Google Shape;814;p7"/>
          <p:cNvGrpSpPr/>
          <p:nvPr/>
        </p:nvGrpSpPr>
        <p:grpSpPr>
          <a:xfrm flipH="1">
            <a:off x="3514053" y="3952141"/>
            <a:ext cx="37200" cy="833425"/>
            <a:chOff x="367100" y="2392375"/>
            <a:chExt cx="37200" cy="833425"/>
          </a:xfrm>
        </p:grpSpPr>
        <p:sp>
          <p:nvSpPr>
            <p:cNvPr id="815" name="Google Shape;815;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7" name="Google Shape;817;p7"/>
          <p:cNvGrpSpPr/>
          <p:nvPr/>
        </p:nvGrpSpPr>
        <p:grpSpPr>
          <a:xfrm flipH="1">
            <a:off x="2393797" y="3023851"/>
            <a:ext cx="37200" cy="1232425"/>
            <a:chOff x="367100" y="2392375"/>
            <a:chExt cx="37200" cy="1232425"/>
          </a:xfrm>
        </p:grpSpPr>
        <p:sp>
          <p:nvSpPr>
            <p:cNvPr id="818" name="Google Shape;818;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20" name="Google Shape;820;p7"/>
          <p:cNvSpPr/>
          <p:nvPr/>
        </p:nvSpPr>
        <p:spPr>
          <a:xfrm flipH="1">
            <a:off x="1201736" y="3267707"/>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7"/>
          <p:cNvSpPr/>
          <p:nvPr/>
        </p:nvSpPr>
        <p:spPr>
          <a:xfrm flipH="1">
            <a:off x="2039441" y="3837777"/>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2" name="Google Shape;822;p7"/>
          <p:cNvGrpSpPr/>
          <p:nvPr/>
        </p:nvGrpSpPr>
        <p:grpSpPr>
          <a:xfrm flipH="1">
            <a:off x="7964362" y="4674414"/>
            <a:ext cx="37200" cy="341729"/>
            <a:chOff x="367100" y="2392375"/>
            <a:chExt cx="37200" cy="341729"/>
          </a:xfrm>
        </p:grpSpPr>
        <p:sp>
          <p:nvSpPr>
            <p:cNvPr id="823" name="Google Shape;823;p7"/>
            <p:cNvSpPr/>
            <p:nvPr/>
          </p:nvSpPr>
          <p:spPr>
            <a:xfrm>
              <a:off x="382112" y="2424804"/>
              <a:ext cx="7200" cy="3093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 name="Google Shape;825;p7"/>
          <p:cNvGrpSpPr/>
          <p:nvPr/>
        </p:nvGrpSpPr>
        <p:grpSpPr>
          <a:xfrm flipH="1">
            <a:off x="1124196" y="2201987"/>
            <a:ext cx="37200" cy="2435125"/>
            <a:chOff x="367100" y="2392375"/>
            <a:chExt cx="37200" cy="2435125"/>
          </a:xfrm>
        </p:grpSpPr>
        <p:sp>
          <p:nvSpPr>
            <p:cNvPr id="826" name="Google Shape;826;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 name="Google Shape;828;p7"/>
          <p:cNvGrpSpPr/>
          <p:nvPr/>
        </p:nvGrpSpPr>
        <p:grpSpPr>
          <a:xfrm flipH="1">
            <a:off x="2135982" y="1861336"/>
            <a:ext cx="37200" cy="2435125"/>
            <a:chOff x="367100" y="2392375"/>
            <a:chExt cx="37200" cy="2435125"/>
          </a:xfrm>
        </p:grpSpPr>
        <p:sp>
          <p:nvSpPr>
            <p:cNvPr id="829" name="Google Shape;829;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1" name="Google Shape;831;p7"/>
          <p:cNvGrpSpPr/>
          <p:nvPr/>
        </p:nvGrpSpPr>
        <p:grpSpPr>
          <a:xfrm flipH="1">
            <a:off x="1758997" y="1161285"/>
            <a:ext cx="37200" cy="3553537"/>
            <a:chOff x="367100" y="2392375"/>
            <a:chExt cx="37200" cy="3553537"/>
          </a:xfrm>
        </p:grpSpPr>
        <p:sp>
          <p:nvSpPr>
            <p:cNvPr id="832" name="Google Shape;832;p7"/>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4" name="Google Shape;834;p7"/>
          <p:cNvGrpSpPr/>
          <p:nvPr/>
        </p:nvGrpSpPr>
        <p:grpSpPr>
          <a:xfrm flipH="1">
            <a:off x="1303564" y="2441538"/>
            <a:ext cx="37200" cy="2435125"/>
            <a:chOff x="367100" y="2392375"/>
            <a:chExt cx="37200" cy="2435125"/>
          </a:xfrm>
        </p:grpSpPr>
        <p:sp>
          <p:nvSpPr>
            <p:cNvPr id="835" name="Google Shape;835;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7" name="Google Shape;837;p7"/>
          <p:cNvGrpSpPr/>
          <p:nvPr/>
        </p:nvGrpSpPr>
        <p:grpSpPr>
          <a:xfrm flipH="1">
            <a:off x="3220065" y="905984"/>
            <a:ext cx="37200" cy="3553537"/>
            <a:chOff x="367100" y="2392375"/>
            <a:chExt cx="37200" cy="3553537"/>
          </a:xfrm>
        </p:grpSpPr>
        <p:sp>
          <p:nvSpPr>
            <p:cNvPr id="838" name="Google Shape;838;p7"/>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0" name="Google Shape;840;p7"/>
          <p:cNvGrpSpPr/>
          <p:nvPr/>
        </p:nvGrpSpPr>
        <p:grpSpPr>
          <a:xfrm flipH="1">
            <a:off x="2806931" y="2157612"/>
            <a:ext cx="37200" cy="2435125"/>
            <a:chOff x="367100" y="2392375"/>
            <a:chExt cx="37200" cy="2435125"/>
          </a:xfrm>
        </p:grpSpPr>
        <p:sp>
          <p:nvSpPr>
            <p:cNvPr id="841" name="Google Shape;841;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 name="Google Shape;843;p7"/>
          <p:cNvGrpSpPr/>
          <p:nvPr/>
        </p:nvGrpSpPr>
        <p:grpSpPr>
          <a:xfrm flipH="1">
            <a:off x="2055260" y="4175529"/>
            <a:ext cx="37200" cy="833425"/>
            <a:chOff x="367100" y="2392375"/>
            <a:chExt cx="37200" cy="833425"/>
          </a:xfrm>
        </p:grpSpPr>
        <p:sp>
          <p:nvSpPr>
            <p:cNvPr id="844" name="Google Shape;844;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6" name="Google Shape;846;p7"/>
          <p:cNvGrpSpPr/>
          <p:nvPr/>
        </p:nvGrpSpPr>
        <p:grpSpPr>
          <a:xfrm flipH="1">
            <a:off x="4338012" y="4618889"/>
            <a:ext cx="37200" cy="341729"/>
            <a:chOff x="367100" y="2392375"/>
            <a:chExt cx="37200" cy="341729"/>
          </a:xfrm>
        </p:grpSpPr>
        <p:sp>
          <p:nvSpPr>
            <p:cNvPr id="847" name="Google Shape;847;p7"/>
            <p:cNvSpPr/>
            <p:nvPr/>
          </p:nvSpPr>
          <p:spPr>
            <a:xfrm>
              <a:off x="382112" y="2424804"/>
              <a:ext cx="7200" cy="3093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7"/>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9" name="Google Shape;849;p7"/>
          <p:cNvSpPr/>
          <p:nvPr/>
        </p:nvSpPr>
        <p:spPr>
          <a:xfrm>
            <a:off x="551513" y="15509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7"/>
          <p:cNvSpPr/>
          <p:nvPr/>
        </p:nvSpPr>
        <p:spPr>
          <a:xfrm>
            <a:off x="1968650" y="35984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7"/>
          <p:cNvSpPr txBox="1"/>
          <p:nvPr>
            <p:ph type="body" idx="1"/>
          </p:nvPr>
        </p:nvSpPr>
        <p:spPr>
          <a:xfrm flipH="1">
            <a:off x="4617285" y="1733316"/>
            <a:ext cx="3813600" cy="2340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p:txBody>
      </p:sp>
      <p:sp>
        <p:nvSpPr>
          <p:cNvPr id="852" name="Google Shape;852;p7"/>
          <p:cNvSpPr txBox="1"/>
          <p:nvPr>
            <p:ph type="title"/>
          </p:nvPr>
        </p:nvSpPr>
        <p:spPr>
          <a:xfrm flipH="1">
            <a:off x="4617275" y="1069288"/>
            <a:ext cx="3813600" cy="6639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853" name="Shape 853"/>
        <p:cNvGrpSpPr/>
        <p:nvPr/>
      </p:nvGrpSpPr>
      <p:grpSpPr>
        <a:xfrm>
          <a:off x="0" y="0"/>
          <a:ext cx="0" cy="0"/>
          <a:chOff x="0" y="0"/>
          <a:chExt cx="0" cy="0"/>
        </a:xfrm>
      </p:grpSpPr>
      <p:grpSp>
        <p:nvGrpSpPr>
          <p:cNvPr id="854" name="Google Shape;854;p8"/>
          <p:cNvGrpSpPr/>
          <p:nvPr/>
        </p:nvGrpSpPr>
        <p:grpSpPr>
          <a:xfrm>
            <a:off x="-12" y="3244571"/>
            <a:ext cx="9539815" cy="3002155"/>
            <a:chOff x="3025400" y="1754925"/>
            <a:chExt cx="7141649" cy="2247459"/>
          </a:xfrm>
        </p:grpSpPr>
        <p:sp>
          <p:nvSpPr>
            <p:cNvPr id="855" name="Google Shape;855;p8"/>
            <p:cNvSpPr/>
            <p:nvPr/>
          </p:nvSpPr>
          <p:spPr>
            <a:xfrm>
              <a:off x="3025400" y="1754925"/>
              <a:ext cx="6824914" cy="1711947"/>
            </a:xfrm>
            <a:custGeom>
              <a:avLst/>
              <a:gdLst/>
              <a:ahLst/>
              <a:cxnLst/>
              <a:rect l="l" t="t" r="r" b="b"/>
              <a:pathLst>
                <a:path w="70719" h="17739" extrusionOk="0">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8"/>
            <p:cNvSpPr/>
            <p:nvPr/>
          </p:nvSpPr>
          <p:spPr>
            <a:xfrm>
              <a:off x="3034086" y="1819681"/>
              <a:ext cx="6829064" cy="1626537"/>
            </a:xfrm>
            <a:custGeom>
              <a:avLst/>
              <a:gdLst/>
              <a:ahLst/>
              <a:cxnLst/>
              <a:rect l="l" t="t" r="r" b="b"/>
              <a:pathLst>
                <a:path w="70762" h="16854" extrusionOk="0">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8"/>
            <p:cNvSpPr/>
            <p:nvPr/>
          </p:nvSpPr>
          <p:spPr>
            <a:xfrm>
              <a:off x="3040938" y="1884244"/>
              <a:ext cx="6834275" cy="1543058"/>
            </a:xfrm>
            <a:custGeom>
              <a:avLst/>
              <a:gdLst/>
              <a:ahLst/>
              <a:cxnLst/>
              <a:rect l="l" t="t" r="r" b="b"/>
              <a:pathLst>
                <a:path w="70816" h="15989" extrusionOk="0">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8"/>
            <p:cNvSpPr/>
            <p:nvPr/>
          </p:nvSpPr>
          <p:spPr>
            <a:xfrm>
              <a:off x="3048658" y="1948903"/>
              <a:ext cx="6838618" cy="1461992"/>
            </a:xfrm>
            <a:custGeom>
              <a:avLst/>
              <a:gdLst/>
              <a:ahLst/>
              <a:cxnLst/>
              <a:rect l="l" t="t" r="r" b="b"/>
              <a:pathLst>
                <a:path w="70861" h="15149" extrusionOk="0">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8"/>
            <p:cNvSpPr/>
            <p:nvPr/>
          </p:nvSpPr>
          <p:spPr>
            <a:xfrm>
              <a:off x="3055607" y="2013080"/>
              <a:ext cx="6843733" cy="1381505"/>
            </a:xfrm>
            <a:custGeom>
              <a:avLst/>
              <a:gdLst/>
              <a:ahLst/>
              <a:cxnLst/>
              <a:rect l="l" t="t" r="r" b="b"/>
              <a:pathLst>
                <a:path w="70914" h="14315" extrusionOk="0">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 name="Google Shape;860;p8"/>
            <p:cNvSpPr/>
            <p:nvPr/>
          </p:nvSpPr>
          <p:spPr>
            <a:xfrm>
              <a:off x="3063327" y="2077739"/>
              <a:ext cx="6848076" cy="1301307"/>
            </a:xfrm>
            <a:custGeom>
              <a:avLst/>
              <a:gdLst/>
              <a:ahLst/>
              <a:cxnLst/>
              <a:rect l="l" t="t" r="r" b="b"/>
              <a:pathLst>
                <a:path w="70959" h="13484" extrusionOk="0">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 name="Google Shape;861;p8"/>
            <p:cNvSpPr/>
            <p:nvPr/>
          </p:nvSpPr>
          <p:spPr>
            <a:xfrm>
              <a:off x="3071048" y="2141433"/>
              <a:ext cx="6852419" cy="1225549"/>
            </a:xfrm>
            <a:custGeom>
              <a:avLst/>
              <a:gdLst/>
              <a:ahLst/>
              <a:cxnLst/>
              <a:rect l="l" t="t" r="r" b="b"/>
              <a:pathLst>
                <a:path w="71004" h="12699" extrusionOk="0">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8"/>
            <p:cNvSpPr/>
            <p:nvPr/>
          </p:nvSpPr>
          <p:spPr>
            <a:xfrm>
              <a:off x="3078865" y="2204645"/>
              <a:ext cx="6856665" cy="1150273"/>
            </a:xfrm>
            <a:custGeom>
              <a:avLst/>
              <a:gdLst/>
              <a:ahLst/>
              <a:cxnLst/>
              <a:rect l="l" t="t" r="r" b="b"/>
              <a:pathLst>
                <a:path w="71048" h="11919" extrusionOk="0">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8"/>
            <p:cNvSpPr/>
            <p:nvPr/>
          </p:nvSpPr>
          <p:spPr>
            <a:xfrm>
              <a:off x="3086585" y="2267567"/>
              <a:ext cx="6861008" cy="1077892"/>
            </a:xfrm>
            <a:custGeom>
              <a:avLst/>
              <a:gdLst/>
              <a:ahLst/>
              <a:cxnLst/>
              <a:rect l="l" t="t" r="r" b="b"/>
              <a:pathLst>
                <a:path w="71093" h="11169" extrusionOk="0">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8"/>
            <p:cNvSpPr/>
            <p:nvPr/>
          </p:nvSpPr>
          <p:spPr>
            <a:xfrm>
              <a:off x="3094306" y="2330297"/>
              <a:ext cx="6866123" cy="1008310"/>
            </a:xfrm>
            <a:custGeom>
              <a:avLst/>
              <a:gdLst/>
              <a:ahLst/>
              <a:cxnLst/>
              <a:rect l="l" t="t" r="r" b="b"/>
              <a:pathLst>
                <a:path w="71146" h="10448" extrusionOk="0">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8"/>
            <p:cNvSpPr/>
            <p:nvPr/>
          </p:nvSpPr>
          <p:spPr>
            <a:xfrm>
              <a:off x="3102026" y="2391964"/>
              <a:ext cx="6870465" cy="949248"/>
            </a:xfrm>
            <a:custGeom>
              <a:avLst/>
              <a:gdLst/>
              <a:ahLst/>
              <a:cxnLst/>
              <a:rect l="l" t="t" r="r" b="b"/>
              <a:pathLst>
                <a:path w="71191" h="9836" extrusionOk="0">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8"/>
            <p:cNvSpPr/>
            <p:nvPr/>
          </p:nvSpPr>
          <p:spPr>
            <a:xfrm>
              <a:off x="3109843" y="2452570"/>
              <a:ext cx="6874712" cy="912768"/>
            </a:xfrm>
            <a:custGeom>
              <a:avLst/>
              <a:gdLst/>
              <a:ahLst/>
              <a:cxnLst/>
              <a:rect l="l" t="t" r="r" b="b"/>
              <a:pathLst>
                <a:path w="71235" h="9458" extrusionOk="0">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8"/>
            <p:cNvSpPr/>
            <p:nvPr/>
          </p:nvSpPr>
          <p:spPr>
            <a:xfrm>
              <a:off x="3117564" y="2511922"/>
              <a:ext cx="6879055" cy="877446"/>
            </a:xfrm>
            <a:custGeom>
              <a:avLst/>
              <a:gdLst/>
              <a:ahLst/>
              <a:cxnLst/>
              <a:rect l="l" t="t" r="r" b="b"/>
              <a:pathLst>
                <a:path w="71280" h="9092" extrusionOk="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8"/>
            <p:cNvSpPr/>
            <p:nvPr/>
          </p:nvSpPr>
          <p:spPr>
            <a:xfrm>
              <a:off x="3125284" y="2569247"/>
              <a:ext cx="6883397" cy="844248"/>
            </a:xfrm>
            <a:custGeom>
              <a:avLst/>
              <a:gdLst/>
              <a:ahLst/>
              <a:cxnLst/>
              <a:rect l="l" t="t" r="r" b="b"/>
              <a:pathLst>
                <a:path w="71325" h="8748" extrusionOk="0">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8"/>
            <p:cNvSpPr/>
            <p:nvPr/>
          </p:nvSpPr>
          <p:spPr>
            <a:xfrm>
              <a:off x="3133101" y="2625124"/>
              <a:ext cx="6887644" cy="811628"/>
            </a:xfrm>
            <a:custGeom>
              <a:avLst/>
              <a:gdLst/>
              <a:ahLst/>
              <a:cxnLst/>
              <a:rect l="l" t="t" r="r" b="b"/>
              <a:pathLst>
                <a:path w="71369" h="8410" extrusionOk="0">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8"/>
            <p:cNvSpPr/>
            <p:nvPr/>
          </p:nvSpPr>
          <p:spPr>
            <a:xfrm>
              <a:off x="3140822" y="2677527"/>
              <a:ext cx="6891987" cy="783351"/>
            </a:xfrm>
            <a:custGeom>
              <a:avLst/>
              <a:gdLst/>
              <a:ahLst/>
              <a:cxnLst/>
              <a:rect l="l" t="t" r="r" b="b"/>
              <a:pathLst>
                <a:path w="71414" h="8117" extrusionOk="0">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8"/>
            <p:cNvSpPr/>
            <p:nvPr/>
          </p:nvSpPr>
          <p:spPr>
            <a:xfrm>
              <a:off x="3147674" y="2725587"/>
              <a:ext cx="6897198" cy="758549"/>
            </a:xfrm>
            <a:custGeom>
              <a:avLst/>
              <a:gdLst/>
              <a:ahLst/>
              <a:cxnLst/>
              <a:rect l="l" t="t" r="r" b="b"/>
              <a:pathLst>
                <a:path w="71468" h="7860" extrusionOk="0">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8"/>
            <p:cNvSpPr/>
            <p:nvPr/>
          </p:nvSpPr>
          <p:spPr>
            <a:xfrm>
              <a:off x="3154622" y="2722885"/>
              <a:ext cx="6903085" cy="793967"/>
            </a:xfrm>
            <a:custGeom>
              <a:avLst/>
              <a:gdLst/>
              <a:ahLst/>
              <a:cxnLst/>
              <a:rect l="l" t="t" r="r" b="b"/>
              <a:pathLst>
                <a:path w="71529" h="8227" extrusionOk="0">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8"/>
            <p:cNvSpPr/>
            <p:nvPr/>
          </p:nvSpPr>
          <p:spPr>
            <a:xfrm>
              <a:off x="3161474" y="2703970"/>
              <a:ext cx="6908296" cy="860171"/>
            </a:xfrm>
            <a:custGeom>
              <a:avLst/>
              <a:gdLst/>
              <a:ahLst/>
              <a:cxnLst/>
              <a:rect l="l" t="t" r="r" b="b"/>
              <a:pathLst>
                <a:path w="71583" h="8913" extrusionOk="0">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8"/>
            <p:cNvSpPr/>
            <p:nvPr/>
          </p:nvSpPr>
          <p:spPr>
            <a:xfrm>
              <a:off x="3169195" y="2682738"/>
              <a:ext cx="6912639" cy="931394"/>
            </a:xfrm>
            <a:custGeom>
              <a:avLst/>
              <a:gdLst/>
              <a:ahLst/>
              <a:cxnLst/>
              <a:rect l="l" t="t" r="r" b="b"/>
              <a:pathLst>
                <a:path w="71628" h="9651" extrusionOk="0">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8"/>
            <p:cNvSpPr/>
            <p:nvPr/>
          </p:nvSpPr>
          <p:spPr>
            <a:xfrm>
              <a:off x="3176143" y="2660928"/>
              <a:ext cx="6917754" cy="1005705"/>
            </a:xfrm>
            <a:custGeom>
              <a:avLst/>
              <a:gdLst/>
              <a:ahLst/>
              <a:cxnLst/>
              <a:rect l="l" t="t" r="r" b="b"/>
              <a:pathLst>
                <a:path w="71681" h="10421" extrusionOk="0">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8"/>
            <p:cNvSpPr/>
            <p:nvPr/>
          </p:nvSpPr>
          <p:spPr>
            <a:xfrm>
              <a:off x="3182995" y="2637573"/>
              <a:ext cx="6922966" cy="1083297"/>
            </a:xfrm>
            <a:custGeom>
              <a:avLst/>
              <a:gdLst/>
              <a:ahLst/>
              <a:cxnLst/>
              <a:rect l="l" t="t" r="r" b="b"/>
              <a:pathLst>
                <a:path w="71735" h="11225" extrusionOk="0">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8"/>
            <p:cNvSpPr/>
            <p:nvPr/>
          </p:nvSpPr>
          <p:spPr>
            <a:xfrm>
              <a:off x="3189847" y="2613350"/>
              <a:ext cx="6928177" cy="1161757"/>
            </a:xfrm>
            <a:custGeom>
              <a:avLst/>
              <a:gdLst/>
              <a:ahLst/>
              <a:cxnLst/>
              <a:rect l="l" t="t" r="r" b="b"/>
              <a:pathLst>
                <a:path w="71789" h="12038" extrusionOk="0">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8"/>
            <p:cNvSpPr/>
            <p:nvPr/>
          </p:nvSpPr>
          <p:spPr>
            <a:xfrm>
              <a:off x="3197664" y="2588934"/>
              <a:ext cx="6932423" cy="1242148"/>
            </a:xfrm>
            <a:custGeom>
              <a:avLst/>
              <a:gdLst/>
              <a:ahLst/>
              <a:cxnLst/>
              <a:rect l="l" t="t" r="r" b="b"/>
              <a:pathLst>
                <a:path w="71833" h="12871" extrusionOk="0">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8"/>
            <p:cNvSpPr/>
            <p:nvPr/>
          </p:nvSpPr>
          <p:spPr>
            <a:xfrm>
              <a:off x="3204516" y="2563263"/>
              <a:ext cx="6937635" cy="1324662"/>
            </a:xfrm>
            <a:custGeom>
              <a:avLst/>
              <a:gdLst/>
              <a:ahLst/>
              <a:cxnLst/>
              <a:rect l="l" t="t" r="r" b="b"/>
              <a:pathLst>
                <a:path w="71887" h="13726" extrusionOk="0">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8"/>
            <p:cNvSpPr/>
            <p:nvPr/>
          </p:nvSpPr>
          <p:spPr>
            <a:xfrm>
              <a:off x="3211368" y="2537592"/>
              <a:ext cx="6943715" cy="1407079"/>
            </a:xfrm>
            <a:custGeom>
              <a:avLst/>
              <a:gdLst/>
              <a:ahLst/>
              <a:cxnLst/>
              <a:rect l="l" t="t" r="r" b="b"/>
              <a:pathLst>
                <a:path w="71950" h="14580" extrusionOk="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8"/>
            <p:cNvSpPr/>
            <p:nvPr/>
          </p:nvSpPr>
          <p:spPr>
            <a:xfrm>
              <a:off x="3218316" y="2510571"/>
              <a:ext cx="6948733" cy="1491813"/>
            </a:xfrm>
            <a:custGeom>
              <a:avLst/>
              <a:gdLst/>
              <a:ahLst/>
              <a:cxnLst/>
              <a:rect l="l" t="t" r="r" b="b"/>
              <a:pathLst>
                <a:path w="72002" h="15458" extrusionOk="0">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2" name="Google Shape;882;p8"/>
          <p:cNvSpPr/>
          <p:nvPr/>
        </p:nvSpPr>
        <p:spPr>
          <a:xfrm>
            <a:off x="-895000" y="3945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8"/>
          <p:cNvSpPr/>
          <p:nvPr/>
        </p:nvSpPr>
        <p:spPr>
          <a:xfrm>
            <a:off x="2939425" y="41902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8"/>
          <p:cNvSpPr/>
          <p:nvPr/>
        </p:nvSpPr>
        <p:spPr>
          <a:xfrm>
            <a:off x="834050" y="4029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8"/>
          <p:cNvSpPr/>
          <p:nvPr/>
        </p:nvSpPr>
        <p:spPr>
          <a:xfrm>
            <a:off x="5990238" y="4238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8"/>
          <p:cNvSpPr/>
          <p:nvPr/>
        </p:nvSpPr>
        <p:spPr>
          <a:xfrm>
            <a:off x="7733625" y="3641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8"/>
          <p:cNvSpPr/>
          <p:nvPr/>
        </p:nvSpPr>
        <p:spPr>
          <a:xfrm>
            <a:off x="1448925" y="4243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8"/>
          <p:cNvSpPr/>
          <p:nvPr/>
        </p:nvSpPr>
        <p:spPr>
          <a:xfrm>
            <a:off x="4385063" y="4334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8"/>
          <p:cNvSpPr/>
          <p:nvPr/>
        </p:nvSpPr>
        <p:spPr>
          <a:xfrm>
            <a:off x="131463" y="3327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0" name="Google Shape;890;p8"/>
          <p:cNvGrpSpPr/>
          <p:nvPr/>
        </p:nvGrpSpPr>
        <p:grpSpPr>
          <a:xfrm>
            <a:off x="367100" y="2786313"/>
            <a:ext cx="37200" cy="2435125"/>
            <a:chOff x="367100" y="2392375"/>
            <a:chExt cx="37200" cy="2435125"/>
          </a:xfrm>
        </p:grpSpPr>
        <p:sp>
          <p:nvSpPr>
            <p:cNvPr id="891" name="Google Shape;891;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 name="Google Shape;893;p8"/>
          <p:cNvGrpSpPr/>
          <p:nvPr/>
        </p:nvGrpSpPr>
        <p:grpSpPr>
          <a:xfrm>
            <a:off x="1496950" y="4123950"/>
            <a:ext cx="37200" cy="833425"/>
            <a:chOff x="367100" y="2392375"/>
            <a:chExt cx="37200" cy="833425"/>
          </a:xfrm>
        </p:grpSpPr>
        <p:sp>
          <p:nvSpPr>
            <p:cNvPr id="894" name="Google Shape;894;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6" name="Google Shape;896;p8"/>
          <p:cNvGrpSpPr/>
          <p:nvPr/>
        </p:nvGrpSpPr>
        <p:grpSpPr>
          <a:xfrm>
            <a:off x="2528413" y="3720200"/>
            <a:ext cx="37200" cy="1232425"/>
            <a:chOff x="367100" y="2392375"/>
            <a:chExt cx="37200" cy="1232425"/>
          </a:xfrm>
        </p:grpSpPr>
        <p:sp>
          <p:nvSpPr>
            <p:cNvPr id="897" name="Google Shape;897;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9" name="Google Shape;899;p8"/>
          <p:cNvGrpSpPr/>
          <p:nvPr/>
        </p:nvGrpSpPr>
        <p:grpSpPr>
          <a:xfrm>
            <a:off x="1733350" y="4085913"/>
            <a:ext cx="37200" cy="833425"/>
            <a:chOff x="367100" y="2392375"/>
            <a:chExt cx="37200" cy="833425"/>
          </a:xfrm>
        </p:grpSpPr>
        <p:sp>
          <p:nvSpPr>
            <p:cNvPr id="900" name="Google Shape;900;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2" name="Google Shape;902;p8"/>
          <p:cNvGrpSpPr/>
          <p:nvPr/>
        </p:nvGrpSpPr>
        <p:grpSpPr>
          <a:xfrm>
            <a:off x="8607850" y="2947463"/>
            <a:ext cx="37200" cy="2435125"/>
            <a:chOff x="367100" y="2392375"/>
            <a:chExt cx="37200" cy="2435125"/>
          </a:xfrm>
        </p:grpSpPr>
        <p:sp>
          <p:nvSpPr>
            <p:cNvPr id="903" name="Google Shape;903;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 name="Google Shape;905;p8"/>
          <p:cNvGrpSpPr/>
          <p:nvPr/>
        </p:nvGrpSpPr>
        <p:grpSpPr>
          <a:xfrm>
            <a:off x="658425" y="3966475"/>
            <a:ext cx="37200" cy="1232425"/>
            <a:chOff x="367100" y="2392375"/>
            <a:chExt cx="37200" cy="1232425"/>
          </a:xfrm>
        </p:grpSpPr>
        <p:sp>
          <p:nvSpPr>
            <p:cNvPr id="906" name="Google Shape;906;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 name="Google Shape;908;p8"/>
          <p:cNvGrpSpPr/>
          <p:nvPr/>
        </p:nvGrpSpPr>
        <p:grpSpPr>
          <a:xfrm>
            <a:off x="3527900" y="4390725"/>
            <a:ext cx="37200" cy="833425"/>
            <a:chOff x="367100" y="2392375"/>
            <a:chExt cx="37200" cy="833425"/>
          </a:xfrm>
        </p:grpSpPr>
        <p:sp>
          <p:nvSpPr>
            <p:cNvPr id="909" name="Google Shape;909;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 name="Google Shape;911;p8"/>
          <p:cNvGrpSpPr/>
          <p:nvPr/>
        </p:nvGrpSpPr>
        <p:grpSpPr>
          <a:xfrm>
            <a:off x="2347800" y="4226713"/>
            <a:ext cx="37200" cy="833425"/>
            <a:chOff x="367100" y="2392375"/>
            <a:chExt cx="37200" cy="833425"/>
          </a:xfrm>
        </p:grpSpPr>
        <p:sp>
          <p:nvSpPr>
            <p:cNvPr id="912" name="Google Shape;912;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4" name="Google Shape;914;p8"/>
          <p:cNvGrpSpPr/>
          <p:nvPr/>
        </p:nvGrpSpPr>
        <p:grpSpPr>
          <a:xfrm>
            <a:off x="7259438" y="4352288"/>
            <a:ext cx="37200" cy="833425"/>
            <a:chOff x="367100" y="2392375"/>
            <a:chExt cx="37200" cy="833425"/>
          </a:xfrm>
        </p:grpSpPr>
        <p:sp>
          <p:nvSpPr>
            <p:cNvPr id="915" name="Google Shape;915;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7" name="Google Shape;917;p8"/>
          <p:cNvGrpSpPr/>
          <p:nvPr/>
        </p:nvGrpSpPr>
        <p:grpSpPr>
          <a:xfrm>
            <a:off x="5876450" y="4415988"/>
            <a:ext cx="37200" cy="833425"/>
            <a:chOff x="367100" y="2392375"/>
            <a:chExt cx="37200" cy="833425"/>
          </a:xfrm>
        </p:grpSpPr>
        <p:sp>
          <p:nvSpPr>
            <p:cNvPr id="918" name="Google Shape;918;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0" name="Google Shape;920;p8"/>
          <p:cNvGrpSpPr/>
          <p:nvPr/>
        </p:nvGrpSpPr>
        <p:grpSpPr>
          <a:xfrm>
            <a:off x="5087700" y="4314513"/>
            <a:ext cx="37200" cy="833425"/>
            <a:chOff x="367100" y="2392375"/>
            <a:chExt cx="37200" cy="833425"/>
          </a:xfrm>
        </p:grpSpPr>
        <p:sp>
          <p:nvSpPr>
            <p:cNvPr id="921" name="Google Shape;921;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3" name="Google Shape;923;p8"/>
          <p:cNvGrpSpPr/>
          <p:nvPr/>
        </p:nvGrpSpPr>
        <p:grpSpPr>
          <a:xfrm>
            <a:off x="6722900" y="4393700"/>
            <a:ext cx="37200" cy="1232425"/>
            <a:chOff x="367100" y="2392375"/>
            <a:chExt cx="37200" cy="1232425"/>
          </a:xfrm>
        </p:grpSpPr>
        <p:sp>
          <p:nvSpPr>
            <p:cNvPr id="924" name="Google Shape;924;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6" name="Google Shape;926;p8"/>
          <p:cNvGrpSpPr/>
          <p:nvPr/>
        </p:nvGrpSpPr>
        <p:grpSpPr>
          <a:xfrm>
            <a:off x="7961675" y="3966475"/>
            <a:ext cx="37200" cy="833425"/>
            <a:chOff x="367100" y="2392375"/>
            <a:chExt cx="37200" cy="833425"/>
          </a:xfrm>
        </p:grpSpPr>
        <p:sp>
          <p:nvSpPr>
            <p:cNvPr id="927" name="Google Shape;927;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9" name="Google Shape;929;p8"/>
          <p:cNvGrpSpPr/>
          <p:nvPr/>
        </p:nvGrpSpPr>
        <p:grpSpPr>
          <a:xfrm>
            <a:off x="8312775" y="4029938"/>
            <a:ext cx="37200" cy="833425"/>
            <a:chOff x="367100" y="2392375"/>
            <a:chExt cx="37200" cy="833425"/>
          </a:xfrm>
        </p:grpSpPr>
        <p:sp>
          <p:nvSpPr>
            <p:cNvPr id="930" name="Google Shape;930;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2" name="Google Shape;932;p8"/>
          <p:cNvGrpSpPr/>
          <p:nvPr/>
        </p:nvGrpSpPr>
        <p:grpSpPr>
          <a:xfrm>
            <a:off x="8994688" y="3766975"/>
            <a:ext cx="37200" cy="1232425"/>
            <a:chOff x="367100" y="2392375"/>
            <a:chExt cx="37200" cy="1232425"/>
          </a:xfrm>
        </p:grpSpPr>
        <p:sp>
          <p:nvSpPr>
            <p:cNvPr id="933" name="Google Shape;933;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5" name="Google Shape;935;p8"/>
          <p:cNvSpPr/>
          <p:nvPr/>
        </p:nvSpPr>
        <p:spPr>
          <a:xfrm>
            <a:off x="7713300" y="3706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8"/>
          <p:cNvSpPr/>
          <p:nvPr/>
        </p:nvSpPr>
        <p:spPr>
          <a:xfrm>
            <a:off x="6807341" y="4516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7" name="Google Shape;937;p8"/>
          <p:cNvGrpSpPr/>
          <p:nvPr/>
        </p:nvGrpSpPr>
        <p:grpSpPr>
          <a:xfrm>
            <a:off x="179163" y="3548825"/>
            <a:ext cx="37200" cy="1232425"/>
            <a:chOff x="367100" y="2392375"/>
            <a:chExt cx="37200" cy="1232425"/>
          </a:xfrm>
        </p:grpSpPr>
        <p:sp>
          <p:nvSpPr>
            <p:cNvPr id="938" name="Google Shape;938;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 name="Google Shape;940;p8"/>
          <p:cNvGrpSpPr/>
          <p:nvPr/>
        </p:nvGrpSpPr>
        <p:grpSpPr>
          <a:xfrm>
            <a:off x="4435463" y="4466900"/>
            <a:ext cx="37200" cy="833425"/>
            <a:chOff x="367100" y="2392375"/>
            <a:chExt cx="37200" cy="833425"/>
          </a:xfrm>
        </p:grpSpPr>
        <p:sp>
          <p:nvSpPr>
            <p:cNvPr id="941" name="Google Shape;941;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 name="Google Shape;943;p8"/>
          <p:cNvGrpSpPr/>
          <p:nvPr/>
        </p:nvGrpSpPr>
        <p:grpSpPr>
          <a:xfrm>
            <a:off x="3121763" y="3886425"/>
            <a:ext cx="37200" cy="1232425"/>
            <a:chOff x="367100" y="2392375"/>
            <a:chExt cx="37200" cy="1232425"/>
          </a:xfrm>
        </p:grpSpPr>
        <p:sp>
          <p:nvSpPr>
            <p:cNvPr id="944" name="Google Shape;944;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6" name="Google Shape;946;p8"/>
          <p:cNvGrpSpPr/>
          <p:nvPr/>
        </p:nvGrpSpPr>
        <p:grpSpPr>
          <a:xfrm>
            <a:off x="2067975" y="3450875"/>
            <a:ext cx="37200" cy="2435125"/>
            <a:chOff x="367100" y="2392375"/>
            <a:chExt cx="37200" cy="2435125"/>
          </a:xfrm>
        </p:grpSpPr>
        <p:sp>
          <p:nvSpPr>
            <p:cNvPr id="947" name="Google Shape;947;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9" name="Google Shape;949;p8"/>
          <p:cNvGrpSpPr/>
          <p:nvPr/>
        </p:nvGrpSpPr>
        <p:grpSpPr>
          <a:xfrm>
            <a:off x="6400500" y="3551438"/>
            <a:ext cx="37200" cy="2435125"/>
            <a:chOff x="367100" y="2392375"/>
            <a:chExt cx="37200" cy="2435125"/>
          </a:xfrm>
        </p:grpSpPr>
        <p:sp>
          <p:nvSpPr>
            <p:cNvPr id="950" name="Google Shape;950;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2" name="Google Shape;952;p8"/>
          <p:cNvSpPr/>
          <p:nvPr/>
        </p:nvSpPr>
        <p:spPr>
          <a:xfrm>
            <a:off x="2148550" y="40388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8"/>
          <p:cNvSpPr/>
          <p:nvPr/>
        </p:nvSpPr>
        <p:spPr>
          <a:xfrm>
            <a:off x="6487338" y="3485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4" name="Google Shape;954;p8"/>
          <p:cNvGrpSpPr/>
          <p:nvPr/>
        </p:nvGrpSpPr>
        <p:grpSpPr>
          <a:xfrm>
            <a:off x="7679063" y="3615125"/>
            <a:ext cx="37200" cy="2435125"/>
            <a:chOff x="367100" y="2392375"/>
            <a:chExt cx="37200" cy="2435125"/>
          </a:xfrm>
        </p:grpSpPr>
        <p:sp>
          <p:nvSpPr>
            <p:cNvPr id="955" name="Google Shape;955;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 name="Google Shape;957;p8"/>
          <p:cNvGrpSpPr/>
          <p:nvPr/>
        </p:nvGrpSpPr>
        <p:grpSpPr>
          <a:xfrm>
            <a:off x="8880050" y="2484213"/>
            <a:ext cx="37200" cy="2435125"/>
            <a:chOff x="367100" y="2392375"/>
            <a:chExt cx="37200" cy="2435125"/>
          </a:xfrm>
        </p:grpSpPr>
        <p:sp>
          <p:nvSpPr>
            <p:cNvPr id="958" name="Google Shape;958;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0" name="Google Shape;960;p8"/>
          <p:cNvGrpSpPr/>
          <p:nvPr/>
        </p:nvGrpSpPr>
        <p:grpSpPr>
          <a:xfrm>
            <a:off x="1257825" y="2031763"/>
            <a:ext cx="37200" cy="2435125"/>
            <a:chOff x="367100" y="2392375"/>
            <a:chExt cx="37200" cy="2435125"/>
          </a:xfrm>
        </p:grpSpPr>
        <p:sp>
          <p:nvSpPr>
            <p:cNvPr id="961" name="Google Shape;961;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3" name="Google Shape;963;p8"/>
          <p:cNvGrpSpPr/>
          <p:nvPr/>
        </p:nvGrpSpPr>
        <p:grpSpPr>
          <a:xfrm>
            <a:off x="6936275" y="2198888"/>
            <a:ext cx="37200" cy="2435125"/>
            <a:chOff x="367100" y="2392375"/>
            <a:chExt cx="37200" cy="2435125"/>
          </a:xfrm>
        </p:grpSpPr>
        <p:sp>
          <p:nvSpPr>
            <p:cNvPr id="964" name="Google Shape;964;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 name="Google Shape;966;p8"/>
          <p:cNvGrpSpPr/>
          <p:nvPr/>
        </p:nvGrpSpPr>
        <p:grpSpPr>
          <a:xfrm>
            <a:off x="4761588" y="3966463"/>
            <a:ext cx="37200" cy="833425"/>
            <a:chOff x="367100" y="2392375"/>
            <a:chExt cx="37200" cy="833425"/>
          </a:xfrm>
        </p:grpSpPr>
        <p:sp>
          <p:nvSpPr>
            <p:cNvPr id="967" name="Google Shape;967;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9" name="Google Shape;969;p8"/>
          <p:cNvGrpSpPr/>
          <p:nvPr/>
        </p:nvGrpSpPr>
        <p:grpSpPr>
          <a:xfrm>
            <a:off x="3956488" y="4251725"/>
            <a:ext cx="37200" cy="833425"/>
            <a:chOff x="367100" y="2392375"/>
            <a:chExt cx="37200" cy="833425"/>
          </a:xfrm>
        </p:grpSpPr>
        <p:sp>
          <p:nvSpPr>
            <p:cNvPr id="970" name="Google Shape;970;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2" name="Google Shape;972;p8"/>
          <p:cNvGrpSpPr/>
          <p:nvPr/>
        </p:nvGrpSpPr>
        <p:grpSpPr>
          <a:xfrm>
            <a:off x="1814563" y="1917175"/>
            <a:ext cx="37200" cy="2435125"/>
            <a:chOff x="367100" y="2392375"/>
            <a:chExt cx="37200" cy="2435125"/>
          </a:xfrm>
        </p:grpSpPr>
        <p:sp>
          <p:nvSpPr>
            <p:cNvPr id="973" name="Google Shape;973;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 name="Google Shape;975;p8"/>
          <p:cNvGrpSpPr/>
          <p:nvPr/>
        </p:nvGrpSpPr>
        <p:grpSpPr>
          <a:xfrm>
            <a:off x="1576800" y="2898750"/>
            <a:ext cx="37200" cy="833425"/>
            <a:chOff x="367100" y="2392375"/>
            <a:chExt cx="37200" cy="833425"/>
          </a:xfrm>
        </p:grpSpPr>
        <p:sp>
          <p:nvSpPr>
            <p:cNvPr id="976" name="Google Shape;976;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 name="Google Shape;978;p8"/>
          <p:cNvGrpSpPr/>
          <p:nvPr/>
        </p:nvGrpSpPr>
        <p:grpSpPr>
          <a:xfrm>
            <a:off x="973650" y="3234475"/>
            <a:ext cx="37200" cy="1232425"/>
            <a:chOff x="367100" y="2392375"/>
            <a:chExt cx="37200" cy="1232425"/>
          </a:xfrm>
        </p:grpSpPr>
        <p:sp>
          <p:nvSpPr>
            <p:cNvPr id="979" name="Google Shape;979;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1" name="Google Shape;981;p8"/>
          <p:cNvGrpSpPr/>
          <p:nvPr/>
        </p:nvGrpSpPr>
        <p:grpSpPr>
          <a:xfrm>
            <a:off x="7362213" y="1487538"/>
            <a:ext cx="37200" cy="2435125"/>
            <a:chOff x="367100" y="2392375"/>
            <a:chExt cx="37200" cy="2435125"/>
          </a:xfrm>
        </p:grpSpPr>
        <p:sp>
          <p:nvSpPr>
            <p:cNvPr id="982" name="Google Shape;982;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 name="Google Shape;984;p8"/>
          <p:cNvGrpSpPr/>
          <p:nvPr/>
        </p:nvGrpSpPr>
        <p:grpSpPr>
          <a:xfrm>
            <a:off x="7848413" y="2683713"/>
            <a:ext cx="37200" cy="2435125"/>
            <a:chOff x="367100" y="2392375"/>
            <a:chExt cx="37200" cy="2435125"/>
          </a:xfrm>
        </p:grpSpPr>
        <p:sp>
          <p:nvSpPr>
            <p:cNvPr id="985" name="Google Shape;985;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 name="Google Shape;987;p8"/>
          <p:cNvGrpSpPr/>
          <p:nvPr/>
        </p:nvGrpSpPr>
        <p:grpSpPr>
          <a:xfrm>
            <a:off x="5489500" y="4085913"/>
            <a:ext cx="37200" cy="833425"/>
            <a:chOff x="367100" y="2392375"/>
            <a:chExt cx="37200" cy="833425"/>
          </a:xfrm>
        </p:grpSpPr>
        <p:sp>
          <p:nvSpPr>
            <p:cNvPr id="988" name="Google Shape;988;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8"/>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0" name="Google Shape;990;p8"/>
          <p:cNvSpPr txBox="1"/>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991" name="Shape 991"/>
        <p:cNvGrpSpPr/>
        <p:nvPr/>
      </p:nvGrpSpPr>
      <p:grpSpPr>
        <a:xfrm>
          <a:off x="0" y="0"/>
          <a:ext cx="0" cy="0"/>
          <a:chOff x="0" y="0"/>
          <a:chExt cx="0" cy="0"/>
        </a:xfrm>
      </p:grpSpPr>
      <p:sp>
        <p:nvSpPr>
          <p:cNvPr id="992" name="Google Shape;992;p9"/>
          <p:cNvSpPr txBox="1"/>
          <p:nvPr>
            <p:ph type="title"/>
          </p:nvPr>
        </p:nvSpPr>
        <p:spPr>
          <a:xfrm>
            <a:off x="2241450" y="1423117"/>
            <a:ext cx="46611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993" name="Google Shape;993;p9"/>
          <p:cNvSpPr txBox="1"/>
          <p:nvPr>
            <p:ph type="subTitle" idx="1"/>
          </p:nvPr>
        </p:nvSpPr>
        <p:spPr>
          <a:xfrm>
            <a:off x="2502650" y="2264917"/>
            <a:ext cx="4138800" cy="144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grpSp>
        <p:nvGrpSpPr>
          <p:cNvPr id="994" name="Google Shape;994;p9"/>
          <p:cNvGrpSpPr/>
          <p:nvPr/>
        </p:nvGrpSpPr>
        <p:grpSpPr>
          <a:xfrm>
            <a:off x="-2002207" y="3097671"/>
            <a:ext cx="12528867" cy="3405915"/>
            <a:chOff x="5171575" y="1460000"/>
            <a:chExt cx="1813675" cy="493025"/>
          </a:xfrm>
        </p:grpSpPr>
        <p:sp>
          <p:nvSpPr>
            <p:cNvPr id="995" name="Google Shape;995;p9"/>
            <p:cNvSpPr/>
            <p:nvPr/>
          </p:nvSpPr>
          <p:spPr>
            <a:xfrm>
              <a:off x="5268600" y="1460000"/>
              <a:ext cx="1716650" cy="394450"/>
            </a:xfrm>
            <a:custGeom>
              <a:avLst/>
              <a:gdLst/>
              <a:ahLst/>
              <a:cxnLst/>
              <a:rect l="l" t="t" r="r" b="b"/>
              <a:pathLst>
                <a:path w="68666" h="15778" extrusionOk="0">
                  <a:moveTo>
                    <a:pt x="11229" y="1"/>
                  </a:moveTo>
                  <a:cubicBezTo>
                    <a:pt x="5339" y="1"/>
                    <a:pt x="67" y="3484"/>
                    <a:pt x="0" y="3529"/>
                  </a:cubicBezTo>
                  <a:lnTo>
                    <a:pt x="62" y="3618"/>
                  </a:lnTo>
                  <a:cubicBezTo>
                    <a:pt x="122" y="3573"/>
                    <a:pt x="5374" y="104"/>
                    <a:pt x="11234" y="104"/>
                  </a:cubicBezTo>
                  <a:cubicBezTo>
                    <a:pt x="12364" y="104"/>
                    <a:pt x="13516" y="233"/>
                    <a:pt x="14657" y="540"/>
                  </a:cubicBezTo>
                  <a:cubicBezTo>
                    <a:pt x="18583" y="1602"/>
                    <a:pt x="20804" y="4831"/>
                    <a:pt x="22954" y="7954"/>
                  </a:cubicBezTo>
                  <a:cubicBezTo>
                    <a:pt x="24711" y="10514"/>
                    <a:pt x="26380" y="12931"/>
                    <a:pt x="28860" y="14002"/>
                  </a:cubicBezTo>
                  <a:cubicBezTo>
                    <a:pt x="31598" y="15180"/>
                    <a:pt x="34114" y="15777"/>
                    <a:pt x="36443" y="15777"/>
                  </a:cubicBezTo>
                  <a:cubicBezTo>
                    <a:pt x="38396" y="15777"/>
                    <a:pt x="40216" y="15358"/>
                    <a:pt x="41938" y="14528"/>
                  </a:cubicBezTo>
                  <a:cubicBezTo>
                    <a:pt x="45257" y="12931"/>
                    <a:pt x="47737" y="10068"/>
                    <a:pt x="50136" y="7293"/>
                  </a:cubicBezTo>
                  <a:cubicBezTo>
                    <a:pt x="53169" y="3787"/>
                    <a:pt x="56033" y="478"/>
                    <a:pt x="60137" y="451"/>
                  </a:cubicBezTo>
                  <a:lnTo>
                    <a:pt x="60235" y="451"/>
                  </a:lnTo>
                  <a:cubicBezTo>
                    <a:pt x="63295" y="451"/>
                    <a:pt x="65507" y="1147"/>
                    <a:pt x="66837" y="2512"/>
                  </a:cubicBezTo>
                  <a:cubicBezTo>
                    <a:pt x="68558" y="4296"/>
                    <a:pt x="68460" y="6874"/>
                    <a:pt x="68398" y="8587"/>
                  </a:cubicBezTo>
                  <a:cubicBezTo>
                    <a:pt x="68380" y="9247"/>
                    <a:pt x="68353" y="9765"/>
                    <a:pt x="68442" y="10095"/>
                  </a:cubicBezTo>
                  <a:lnTo>
                    <a:pt x="68540" y="10077"/>
                  </a:lnTo>
                  <a:cubicBezTo>
                    <a:pt x="68460" y="9756"/>
                    <a:pt x="68478" y="9238"/>
                    <a:pt x="68505" y="8587"/>
                  </a:cubicBezTo>
                  <a:cubicBezTo>
                    <a:pt x="68567" y="6865"/>
                    <a:pt x="68665" y="4251"/>
                    <a:pt x="66908" y="2440"/>
                  </a:cubicBezTo>
                  <a:cubicBezTo>
                    <a:pt x="65570" y="1049"/>
                    <a:pt x="63322" y="353"/>
                    <a:pt x="60235" y="353"/>
                  </a:cubicBezTo>
                  <a:lnTo>
                    <a:pt x="60137" y="353"/>
                  </a:lnTo>
                  <a:cubicBezTo>
                    <a:pt x="55989" y="371"/>
                    <a:pt x="53107" y="3698"/>
                    <a:pt x="50056" y="7222"/>
                  </a:cubicBezTo>
                  <a:cubicBezTo>
                    <a:pt x="46576" y="11240"/>
                    <a:pt x="42754" y="15659"/>
                    <a:pt x="36408" y="15659"/>
                  </a:cubicBezTo>
                  <a:cubicBezTo>
                    <a:pt x="34230" y="15659"/>
                    <a:pt x="31756" y="15139"/>
                    <a:pt x="28895" y="13904"/>
                  </a:cubicBezTo>
                  <a:cubicBezTo>
                    <a:pt x="26442" y="12842"/>
                    <a:pt x="24792" y="10443"/>
                    <a:pt x="23043" y="7891"/>
                  </a:cubicBezTo>
                  <a:cubicBezTo>
                    <a:pt x="20884" y="4751"/>
                    <a:pt x="18645" y="1504"/>
                    <a:pt x="14684" y="442"/>
                  </a:cubicBezTo>
                  <a:cubicBezTo>
                    <a:pt x="13531" y="131"/>
                    <a:pt x="12369" y="1"/>
                    <a:pt x="1122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9"/>
            <p:cNvSpPr/>
            <p:nvPr/>
          </p:nvSpPr>
          <p:spPr>
            <a:xfrm>
              <a:off x="5264575" y="1467800"/>
              <a:ext cx="1717325" cy="382175"/>
            </a:xfrm>
            <a:custGeom>
              <a:avLst/>
              <a:gdLst/>
              <a:ahLst/>
              <a:cxnLst/>
              <a:rect l="l" t="t" r="r" b="b"/>
              <a:pathLst>
                <a:path w="68693" h="15287" extrusionOk="0">
                  <a:moveTo>
                    <a:pt x="11153" y="0"/>
                  </a:moveTo>
                  <a:cubicBezTo>
                    <a:pt x="6400" y="0"/>
                    <a:pt x="2154" y="2227"/>
                    <a:pt x="589" y="3047"/>
                  </a:cubicBezTo>
                  <a:cubicBezTo>
                    <a:pt x="322" y="3181"/>
                    <a:pt x="90" y="3306"/>
                    <a:pt x="54" y="3306"/>
                  </a:cubicBezTo>
                  <a:cubicBezTo>
                    <a:pt x="54" y="3306"/>
                    <a:pt x="81" y="3315"/>
                    <a:pt x="90" y="3333"/>
                  </a:cubicBezTo>
                  <a:lnTo>
                    <a:pt x="0" y="3386"/>
                  </a:lnTo>
                  <a:cubicBezTo>
                    <a:pt x="11" y="3404"/>
                    <a:pt x="22" y="3416"/>
                    <a:pt x="45" y="3416"/>
                  </a:cubicBezTo>
                  <a:cubicBezTo>
                    <a:pt x="104" y="3416"/>
                    <a:pt x="240" y="3346"/>
                    <a:pt x="634" y="3136"/>
                  </a:cubicBezTo>
                  <a:cubicBezTo>
                    <a:pt x="2192" y="2324"/>
                    <a:pt x="6429" y="101"/>
                    <a:pt x="11161" y="101"/>
                  </a:cubicBezTo>
                  <a:cubicBezTo>
                    <a:pt x="12038" y="101"/>
                    <a:pt x="12931" y="177"/>
                    <a:pt x="13828" y="353"/>
                  </a:cubicBezTo>
                  <a:cubicBezTo>
                    <a:pt x="14122" y="416"/>
                    <a:pt x="14417" y="478"/>
                    <a:pt x="14693" y="558"/>
                  </a:cubicBezTo>
                  <a:cubicBezTo>
                    <a:pt x="18208" y="1531"/>
                    <a:pt x="20055" y="4198"/>
                    <a:pt x="22009" y="7026"/>
                  </a:cubicBezTo>
                  <a:cubicBezTo>
                    <a:pt x="22499" y="7731"/>
                    <a:pt x="22999" y="8453"/>
                    <a:pt x="23525" y="9149"/>
                  </a:cubicBezTo>
                  <a:cubicBezTo>
                    <a:pt x="24970" y="11040"/>
                    <a:pt x="26567" y="12958"/>
                    <a:pt x="28744" y="13806"/>
                  </a:cubicBezTo>
                  <a:cubicBezTo>
                    <a:pt x="31411" y="14850"/>
                    <a:pt x="33731" y="15287"/>
                    <a:pt x="35792" y="15287"/>
                  </a:cubicBezTo>
                  <a:cubicBezTo>
                    <a:pt x="40422" y="15287"/>
                    <a:pt x="43714" y="13057"/>
                    <a:pt x="46577" y="10470"/>
                  </a:cubicBezTo>
                  <a:cubicBezTo>
                    <a:pt x="47826" y="9337"/>
                    <a:pt x="48977" y="8105"/>
                    <a:pt x="50083" y="6919"/>
                  </a:cubicBezTo>
                  <a:cubicBezTo>
                    <a:pt x="53116" y="3672"/>
                    <a:pt x="55980" y="603"/>
                    <a:pt x="60102" y="558"/>
                  </a:cubicBezTo>
                  <a:lnTo>
                    <a:pt x="60262" y="558"/>
                  </a:lnTo>
                  <a:cubicBezTo>
                    <a:pt x="63269" y="558"/>
                    <a:pt x="65472" y="1245"/>
                    <a:pt x="66810" y="2592"/>
                  </a:cubicBezTo>
                  <a:cubicBezTo>
                    <a:pt x="68568" y="4350"/>
                    <a:pt x="68541" y="6901"/>
                    <a:pt x="68523" y="8596"/>
                  </a:cubicBezTo>
                  <a:cubicBezTo>
                    <a:pt x="68514" y="9230"/>
                    <a:pt x="68505" y="9738"/>
                    <a:pt x="68594" y="10059"/>
                  </a:cubicBezTo>
                  <a:lnTo>
                    <a:pt x="68693" y="10032"/>
                  </a:lnTo>
                  <a:cubicBezTo>
                    <a:pt x="68612" y="9720"/>
                    <a:pt x="68621" y="9221"/>
                    <a:pt x="68621" y="8596"/>
                  </a:cubicBezTo>
                  <a:cubicBezTo>
                    <a:pt x="68648" y="6892"/>
                    <a:pt x="68675" y="4314"/>
                    <a:pt x="66890" y="2521"/>
                  </a:cubicBezTo>
                  <a:cubicBezTo>
                    <a:pt x="65526" y="1147"/>
                    <a:pt x="63295" y="460"/>
                    <a:pt x="60253" y="460"/>
                  </a:cubicBezTo>
                  <a:lnTo>
                    <a:pt x="60102" y="460"/>
                  </a:lnTo>
                  <a:cubicBezTo>
                    <a:pt x="55935" y="496"/>
                    <a:pt x="53054" y="3583"/>
                    <a:pt x="50012" y="6848"/>
                  </a:cubicBezTo>
                  <a:cubicBezTo>
                    <a:pt x="48897" y="8034"/>
                    <a:pt x="47755" y="9265"/>
                    <a:pt x="46515" y="10389"/>
                  </a:cubicBezTo>
                  <a:cubicBezTo>
                    <a:pt x="43667" y="12965"/>
                    <a:pt x="40396" y="15186"/>
                    <a:pt x="35789" y="15186"/>
                  </a:cubicBezTo>
                  <a:cubicBezTo>
                    <a:pt x="33743" y="15186"/>
                    <a:pt x="31433" y="14748"/>
                    <a:pt x="28780" y="13708"/>
                  </a:cubicBezTo>
                  <a:cubicBezTo>
                    <a:pt x="26630" y="12869"/>
                    <a:pt x="25051" y="10960"/>
                    <a:pt x="23614" y="9087"/>
                  </a:cubicBezTo>
                  <a:cubicBezTo>
                    <a:pt x="23088" y="8391"/>
                    <a:pt x="22580" y="7668"/>
                    <a:pt x="22098" y="6964"/>
                  </a:cubicBezTo>
                  <a:cubicBezTo>
                    <a:pt x="20216" y="4252"/>
                    <a:pt x="18280" y="1441"/>
                    <a:pt x="14720" y="460"/>
                  </a:cubicBezTo>
                  <a:cubicBezTo>
                    <a:pt x="14435" y="380"/>
                    <a:pt x="14140" y="309"/>
                    <a:pt x="13846" y="255"/>
                  </a:cubicBezTo>
                  <a:cubicBezTo>
                    <a:pt x="12940" y="77"/>
                    <a:pt x="12038" y="0"/>
                    <a:pt x="1115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9"/>
            <p:cNvSpPr/>
            <p:nvPr/>
          </p:nvSpPr>
          <p:spPr>
            <a:xfrm>
              <a:off x="5260775" y="1475575"/>
              <a:ext cx="1720900" cy="370175"/>
            </a:xfrm>
            <a:custGeom>
              <a:avLst/>
              <a:gdLst/>
              <a:ahLst/>
              <a:cxnLst/>
              <a:rect l="l" t="t" r="r" b="b"/>
              <a:pathLst>
                <a:path w="68836" h="14807" extrusionOk="0">
                  <a:moveTo>
                    <a:pt x="81" y="3111"/>
                  </a:moveTo>
                  <a:lnTo>
                    <a:pt x="81" y="3111"/>
                  </a:lnTo>
                  <a:cubicBezTo>
                    <a:pt x="82" y="3111"/>
                    <a:pt x="83" y="3111"/>
                    <a:pt x="84" y="3112"/>
                  </a:cubicBezTo>
                  <a:lnTo>
                    <a:pt x="84" y="3112"/>
                  </a:lnTo>
                  <a:cubicBezTo>
                    <a:pt x="83" y="3111"/>
                    <a:pt x="81" y="3111"/>
                    <a:pt x="81" y="3111"/>
                  </a:cubicBezTo>
                  <a:close/>
                  <a:moveTo>
                    <a:pt x="11123" y="0"/>
                  </a:moveTo>
                  <a:cubicBezTo>
                    <a:pt x="6789" y="0"/>
                    <a:pt x="2898" y="1830"/>
                    <a:pt x="1053" y="2701"/>
                  </a:cubicBezTo>
                  <a:cubicBezTo>
                    <a:pt x="591" y="2915"/>
                    <a:pt x="187" y="3112"/>
                    <a:pt x="92" y="3112"/>
                  </a:cubicBezTo>
                  <a:cubicBezTo>
                    <a:pt x="89" y="3112"/>
                    <a:pt x="87" y="3112"/>
                    <a:pt x="84" y="3112"/>
                  </a:cubicBezTo>
                  <a:lnTo>
                    <a:pt x="84" y="3112"/>
                  </a:lnTo>
                  <a:cubicBezTo>
                    <a:pt x="87" y="3112"/>
                    <a:pt x="90" y="3115"/>
                    <a:pt x="90" y="3120"/>
                  </a:cubicBezTo>
                  <a:lnTo>
                    <a:pt x="1" y="3173"/>
                  </a:lnTo>
                  <a:cubicBezTo>
                    <a:pt x="16" y="3197"/>
                    <a:pt x="40" y="3210"/>
                    <a:pt x="79" y="3210"/>
                  </a:cubicBezTo>
                  <a:cubicBezTo>
                    <a:pt x="200" y="3210"/>
                    <a:pt x="471" y="3087"/>
                    <a:pt x="1098" y="2790"/>
                  </a:cubicBezTo>
                  <a:cubicBezTo>
                    <a:pt x="2935" y="1927"/>
                    <a:pt x="6801" y="107"/>
                    <a:pt x="11111" y="107"/>
                  </a:cubicBezTo>
                  <a:cubicBezTo>
                    <a:pt x="12014" y="107"/>
                    <a:pt x="12937" y="187"/>
                    <a:pt x="13864" y="372"/>
                  </a:cubicBezTo>
                  <a:cubicBezTo>
                    <a:pt x="14159" y="426"/>
                    <a:pt x="14444" y="497"/>
                    <a:pt x="14729" y="577"/>
                  </a:cubicBezTo>
                  <a:cubicBezTo>
                    <a:pt x="17977" y="1505"/>
                    <a:pt x="19591" y="3896"/>
                    <a:pt x="21304" y="6438"/>
                  </a:cubicBezTo>
                  <a:cubicBezTo>
                    <a:pt x="21938" y="7375"/>
                    <a:pt x="22589" y="8339"/>
                    <a:pt x="23338" y="9240"/>
                  </a:cubicBezTo>
                  <a:cubicBezTo>
                    <a:pt x="24882" y="11113"/>
                    <a:pt x="26452" y="12853"/>
                    <a:pt x="28611" y="13611"/>
                  </a:cubicBezTo>
                  <a:cubicBezTo>
                    <a:pt x="31010" y="14450"/>
                    <a:pt x="33134" y="14806"/>
                    <a:pt x="35034" y="14806"/>
                  </a:cubicBezTo>
                  <a:cubicBezTo>
                    <a:pt x="40003" y="14806"/>
                    <a:pt x="43455" y="12389"/>
                    <a:pt x="46390" y="9953"/>
                  </a:cubicBezTo>
                  <a:cubicBezTo>
                    <a:pt x="47693" y="8865"/>
                    <a:pt x="48879" y="7696"/>
                    <a:pt x="50030" y="6554"/>
                  </a:cubicBezTo>
                  <a:cubicBezTo>
                    <a:pt x="53054" y="3557"/>
                    <a:pt x="55918" y="720"/>
                    <a:pt x="60066" y="676"/>
                  </a:cubicBezTo>
                  <a:cubicBezTo>
                    <a:pt x="60147" y="667"/>
                    <a:pt x="60227" y="667"/>
                    <a:pt x="60307" y="667"/>
                  </a:cubicBezTo>
                  <a:cubicBezTo>
                    <a:pt x="68514" y="667"/>
                    <a:pt x="68595" y="5823"/>
                    <a:pt x="68630" y="8606"/>
                  </a:cubicBezTo>
                  <a:cubicBezTo>
                    <a:pt x="68639" y="9222"/>
                    <a:pt x="68648" y="9704"/>
                    <a:pt x="68737" y="10025"/>
                  </a:cubicBezTo>
                  <a:lnTo>
                    <a:pt x="68836" y="9998"/>
                  </a:lnTo>
                  <a:cubicBezTo>
                    <a:pt x="68755" y="9695"/>
                    <a:pt x="68746" y="9186"/>
                    <a:pt x="68737" y="8606"/>
                  </a:cubicBezTo>
                  <a:cubicBezTo>
                    <a:pt x="68693" y="5787"/>
                    <a:pt x="68622" y="568"/>
                    <a:pt x="60316" y="568"/>
                  </a:cubicBezTo>
                  <a:lnTo>
                    <a:pt x="60066" y="568"/>
                  </a:lnTo>
                  <a:cubicBezTo>
                    <a:pt x="55873" y="622"/>
                    <a:pt x="52992" y="3468"/>
                    <a:pt x="49950" y="6483"/>
                  </a:cubicBezTo>
                  <a:cubicBezTo>
                    <a:pt x="48808" y="7616"/>
                    <a:pt x="47621" y="8794"/>
                    <a:pt x="46319" y="9873"/>
                  </a:cubicBezTo>
                  <a:cubicBezTo>
                    <a:pt x="43408" y="12294"/>
                    <a:pt x="39974" y="14700"/>
                    <a:pt x="35029" y="14700"/>
                  </a:cubicBezTo>
                  <a:cubicBezTo>
                    <a:pt x="33140" y="14700"/>
                    <a:pt x="31031" y="14349"/>
                    <a:pt x="28646" y="13513"/>
                  </a:cubicBezTo>
                  <a:cubicBezTo>
                    <a:pt x="26505" y="12763"/>
                    <a:pt x="24953" y="11033"/>
                    <a:pt x="23419" y="9177"/>
                  </a:cubicBezTo>
                  <a:cubicBezTo>
                    <a:pt x="22669" y="8276"/>
                    <a:pt x="22018" y="7313"/>
                    <a:pt x="21393" y="6376"/>
                  </a:cubicBezTo>
                  <a:cubicBezTo>
                    <a:pt x="19663" y="3825"/>
                    <a:pt x="18039" y="1407"/>
                    <a:pt x="14756" y="479"/>
                  </a:cubicBezTo>
                  <a:cubicBezTo>
                    <a:pt x="14471" y="399"/>
                    <a:pt x="14176" y="328"/>
                    <a:pt x="13882" y="265"/>
                  </a:cubicBezTo>
                  <a:cubicBezTo>
                    <a:pt x="12953" y="80"/>
                    <a:pt x="12028" y="0"/>
                    <a:pt x="1112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9"/>
            <p:cNvSpPr/>
            <p:nvPr/>
          </p:nvSpPr>
          <p:spPr>
            <a:xfrm>
              <a:off x="5257000" y="1483550"/>
              <a:ext cx="1724450" cy="358850"/>
            </a:xfrm>
            <a:custGeom>
              <a:avLst/>
              <a:gdLst/>
              <a:ahLst/>
              <a:cxnLst/>
              <a:rect l="l" t="t" r="r" b="b"/>
              <a:pathLst>
                <a:path w="68978" h="14354" extrusionOk="0">
                  <a:moveTo>
                    <a:pt x="11083" y="0"/>
                  </a:moveTo>
                  <a:cubicBezTo>
                    <a:pt x="7041" y="0"/>
                    <a:pt x="3400" y="1567"/>
                    <a:pt x="1463" y="2408"/>
                  </a:cubicBezTo>
                  <a:cubicBezTo>
                    <a:pt x="867" y="2663"/>
                    <a:pt x="298" y="2910"/>
                    <a:pt x="132" y="2910"/>
                  </a:cubicBezTo>
                  <a:cubicBezTo>
                    <a:pt x="111" y="2910"/>
                    <a:pt x="97" y="2907"/>
                    <a:pt x="89" y="2899"/>
                  </a:cubicBezTo>
                  <a:lnTo>
                    <a:pt x="0" y="2953"/>
                  </a:lnTo>
                  <a:cubicBezTo>
                    <a:pt x="25" y="2991"/>
                    <a:pt x="66" y="3011"/>
                    <a:pt x="130" y="3011"/>
                  </a:cubicBezTo>
                  <a:cubicBezTo>
                    <a:pt x="318" y="3011"/>
                    <a:pt x="710" y="2843"/>
                    <a:pt x="1508" y="2498"/>
                  </a:cubicBezTo>
                  <a:cubicBezTo>
                    <a:pt x="3440" y="1670"/>
                    <a:pt x="7069" y="102"/>
                    <a:pt x="11091" y="102"/>
                  </a:cubicBezTo>
                  <a:cubicBezTo>
                    <a:pt x="12009" y="102"/>
                    <a:pt x="12947" y="184"/>
                    <a:pt x="13890" y="374"/>
                  </a:cubicBezTo>
                  <a:cubicBezTo>
                    <a:pt x="14194" y="437"/>
                    <a:pt x="14488" y="508"/>
                    <a:pt x="14756" y="588"/>
                  </a:cubicBezTo>
                  <a:cubicBezTo>
                    <a:pt x="17807" y="1472"/>
                    <a:pt x="19234" y="3684"/>
                    <a:pt x="20751" y="6030"/>
                  </a:cubicBezTo>
                  <a:cubicBezTo>
                    <a:pt x="21464" y="7136"/>
                    <a:pt x="22196" y="8278"/>
                    <a:pt x="23141" y="9331"/>
                  </a:cubicBezTo>
                  <a:cubicBezTo>
                    <a:pt x="24720" y="11097"/>
                    <a:pt x="26317" y="12739"/>
                    <a:pt x="28485" y="13408"/>
                  </a:cubicBezTo>
                  <a:cubicBezTo>
                    <a:pt x="30617" y="14068"/>
                    <a:pt x="32526" y="14354"/>
                    <a:pt x="34266" y="14354"/>
                  </a:cubicBezTo>
                  <a:cubicBezTo>
                    <a:pt x="39190" y="14354"/>
                    <a:pt x="42750" y="12052"/>
                    <a:pt x="46193" y="9429"/>
                  </a:cubicBezTo>
                  <a:cubicBezTo>
                    <a:pt x="47558" y="8394"/>
                    <a:pt x="48780" y="7279"/>
                    <a:pt x="49967" y="6200"/>
                  </a:cubicBezTo>
                  <a:cubicBezTo>
                    <a:pt x="53116" y="3327"/>
                    <a:pt x="55846" y="838"/>
                    <a:pt x="60021" y="776"/>
                  </a:cubicBezTo>
                  <a:cubicBezTo>
                    <a:pt x="60128" y="774"/>
                    <a:pt x="60233" y="773"/>
                    <a:pt x="60337" y="773"/>
                  </a:cubicBezTo>
                  <a:cubicBezTo>
                    <a:pt x="68430" y="773"/>
                    <a:pt x="68631" y="5860"/>
                    <a:pt x="68746" y="8608"/>
                  </a:cubicBezTo>
                  <a:cubicBezTo>
                    <a:pt x="68773" y="9206"/>
                    <a:pt x="68790" y="9670"/>
                    <a:pt x="68880" y="9982"/>
                  </a:cubicBezTo>
                  <a:lnTo>
                    <a:pt x="68978" y="9956"/>
                  </a:lnTo>
                  <a:cubicBezTo>
                    <a:pt x="68897" y="9652"/>
                    <a:pt x="68871" y="9170"/>
                    <a:pt x="68853" y="8608"/>
                  </a:cubicBezTo>
                  <a:cubicBezTo>
                    <a:pt x="68738" y="5827"/>
                    <a:pt x="68528" y="666"/>
                    <a:pt x="60357" y="666"/>
                  </a:cubicBezTo>
                  <a:cubicBezTo>
                    <a:pt x="60246" y="666"/>
                    <a:pt x="60134" y="667"/>
                    <a:pt x="60021" y="669"/>
                  </a:cubicBezTo>
                  <a:cubicBezTo>
                    <a:pt x="55801" y="731"/>
                    <a:pt x="53063" y="3229"/>
                    <a:pt x="49896" y="6128"/>
                  </a:cubicBezTo>
                  <a:cubicBezTo>
                    <a:pt x="48709" y="7199"/>
                    <a:pt x="47487" y="8314"/>
                    <a:pt x="46131" y="9349"/>
                  </a:cubicBezTo>
                  <a:cubicBezTo>
                    <a:pt x="42700" y="11955"/>
                    <a:pt x="39166" y="14249"/>
                    <a:pt x="34263" y="14249"/>
                  </a:cubicBezTo>
                  <a:cubicBezTo>
                    <a:pt x="32537" y="14249"/>
                    <a:pt x="30641" y="13965"/>
                    <a:pt x="28521" y="13310"/>
                  </a:cubicBezTo>
                  <a:cubicBezTo>
                    <a:pt x="26371" y="12650"/>
                    <a:pt x="24783" y="11017"/>
                    <a:pt x="23213" y="9260"/>
                  </a:cubicBezTo>
                  <a:cubicBezTo>
                    <a:pt x="22285" y="8216"/>
                    <a:pt x="21544" y="7074"/>
                    <a:pt x="20831" y="5968"/>
                  </a:cubicBezTo>
                  <a:cubicBezTo>
                    <a:pt x="19314" y="3613"/>
                    <a:pt x="17878" y="1382"/>
                    <a:pt x="14791" y="490"/>
                  </a:cubicBezTo>
                  <a:cubicBezTo>
                    <a:pt x="14515" y="410"/>
                    <a:pt x="14220" y="339"/>
                    <a:pt x="13917" y="276"/>
                  </a:cubicBezTo>
                  <a:cubicBezTo>
                    <a:pt x="12962" y="83"/>
                    <a:pt x="12012" y="0"/>
                    <a:pt x="1108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9"/>
            <p:cNvSpPr/>
            <p:nvPr/>
          </p:nvSpPr>
          <p:spPr>
            <a:xfrm>
              <a:off x="5253425" y="1491325"/>
              <a:ext cx="1727800" cy="347950"/>
            </a:xfrm>
            <a:custGeom>
              <a:avLst/>
              <a:gdLst/>
              <a:ahLst/>
              <a:cxnLst/>
              <a:rect l="l" t="t" r="r" b="b"/>
              <a:pathLst>
                <a:path w="69112" h="13918" extrusionOk="0">
                  <a:moveTo>
                    <a:pt x="11029" y="1"/>
                  </a:moveTo>
                  <a:cubicBezTo>
                    <a:pt x="7245" y="1"/>
                    <a:pt x="3847" y="1354"/>
                    <a:pt x="1829" y="2160"/>
                  </a:cubicBezTo>
                  <a:cubicBezTo>
                    <a:pt x="1084" y="2458"/>
                    <a:pt x="427" y="2718"/>
                    <a:pt x="183" y="2718"/>
                  </a:cubicBezTo>
                  <a:cubicBezTo>
                    <a:pt x="135" y="2718"/>
                    <a:pt x="103" y="2708"/>
                    <a:pt x="90" y="2686"/>
                  </a:cubicBezTo>
                  <a:lnTo>
                    <a:pt x="0" y="2740"/>
                  </a:lnTo>
                  <a:cubicBezTo>
                    <a:pt x="34" y="2794"/>
                    <a:pt x="94" y="2820"/>
                    <a:pt x="187" y="2820"/>
                  </a:cubicBezTo>
                  <a:cubicBezTo>
                    <a:pt x="445" y="2820"/>
                    <a:pt x="960" y="2619"/>
                    <a:pt x="1865" y="2258"/>
                  </a:cubicBezTo>
                  <a:cubicBezTo>
                    <a:pt x="3876" y="1459"/>
                    <a:pt x="7266" y="108"/>
                    <a:pt x="11029" y="108"/>
                  </a:cubicBezTo>
                  <a:cubicBezTo>
                    <a:pt x="11973" y="108"/>
                    <a:pt x="12942" y="193"/>
                    <a:pt x="13917" y="393"/>
                  </a:cubicBezTo>
                  <a:cubicBezTo>
                    <a:pt x="14229" y="456"/>
                    <a:pt x="14506" y="527"/>
                    <a:pt x="14783" y="608"/>
                  </a:cubicBezTo>
                  <a:cubicBezTo>
                    <a:pt x="17691" y="1464"/>
                    <a:pt x="18949" y="3543"/>
                    <a:pt x="20287" y="5746"/>
                  </a:cubicBezTo>
                  <a:cubicBezTo>
                    <a:pt x="21036" y="6986"/>
                    <a:pt x="21821" y="8271"/>
                    <a:pt x="22936" y="9430"/>
                  </a:cubicBezTo>
                  <a:cubicBezTo>
                    <a:pt x="24533" y="11090"/>
                    <a:pt x="26157" y="12633"/>
                    <a:pt x="28352" y="13222"/>
                  </a:cubicBezTo>
                  <a:cubicBezTo>
                    <a:pt x="30180" y="13704"/>
                    <a:pt x="31849" y="13918"/>
                    <a:pt x="33392" y="13918"/>
                  </a:cubicBezTo>
                  <a:cubicBezTo>
                    <a:pt x="38771" y="13918"/>
                    <a:pt x="42527" y="11322"/>
                    <a:pt x="45926" y="8967"/>
                  </a:cubicBezTo>
                  <a:lnTo>
                    <a:pt x="45988" y="8922"/>
                  </a:lnTo>
                  <a:cubicBezTo>
                    <a:pt x="47416" y="7932"/>
                    <a:pt x="48674" y="6888"/>
                    <a:pt x="49887" y="5871"/>
                  </a:cubicBezTo>
                  <a:cubicBezTo>
                    <a:pt x="53045" y="3239"/>
                    <a:pt x="55766" y="964"/>
                    <a:pt x="59977" y="884"/>
                  </a:cubicBezTo>
                  <a:cubicBezTo>
                    <a:pt x="60102" y="884"/>
                    <a:pt x="60226" y="875"/>
                    <a:pt x="60351" y="875"/>
                  </a:cubicBezTo>
                  <a:cubicBezTo>
                    <a:pt x="68327" y="875"/>
                    <a:pt x="68675" y="5907"/>
                    <a:pt x="68853" y="8628"/>
                  </a:cubicBezTo>
                  <a:cubicBezTo>
                    <a:pt x="68889" y="9198"/>
                    <a:pt x="68924" y="9645"/>
                    <a:pt x="69014" y="9948"/>
                  </a:cubicBezTo>
                  <a:lnTo>
                    <a:pt x="69112" y="9921"/>
                  </a:lnTo>
                  <a:cubicBezTo>
                    <a:pt x="69023" y="9627"/>
                    <a:pt x="68996" y="9163"/>
                    <a:pt x="68960" y="8628"/>
                  </a:cubicBezTo>
                  <a:cubicBezTo>
                    <a:pt x="68776" y="5871"/>
                    <a:pt x="68427" y="773"/>
                    <a:pt x="60365" y="773"/>
                  </a:cubicBezTo>
                  <a:cubicBezTo>
                    <a:pt x="60235" y="773"/>
                    <a:pt x="60102" y="774"/>
                    <a:pt x="59968" y="777"/>
                  </a:cubicBezTo>
                  <a:cubicBezTo>
                    <a:pt x="55721" y="857"/>
                    <a:pt x="52991" y="3141"/>
                    <a:pt x="49816" y="5791"/>
                  </a:cubicBezTo>
                  <a:cubicBezTo>
                    <a:pt x="48602" y="6799"/>
                    <a:pt x="47344" y="7851"/>
                    <a:pt x="45926" y="8833"/>
                  </a:cubicBezTo>
                  <a:lnTo>
                    <a:pt x="45864" y="8877"/>
                  </a:lnTo>
                  <a:cubicBezTo>
                    <a:pt x="42483" y="11223"/>
                    <a:pt x="38746" y="13813"/>
                    <a:pt x="33388" y="13813"/>
                  </a:cubicBezTo>
                  <a:cubicBezTo>
                    <a:pt x="31860" y="13813"/>
                    <a:pt x="30200" y="13602"/>
                    <a:pt x="28378" y="13115"/>
                  </a:cubicBezTo>
                  <a:cubicBezTo>
                    <a:pt x="26210" y="12535"/>
                    <a:pt x="24605" y="11009"/>
                    <a:pt x="23008" y="9359"/>
                  </a:cubicBezTo>
                  <a:cubicBezTo>
                    <a:pt x="21902" y="8208"/>
                    <a:pt x="21125" y="6933"/>
                    <a:pt x="20376" y="5693"/>
                  </a:cubicBezTo>
                  <a:cubicBezTo>
                    <a:pt x="19029" y="3471"/>
                    <a:pt x="17753" y="1375"/>
                    <a:pt x="14809" y="509"/>
                  </a:cubicBezTo>
                  <a:cubicBezTo>
                    <a:pt x="14533" y="420"/>
                    <a:pt x="14247" y="358"/>
                    <a:pt x="13935" y="286"/>
                  </a:cubicBezTo>
                  <a:cubicBezTo>
                    <a:pt x="12953" y="86"/>
                    <a:pt x="11979" y="1"/>
                    <a:pt x="1102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9"/>
            <p:cNvSpPr/>
            <p:nvPr/>
          </p:nvSpPr>
          <p:spPr>
            <a:xfrm>
              <a:off x="5249625" y="1499175"/>
              <a:ext cx="1731375" cy="337875"/>
            </a:xfrm>
            <a:custGeom>
              <a:avLst/>
              <a:gdLst/>
              <a:ahLst/>
              <a:cxnLst/>
              <a:rect l="l" t="t" r="r" b="b"/>
              <a:pathLst>
                <a:path w="69255" h="13515" extrusionOk="0">
                  <a:moveTo>
                    <a:pt x="10963" y="1"/>
                  </a:moveTo>
                  <a:cubicBezTo>
                    <a:pt x="7417" y="1"/>
                    <a:pt x="4245" y="1175"/>
                    <a:pt x="2169" y="1944"/>
                  </a:cubicBezTo>
                  <a:cubicBezTo>
                    <a:pt x="1313" y="2267"/>
                    <a:pt x="595" y="2534"/>
                    <a:pt x="267" y="2534"/>
                  </a:cubicBezTo>
                  <a:cubicBezTo>
                    <a:pt x="177" y="2534"/>
                    <a:pt x="117" y="2514"/>
                    <a:pt x="90" y="2470"/>
                  </a:cubicBezTo>
                  <a:lnTo>
                    <a:pt x="1" y="2524"/>
                  </a:lnTo>
                  <a:cubicBezTo>
                    <a:pt x="48" y="2600"/>
                    <a:pt x="137" y="2635"/>
                    <a:pt x="269" y="2635"/>
                  </a:cubicBezTo>
                  <a:cubicBezTo>
                    <a:pt x="615" y="2635"/>
                    <a:pt x="1256" y="2397"/>
                    <a:pt x="2204" y="2042"/>
                  </a:cubicBezTo>
                  <a:cubicBezTo>
                    <a:pt x="4275" y="1272"/>
                    <a:pt x="7438" y="102"/>
                    <a:pt x="10966" y="102"/>
                  </a:cubicBezTo>
                  <a:cubicBezTo>
                    <a:pt x="11936" y="102"/>
                    <a:pt x="12934" y="191"/>
                    <a:pt x="13944" y="401"/>
                  </a:cubicBezTo>
                  <a:cubicBezTo>
                    <a:pt x="14266" y="472"/>
                    <a:pt x="14542" y="543"/>
                    <a:pt x="14819" y="624"/>
                  </a:cubicBezTo>
                  <a:cubicBezTo>
                    <a:pt x="17611" y="1471"/>
                    <a:pt x="18726" y="3443"/>
                    <a:pt x="19904" y="5539"/>
                  </a:cubicBezTo>
                  <a:cubicBezTo>
                    <a:pt x="20671" y="6886"/>
                    <a:pt x="21456" y="8287"/>
                    <a:pt x="22741" y="9527"/>
                  </a:cubicBezTo>
                  <a:cubicBezTo>
                    <a:pt x="24293" y="11017"/>
                    <a:pt x="25997" y="12524"/>
                    <a:pt x="28227" y="13024"/>
                  </a:cubicBezTo>
                  <a:cubicBezTo>
                    <a:pt x="29761" y="13363"/>
                    <a:pt x="31180" y="13514"/>
                    <a:pt x="32500" y="13514"/>
                  </a:cubicBezTo>
                  <a:cubicBezTo>
                    <a:pt x="37764" y="13514"/>
                    <a:pt x="41501" y="11133"/>
                    <a:pt x="44891" y="8974"/>
                  </a:cubicBezTo>
                  <a:cubicBezTo>
                    <a:pt x="45195" y="8786"/>
                    <a:pt x="45498" y="8590"/>
                    <a:pt x="45792" y="8403"/>
                  </a:cubicBezTo>
                  <a:cubicBezTo>
                    <a:pt x="47273" y="7475"/>
                    <a:pt x="48567" y="6494"/>
                    <a:pt x="49816" y="5548"/>
                  </a:cubicBezTo>
                  <a:cubicBezTo>
                    <a:pt x="52965" y="3148"/>
                    <a:pt x="55695" y="1088"/>
                    <a:pt x="59932" y="989"/>
                  </a:cubicBezTo>
                  <a:cubicBezTo>
                    <a:pt x="60081" y="986"/>
                    <a:pt x="60228" y="984"/>
                    <a:pt x="60372" y="984"/>
                  </a:cubicBezTo>
                  <a:cubicBezTo>
                    <a:pt x="68255" y="984"/>
                    <a:pt x="68715" y="5954"/>
                    <a:pt x="68978" y="8653"/>
                  </a:cubicBezTo>
                  <a:cubicBezTo>
                    <a:pt x="69023" y="9170"/>
                    <a:pt x="69068" y="9616"/>
                    <a:pt x="69157" y="9910"/>
                  </a:cubicBezTo>
                  <a:lnTo>
                    <a:pt x="69255" y="9884"/>
                  </a:lnTo>
                  <a:cubicBezTo>
                    <a:pt x="69166" y="9598"/>
                    <a:pt x="69130" y="9152"/>
                    <a:pt x="69076" y="8635"/>
                  </a:cubicBezTo>
                  <a:cubicBezTo>
                    <a:pt x="68822" y="5909"/>
                    <a:pt x="68344" y="877"/>
                    <a:pt x="60371" y="877"/>
                  </a:cubicBezTo>
                  <a:cubicBezTo>
                    <a:pt x="60227" y="877"/>
                    <a:pt x="60081" y="879"/>
                    <a:pt x="59932" y="882"/>
                  </a:cubicBezTo>
                  <a:cubicBezTo>
                    <a:pt x="55659" y="980"/>
                    <a:pt x="52920" y="3059"/>
                    <a:pt x="49753" y="5459"/>
                  </a:cubicBezTo>
                  <a:cubicBezTo>
                    <a:pt x="48504" y="6404"/>
                    <a:pt x="47220" y="7386"/>
                    <a:pt x="45739" y="8314"/>
                  </a:cubicBezTo>
                  <a:cubicBezTo>
                    <a:pt x="45445" y="8501"/>
                    <a:pt x="45141" y="8697"/>
                    <a:pt x="44838" y="8893"/>
                  </a:cubicBezTo>
                  <a:cubicBezTo>
                    <a:pt x="41468" y="11038"/>
                    <a:pt x="37733" y="13410"/>
                    <a:pt x="32507" y="13410"/>
                  </a:cubicBezTo>
                  <a:cubicBezTo>
                    <a:pt x="31190" y="13410"/>
                    <a:pt x="29778" y="13260"/>
                    <a:pt x="28254" y="12917"/>
                  </a:cubicBezTo>
                  <a:cubicBezTo>
                    <a:pt x="26041" y="12426"/>
                    <a:pt x="24355" y="10936"/>
                    <a:pt x="22812" y="9446"/>
                  </a:cubicBezTo>
                  <a:cubicBezTo>
                    <a:pt x="21545" y="8224"/>
                    <a:pt x="20760" y="6833"/>
                    <a:pt x="19993" y="5486"/>
                  </a:cubicBezTo>
                  <a:cubicBezTo>
                    <a:pt x="18806" y="3371"/>
                    <a:pt x="17673" y="1382"/>
                    <a:pt x="14845" y="525"/>
                  </a:cubicBezTo>
                  <a:cubicBezTo>
                    <a:pt x="14569" y="436"/>
                    <a:pt x="14283" y="365"/>
                    <a:pt x="13971" y="302"/>
                  </a:cubicBezTo>
                  <a:cubicBezTo>
                    <a:pt x="12950" y="90"/>
                    <a:pt x="11942" y="1"/>
                    <a:pt x="1096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9"/>
            <p:cNvSpPr/>
            <p:nvPr/>
          </p:nvSpPr>
          <p:spPr>
            <a:xfrm>
              <a:off x="5245850" y="1507000"/>
              <a:ext cx="1734925" cy="328700"/>
            </a:xfrm>
            <a:custGeom>
              <a:avLst/>
              <a:gdLst/>
              <a:ahLst/>
              <a:cxnLst/>
              <a:rect l="l" t="t" r="r" b="b"/>
              <a:pathLst>
                <a:path w="69397" h="13148" extrusionOk="0">
                  <a:moveTo>
                    <a:pt x="10942" y="1"/>
                  </a:moveTo>
                  <a:cubicBezTo>
                    <a:pt x="7552" y="1"/>
                    <a:pt x="4496" y="1059"/>
                    <a:pt x="2489" y="1756"/>
                  </a:cubicBezTo>
                  <a:cubicBezTo>
                    <a:pt x="1522" y="2089"/>
                    <a:pt x="754" y="2353"/>
                    <a:pt x="358" y="2353"/>
                  </a:cubicBezTo>
                  <a:cubicBezTo>
                    <a:pt x="224" y="2353"/>
                    <a:pt x="132" y="2323"/>
                    <a:pt x="89" y="2255"/>
                  </a:cubicBezTo>
                  <a:lnTo>
                    <a:pt x="0" y="2309"/>
                  </a:lnTo>
                  <a:cubicBezTo>
                    <a:pt x="64" y="2413"/>
                    <a:pt x="186" y="2459"/>
                    <a:pt x="365" y="2459"/>
                  </a:cubicBezTo>
                  <a:cubicBezTo>
                    <a:pt x="786" y="2459"/>
                    <a:pt x="1517" y="2205"/>
                    <a:pt x="2525" y="1854"/>
                  </a:cubicBezTo>
                  <a:cubicBezTo>
                    <a:pt x="4522" y="1158"/>
                    <a:pt x="7562" y="106"/>
                    <a:pt x="10929" y="106"/>
                  </a:cubicBezTo>
                  <a:cubicBezTo>
                    <a:pt x="11924" y="106"/>
                    <a:pt x="12946" y="198"/>
                    <a:pt x="13979" y="418"/>
                  </a:cubicBezTo>
                  <a:cubicBezTo>
                    <a:pt x="14292" y="480"/>
                    <a:pt x="14577" y="560"/>
                    <a:pt x="14845" y="641"/>
                  </a:cubicBezTo>
                  <a:cubicBezTo>
                    <a:pt x="17548" y="1479"/>
                    <a:pt x="18529" y="3379"/>
                    <a:pt x="19573" y="5387"/>
                  </a:cubicBezTo>
                  <a:cubicBezTo>
                    <a:pt x="20322" y="6832"/>
                    <a:pt x="21098" y="8322"/>
                    <a:pt x="22544" y="9615"/>
                  </a:cubicBezTo>
                  <a:cubicBezTo>
                    <a:pt x="24444" y="11319"/>
                    <a:pt x="26032" y="12452"/>
                    <a:pt x="28101" y="12827"/>
                  </a:cubicBezTo>
                  <a:cubicBezTo>
                    <a:pt x="29324" y="13050"/>
                    <a:pt x="30483" y="13148"/>
                    <a:pt x="31572" y="13148"/>
                  </a:cubicBezTo>
                  <a:cubicBezTo>
                    <a:pt x="36737" y="13148"/>
                    <a:pt x="40493" y="10918"/>
                    <a:pt x="43874" y="8902"/>
                  </a:cubicBezTo>
                  <a:cubicBezTo>
                    <a:pt x="44472" y="8545"/>
                    <a:pt x="45034" y="8206"/>
                    <a:pt x="45604" y="7885"/>
                  </a:cubicBezTo>
                  <a:cubicBezTo>
                    <a:pt x="47139" y="7019"/>
                    <a:pt x="48459" y="6109"/>
                    <a:pt x="49735" y="5235"/>
                  </a:cubicBezTo>
                  <a:cubicBezTo>
                    <a:pt x="52893" y="3076"/>
                    <a:pt x="55614" y="1212"/>
                    <a:pt x="59896" y="1096"/>
                  </a:cubicBezTo>
                  <a:cubicBezTo>
                    <a:pt x="60072" y="1091"/>
                    <a:pt x="60245" y="1089"/>
                    <a:pt x="60415" y="1089"/>
                  </a:cubicBezTo>
                  <a:cubicBezTo>
                    <a:pt x="68174" y="1089"/>
                    <a:pt x="68771" y="6007"/>
                    <a:pt x="69094" y="8670"/>
                  </a:cubicBezTo>
                  <a:cubicBezTo>
                    <a:pt x="69156" y="9160"/>
                    <a:pt x="69210" y="9588"/>
                    <a:pt x="69299" y="9874"/>
                  </a:cubicBezTo>
                  <a:lnTo>
                    <a:pt x="69397" y="9847"/>
                  </a:lnTo>
                  <a:cubicBezTo>
                    <a:pt x="69308" y="9562"/>
                    <a:pt x="69263" y="9142"/>
                    <a:pt x="69201" y="8661"/>
                  </a:cubicBezTo>
                  <a:cubicBezTo>
                    <a:pt x="68869" y="5960"/>
                    <a:pt x="68262" y="982"/>
                    <a:pt x="60387" y="982"/>
                  </a:cubicBezTo>
                  <a:cubicBezTo>
                    <a:pt x="60223" y="982"/>
                    <a:pt x="60057" y="984"/>
                    <a:pt x="59887" y="989"/>
                  </a:cubicBezTo>
                  <a:cubicBezTo>
                    <a:pt x="55578" y="1105"/>
                    <a:pt x="52848" y="2978"/>
                    <a:pt x="49681" y="5146"/>
                  </a:cubicBezTo>
                  <a:cubicBezTo>
                    <a:pt x="48406" y="6020"/>
                    <a:pt x="47076" y="6930"/>
                    <a:pt x="45551" y="7795"/>
                  </a:cubicBezTo>
                  <a:cubicBezTo>
                    <a:pt x="44980" y="8116"/>
                    <a:pt x="44418" y="8455"/>
                    <a:pt x="43820" y="8812"/>
                  </a:cubicBezTo>
                  <a:cubicBezTo>
                    <a:pt x="40444" y="10817"/>
                    <a:pt x="36703" y="13047"/>
                    <a:pt x="31560" y="13047"/>
                  </a:cubicBezTo>
                  <a:cubicBezTo>
                    <a:pt x="30478" y="13047"/>
                    <a:pt x="29335" y="12949"/>
                    <a:pt x="28119" y="12729"/>
                  </a:cubicBezTo>
                  <a:cubicBezTo>
                    <a:pt x="26076" y="12354"/>
                    <a:pt x="24497" y="11230"/>
                    <a:pt x="22615" y="9544"/>
                  </a:cubicBezTo>
                  <a:cubicBezTo>
                    <a:pt x="21188" y="8259"/>
                    <a:pt x="20411" y="6778"/>
                    <a:pt x="19671" y="5342"/>
                  </a:cubicBezTo>
                  <a:cubicBezTo>
                    <a:pt x="18618" y="3308"/>
                    <a:pt x="17619" y="1390"/>
                    <a:pt x="14880" y="543"/>
                  </a:cubicBezTo>
                  <a:cubicBezTo>
                    <a:pt x="14604" y="453"/>
                    <a:pt x="14318" y="382"/>
                    <a:pt x="13997" y="311"/>
                  </a:cubicBezTo>
                  <a:cubicBezTo>
                    <a:pt x="12962" y="92"/>
                    <a:pt x="11938" y="1"/>
                    <a:pt x="1094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9"/>
            <p:cNvSpPr/>
            <p:nvPr/>
          </p:nvSpPr>
          <p:spPr>
            <a:xfrm>
              <a:off x="5242275" y="1514925"/>
              <a:ext cx="1738275" cy="320350"/>
            </a:xfrm>
            <a:custGeom>
              <a:avLst/>
              <a:gdLst/>
              <a:ahLst/>
              <a:cxnLst/>
              <a:rect l="l" t="t" r="r" b="b"/>
              <a:pathLst>
                <a:path w="69531" h="12814" extrusionOk="0">
                  <a:moveTo>
                    <a:pt x="10890" y="0"/>
                  </a:moveTo>
                  <a:cubicBezTo>
                    <a:pt x="7650" y="0"/>
                    <a:pt x="4715" y="951"/>
                    <a:pt x="2775" y="1582"/>
                  </a:cubicBezTo>
                  <a:cubicBezTo>
                    <a:pt x="1751" y="1912"/>
                    <a:pt x="931" y="2180"/>
                    <a:pt x="467" y="2180"/>
                  </a:cubicBezTo>
                  <a:cubicBezTo>
                    <a:pt x="280" y="2180"/>
                    <a:pt x="151" y="2136"/>
                    <a:pt x="90" y="2037"/>
                  </a:cubicBezTo>
                  <a:lnTo>
                    <a:pt x="0" y="2090"/>
                  </a:lnTo>
                  <a:cubicBezTo>
                    <a:pt x="84" y="2226"/>
                    <a:pt x="242" y="2285"/>
                    <a:pt x="470" y="2285"/>
                  </a:cubicBezTo>
                  <a:cubicBezTo>
                    <a:pt x="946" y="2285"/>
                    <a:pt x="1732" y="2029"/>
                    <a:pt x="2810" y="1680"/>
                  </a:cubicBezTo>
                  <a:cubicBezTo>
                    <a:pt x="4857" y="1018"/>
                    <a:pt x="7697" y="100"/>
                    <a:pt x="10868" y="100"/>
                  </a:cubicBezTo>
                  <a:cubicBezTo>
                    <a:pt x="11885" y="100"/>
                    <a:pt x="12936" y="194"/>
                    <a:pt x="14006" y="422"/>
                  </a:cubicBezTo>
                  <a:cubicBezTo>
                    <a:pt x="14319" y="493"/>
                    <a:pt x="14604" y="565"/>
                    <a:pt x="14872" y="654"/>
                  </a:cubicBezTo>
                  <a:cubicBezTo>
                    <a:pt x="17495" y="1483"/>
                    <a:pt x="18360" y="3321"/>
                    <a:pt x="19279" y="5275"/>
                  </a:cubicBezTo>
                  <a:cubicBezTo>
                    <a:pt x="19992" y="6791"/>
                    <a:pt x="20733" y="8370"/>
                    <a:pt x="22339" y="9709"/>
                  </a:cubicBezTo>
                  <a:cubicBezTo>
                    <a:pt x="24185" y="11252"/>
                    <a:pt x="25845" y="12331"/>
                    <a:pt x="27968" y="12626"/>
                  </a:cubicBezTo>
                  <a:cubicBezTo>
                    <a:pt x="28887" y="12760"/>
                    <a:pt x="29761" y="12813"/>
                    <a:pt x="30608" y="12813"/>
                  </a:cubicBezTo>
                  <a:cubicBezTo>
                    <a:pt x="35711" y="12813"/>
                    <a:pt x="39485" y="10672"/>
                    <a:pt x="42875" y="8754"/>
                  </a:cubicBezTo>
                  <a:cubicBezTo>
                    <a:pt x="43749" y="8254"/>
                    <a:pt x="44570" y="7791"/>
                    <a:pt x="45400" y="7371"/>
                  </a:cubicBezTo>
                  <a:cubicBezTo>
                    <a:pt x="46988" y="6559"/>
                    <a:pt x="48335" y="5739"/>
                    <a:pt x="49646" y="4936"/>
                  </a:cubicBezTo>
                  <a:cubicBezTo>
                    <a:pt x="52804" y="3000"/>
                    <a:pt x="55525" y="1332"/>
                    <a:pt x="59843" y="1198"/>
                  </a:cubicBezTo>
                  <a:cubicBezTo>
                    <a:pt x="60033" y="1192"/>
                    <a:pt x="60220" y="1190"/>
                    <a:pt x="60403" y="1190"/>
                  </a:cubicBezTo>
                  <a:cubicBezTo>
                    <a:pt x="68085" y="1190"/>
                    <a:pt x="68818" y="6051"/>
                    <a:pt x="69219" y="8692"/>
                  </a:cubicBezTo>
                  <a:cubicBezTo>
                    <a:pt x="69281" y="9155"/>
                    <a:pt x="69344" y="9557"/>
                    <a:pt x="69433" y="9833"/>
                  </a:cubicBezTo>
                  <a:lnTo>
                    <a:pt x="69531" y="9798"/>
                  </a:lnTo>
                  <a:cubicBezTo>
                    <a:pt x="69442" y="9530"/>
                    <a:pt x="69388" y="9138"/>
                    <a:pt x="69317" y="8683"/>
                  </a:cubicBezTo>
                  <a:cubicBezTo>
                    <a:pt x="69121" y="7371"/>
                    <a:pt x="68826" y="5391"/>
                    <a:pt x="67542" y="3794"/>
                  </a:cubicBezTo>
                  <a:cubicBezTo>
                    <a:pt x="66096" y="1994"/>
                    <a:pt x="63699" y="1082"/>
                    <a:pt x="60401" y="1082"/>
                  </a:cubicBezTo>
                  <a:cubicBezTo>
                    <a:pt x="60218" y="1082"/>
                    <a:pt x="60032" y="1085"/>
                    <a:pt x="59843" y="1091"/>
                  </a:cubicBezTo>
                  <a:cubicBezTo>
                    <a:pt x="55489" y="1225"/>
                    <a:pt x="52759" y="2902"/>
                    <a:pt x="49592" y="4847"/>
                  </a:cubicBezTo>
                  <a:cubicBezTo>
                    <a:pt x="48281" y="5641"/>
                    <a:pt x="46934" y="6470"/>
                    <a:pt x="45346" y="7273"/>
                  </a:cubicBezTo>
                  <a:cubicBezTo>
                    <a:pt x="44525" y="7692"/>
                    <a:pt x="43696" y="8165"/>
                    <a:pt x="42821" y="8665"/>
                  </a:cubicBezTo>
                  <a:cubicBezTo>
                    <a:pt x="39444" y="10580"/>
                    <a:pt x="35678" y="12712"/>
                    <a:pt x="30598" y="12712"/>
                  </a:cubicBezTo>
                  <a:cubicBezTo>
                    <a:pt x="29761" y="12712"/>
                    <a:pt x="28889" y="12654"/>
                    <a:pt x="27977" y="12528"/>
                  </a:cubicBezTo>
                  <a:cubicBezTo>
                    <a:pt x="25889" y="12233"/>
                    <a:pt x="24239" y="11154"/>
                    <a:pt x="22410" y="9628"/>
                  </a:cubicBezTo>
                  <a:cubicBezTo>
                    <a:pt x="20822" y="8308"/>
                    <a:pt x="20082" y="6738"/>
                    <a:pt x="19377" y="5230"/>
                  </a:cubicBezTo>
                  <a:cubicBezTo>
                    <a:pt x="18449" y="3259"/>
                    <a:pt x="17575" y="1394"/>
                    <a:pt x="14907" y="556"/>
                  </a:cubicBezTo>
                  <a:cubicBezTo>
                    <a:pt x="14631" y="466"/>
                    <a:pt x="14345" y="395"/>
                    <a:pt x="14024" y="324"/>
                  </a:cubicBezTo>
                  <a:cubicBezTo>
                    <a:pt x="12963" y="95"/>
                    <a:pt x="11911" y="0"/>
                    <a:pt x="108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9"/>
            <p:cNvSpPr/>
            <p:nvPr/>
          </p:nvSpPr>
          <p:spPr>
            <a:xfrm>
              <a:off x="5238475" y="1522575"/>
              <a:ext cx="1741875" cy="313125"/>
            </a:xfrm>
            <a:custGeom>
              <a:avLst/>
              <a:gdLst/>
              <a:ahLst/>
              <a:cxnLst/>
              <a:rect l="l" t="t" r="r" b="b"/>
              <a:pathLst>
                <a:path w="69675" h="12525" extrusionOk="0">
                  <a:moveTo>
                    <a:pt x="10823" y="1"/>
                  </a:moveTo>
                  <a:cubicBezTo>
                    <a:pt x="7776" y="1"/>
                    <a:pt x="5038" y="830"/>
                    <a:pt x="3061" y="1427"/>
                  </a:cubicBezTo>
                  <a:cubicBezTo>
                    <a:pt x="1989" y="1756"/>
                    <a:pt x="1117" y="2018"/>
                    <a:pt x="589" y="2018"/>
                  </a:cubicBezTo>
                  <a:cubicBezTo>
                    <a:pt x="343" y="2018"/>
                    <a:pt x="172" y="1962"/>
                    <a:pt x="90" y="1829"/>
                  </a:cubicBezTo>
                  <a:lnTo>
                    <a:pt x="1" y="1882"/>
                  </a:lnTo>
                  <a:cubicBezTo>
                    <a:pt x="105" y="2051"/>
                    <a:pt x="303" y="2121"/>
                    <a:pt x="587" y="2121"/>
                  </a:cubicBezTo>
                  <a:cubicBezTo>
                    <a:pt x="1131" y="2121"/>
                    <a:pt x="1986" y="1862"/>
                    <a:pt x="3087" y="1534"/>
                  </a:cubicBezTo>
                  <a:cubicBezTo>
                    <a:pt x="5066" y="937"/>
                    <a:pt x="7792" y="112"/>
                    <a:pt x="10822" y="112"/>
                  </a:cubicBezTo>
                  <a:cubicBezTo>
                    <a:pt x="11863" y="112"/>
                    <a:pt x="12939" y="209"/>
                    <a:pt x="14034" y="446"/>
                  </a:cubicBezTo>
                  <a:cubicBezTo>
                    <a:pt x="14355" y="517"/>
                    <a:pt x="14640" y="589"/>
                    <a:pt x="14908" y="678"/>
                  </a:cubicBezTo>
                  <a:cubicBezTo>
                    <a:pt x="17468" y="1508"/>
                    <a:pt x="18226" y="3301"/>
                    <a:pt x="19020" y="5201"/>
                  </a:cubicBezTo>
                  <a:cubicBezTo>
                    <a:pt x="19689" y="6789"/>
                    <a:pt x="20385" y="8439"/>
                    <a:pt x="22143" y="9813"/>
                  </a:cubicBezTo>
                  <a:cubicBezTo>
                    <a:pt x="23980" y="11240"/>
                    <a:pt x="25649" y="12231"/>
                    <a:pt x="27843" y="12436"/>
                  </a:cubicBezTo>
                  <a:cubicBezTo>
                    <a:pt x="28450" y="12498"/>
                    <a:pt x="29048" y="12525"/>
                    <a:pt x="29628" y="12525"/>
                  </a:cubicBezTo>
                  <a:cubicBezTo>
                    <a:pt x="34695" y="12525"/>
                    <a:pt x="38504" y="10437"/>
                    <a:pt x="41912" y="8564"/>
                  </a:cubicBezTo>
                  <a:cubicBezTo>
                    <a:pt x="43054" y="7940"/>
                    <a:pt x="44133" y="7342"/>
                    <a:pt x="45204" y="6860"/>
                  </a:cubicBezTo>
                  <a:cubicBezTo>
                    <a:pt x="46845" y="6120"/>
                    <a:pt x="48219" y="5379"/>
                    <a:pt x="49548" y="4657"/>
                  </a:cubicBezTo>
                  <a:cubicBezTo>
                    <a:pt x="52706" y="2944"/>
                    <a:pt x="55436" y="1463"/>
                    <a:pt x="59807" y="1311"/>
                  </a:cubicBezTo>
                  <a:cubicBezTo>
                    <a:pt x="60019" y="1304"/>
                    <a:pt x="60225" y="1301"/>
                    <a:pt x="60427" y="1301"/>
                  </a:cubicBezTo>
                  <a:cubicBezTo>
                    <a:pt x="68025" y="1301"/>
                    <a:pt x="68883" y="6118"/>
                    <a:pt x="69344" y="8734"/>
                  </a:cubicBezTo>
                  <a:cubicBezTo>
                    <a:pt x="69424" y="9162"/>
                    <a:pt x="69487" y="9536"/>
                    <a:pt x="69576" y="9804"/>
                  </a:cubicBezTo>
                  <a:lnTo>
                    <a:pt x="69674" y="9768"/>
                  </a:lnTo>
                  <a:cubicBezTo>
                    <a:pt x="69594" y="9510"/>
                    <a:pt x="69522" y="9144"/>
                    <a:pt x="69451" y="8716"/>
                  </a:cubicBezTo>
                  <a:cubicBezTo>
                    <a:pt x="69219" y="7422"/>
                    <a:pt x="68871" y="5460"/>
                    <a:pt x="67551" y="3872"/>
                  </a:cubicBezTo>
                  <a:cubicBezTo>
                    <a:pt x="66068" y="2104"/>
                    <a:pt x="63681" y="1202"/>
                    <a:pt x="60440" y="1202"/>
                  </a:cubicBezTo>
                  <a:cubicBezTo>
                    <a:pt x="60230" y="1202"/>
                    <a:pt x="60016" y="1205"/>
                    <a:pt x="59798" y="1213"/>
                  </a:cubicBezTo>
                  <a:cubicBezTo>
                    <a:pt x="55409" y="1356"/>
                    <a:pt x="52671" y="2846"/>
                    <a:pt x="49504" y="4558"/>
                  </a:cubicBezTo>
                  <a:cubicBezTo>
                    <a:pt x="48174" y="5281"/>
                    <a:pt x="46792" y="6030"/>
                    <a:pt x="45159" y="6762"/>
                  </a:cubicBezTo>
                  <a:cubicBezTo>
                    <a:pt x="44089" y="7253"/>
                    <a:pt x="43000" y="7841"/>
                    <a:pt x="41858" y="8475"/>
                  </a:cubicBezTo>
                  <a:cubicBezTo>
                    <a:pt x="38462" y="10333"/>
                    <a:pt x="34662" y="12422"/>
                    <a:pt x="29621" y="12422"/>
                  </a:cubicBezTo>
                  <a:cubicBezTo>
                    <a:pt x="29048" y="12422"/>
                    <a:pt x="28459" y="12395"/>
                    <a:pt x="27852" y="12338"/>
                  </a:cubicBezTo>
                  <a:cubicBezTo>
                    <a:pt x="25684" y="12132"/>
                    <a:pt x="24034" y="11142"/>
                    <a:pt x="22205" y="9724"/>
                  </a:cubicBezTo>
                  <a:cubicBezTo>
                    <a:pt x="20475" y="8377"/>
                    <a:pt x="19788" y="6744"/>
                    <a:pt x="19119" y="5156"/>
                  </a:cubicBezTo>
                  <a:cubicBezTo>
                    <a:pt x="18316" y="3238"/>
                    <a:pt x="17548" y="1418"/>
                    <a:pt x="14935" y="580"/>
                  </a:cubicBezTo>
                  <a:cubicBezTo>
                    <a:pt x="14667" y="491"/>
                    <a:pt x="14381" y="410"/>
                    <a:pt x="14060" y="339"/>
                  </a:cubicBezTo>
                  <a:cubicBezTo>
                    <a:pt x="12957" y="99"/>
                    <a:pt x="11871" y="1"/>
                    <a:pt x="1082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9"/>
            <p:cNvSpPr/>
            <p:nvPr/>
          </p:nvSpPr>
          <p:spPr>
            <a:xfrm>
              <a:off x="5234700" y="1530475"/>
              <a:ext cx="1745425" cy="306575"/>
            </a:xfrm>
            <a:custGeom>
              <a:avLst/>
              <a:gdLst/>
              <a:ahLst/>
              <a:cxnLst/>
              <a:rect l="l" t="t" r="r" b="b"/>
              <a:pathLst>
                <a:path w="69817" h="12263" extrusionOk="0">
                  <a:moveTo>
                    <a:pt x="10757" y="1"/>
                  </a:moveTo>
                  <a:cubicBezTo>
                    <a:pt x="7850" y="1"/>
                    <a:pt x="5235" y="740"/>
                    <a:pt x="3328" y="1281"/>
                  </a:cubicBezTo>
                  <a:cubicBezTo>
                    <a:pt x="2217" y="1596"/>
                    <a:pt x="1306" y="1855"/>
                    <a:pt x="721" y="1855"/>
                  </a:cubicBezTo>
                  <a:cubicBezTo>
                    <a:pt x="414" y="1855"/>
                    <a:pt x="197" y="1783"/>
                    <a:pt x="89" y="1611"/>
                  </a:cubicBezTo>
                  <a:lnTo>
                    <a:pt x="0" y="1664"/>
                  </a:lnTo>
                  <a:cubicBezTo>
                    <a:pt x="132" y="1875"/>
                    <a:pt x="378" y="1962"/>
                    <a:pt x="726" y="1962"/>
                  </a:cubicBezTo>
                  <a:cubicBezTo>
                    <a:pt x="1322" y="1962"/>
                    <a:pt x="2218" y="1709"/>
                    <a:pt x="3354" y="1388"/>
                  </a:cubicBezTo>
                  <a:cubicBezTo>
                    <a:pt x="5260" y="846"/>
                    <a:pt x="7876" y="104"/>
                    <a:pt x="10778" y="104"/>
                  </a:cubicBezTo>
                  <a:cubicBezTo>
                    <a:pt x="11843" y="104"/>
                    <a:pt x="12947" y="204"/>
                    <a:pt x="14069" y="451"/>
                  </a:cubicBezTo>
                  <a:cubicBezTo>
                    <a:pt x="14390" y="522"/>
                    <a:pt x="14675" y="603"/>
                    <a:pt x="14934" y="692"/>
                  </a:cubicBezTo>
                  <a:cubicBezTo>
                    <a:pt x="17450" y="1522"/>
                    <a:pt x="18101" y="3279"/>
                    <a:pt x="18788" y="5144"/>
                  </a:cubicBezTo>
                  <a:cubicBezTo>
                    <a:pt x="19403" y="6803"/>
                    <a:pt x="20037" y="8516"/>
                    <a:pt x="21946" y="9898"/>
                  </a:cubicBezTo>
                  <a:cubicBezTo>
                    <a:pt x="24105" y="11468"/>
                    <a:pt x="25773" y="12146"/>
                    <a:pt x="27709" y="12245"/>
                  </a:cubicBezTo>
                  <a:cubicBezTo>
                    <a:pt x="28030" y="12254"/>
                    <a:pt x="28342" y="12262"/>
                    <a:pt x="28654" y="12262"/>
                  </a:cubicBezTo>
                  <a:cubicBezTo>
                    <a:pt x="33695" y="12262"/>
                    <a:pt x="37549" y="10184"/>
                    <a:pt x="40974" y="8337"/>
                  </a:cubicBezTo>
                  <a:cubicBezTo>
                    <a:pt x="42384" y="7579"/>
                    <a:pt x="43704" y="6856"/>
                    <a:pt x="45007" y="6339"/>
                  </a:cubicBezTo>
                  <a:cubicBezTo>
                    <a:pt x="46693" y="5679"/>
                    <a:pt x="48084" y="5019"/>
                    <a:pt x="49432" y="4376"/>
                  </a:cubicBezTo>
                  <a:cubicBezTo>
                    <a:pt x="52732" y="2815"/>
                    <a:pt x="55337" y="1584"/>
                    <a:pt x="59762" y="1415"/>
                  </a:cubicBezTo>
                  <a:cubicBezTo>
                    <a:pt x="59986" y="1406"/>
                    <a:pt x="60205" y="1402"/>
                    <a:pt x="60419" y="1402"/>
                  </a:cubicBezTo>
                  <a:cubicBezTo>
                    <a:pt x="67965" y="1402"/>
                    <a:pt x="68983" y="6354"/>
                    <a:pt x="69477" y="8765"/>
                  </a:cubicBezTo>
                  <a:cubicBezTo>
                    <a:pt x="69557" y="9167"/>
                    <a:pt x="69629" y="9515"/>
                    <a:pt x="69718" y="9765"/>
                  </a:cubicBezTo>
                  <a:lnTo>
                    <a:pt x="69816" y="9729"/>
                  </a:lnTo>
                  <a:cubicBezTo>
                    <a:pt x="69736" y="9488"/>
                    <a:pt x="69665" y="9140"/>
                    <a:pt x="69584" y="8748"/>
                  </a:cubicBezTo>
                  <a:cubicBezTo>
                    <a:pt x="69081" y="6302"/>
                    <a:pt x="68064" y="1304"/>
                    <a:pt x="60439" y="1304"/>
                  </a:cubicBezTo>
                  <a:cubicBezTo>
                    <a:pt x="60219" y="1304"/>
                    <a:pt x="59993" y="1308"/>
                    <a:pt x="59762" y="1316"/>
                  </a:cubicBezTo>
                  <a:cubicBezTo>
                    <a:pt x="55319" y="1477"/>
                    <a:pt x="52697" y="2717"/>
                    <a:pt x="49387" y="4287"/>
                  </a:cubicBezTo>
                  <a:cubicBezTo>
                    <a:pt x="48040" y="4920"/>
                    <a:pt x="46648" y="5581"/>
                    <a:pt x="44971" y="6250"/>
                  </a:cubicBezTo>
                  <a:cubicBezTo>
                    <a:pt x="43660" y="6767"/>
                    <a:pt x="42330" y="7481"/>
                    <a:pt x="40930" y="8239"/>
                  </a:cubicBezTo>
                  <a:cubicBezTo>
                    <a:pt x="37516" y="10089"/>
                    <a:pt x="33665" y="12161"/>
                    <a:pt x="28647" y="12161"/>
                  </a:cubicBezTo>
                  <a:cubicBezTo>
                    <a:pt x="28342" y="12161"/>
                    <a:pt x="28032" y="12153"/>
                    <a:pt x="27718" y="12138"/>
                  </a:cubicBezTo>
                  <a:cubicBezTo>
                    <a:pt x="25800" y="12039"/>
                    <a:pt x="24149" y="11370"/>
                    <a:pt x="22008" y="9818"/>
                  </a:cubicBezTo>
                  <a:cubicBezTo>
                    <a:pt x="20126" y="8444"/>
                    <a:pt x="19493" y="6749"/>
                    <a:pt x="18886" y="5108"/>
                  </a:cubicBezTo>
                  <a:cubicBezTo>
                    <a:pt x="18190" y="3217"/>
                    <a:pt x="17530" y="1432"/>
                    <a:pt x="14970" y="594"/>
                  </a:cubicBezTo>
                  <a:cubicBezTo>
                    <a:pt x="14702" y="505"/>
                    <a:pt x="14416" y="424"/>
                    <a:pt x="14086" y="353"/>
                  </a:cubicBezTo>
                  <a:cubicBezTo>
                    <a:pt x="12951" y="102"/>
                    <a:pt x="11834" y="1"/>
                    <a:pt x="1075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9"/>
            <p:cNvSpPr/>
            <p:nvPr/>
          </p:nvSpPr>
          <p:spPr>
            <a:xfrm>
              <a:off x="5231125" y="1538325"/>
              <a:ext cx="1748775" cy="301175"/>
            </a:xfrm>
            <a:custGeom>
              <a:avLst/>
              <a:gdLst/>
              <a:ahLst/>
              <a:cxnLst/>
              <a:rect l="l" t="t" r="r" b="b"/>
              <a:pathLst>
                <a:path w="69951" h="12047" extrusionOk="0">
                  <a:moveTo>
                    <a:pt x="10722" y="1"/>
                  </a:moveTo>
                  <a:cubicBezTo>
                    <a:pt x="7930" y="1"/>
                    <a:pt x="5414" y="667"/>
                    <a:pt x="3569" y="1154"/>
                  </a:cubicBezTo>
                  <a:cubicBezTo>
                    <a:pt x="2432" y="1451"/>
                    <a:pt x="1493" y="1698"/>
                    <a:pt x="862" y="1698"/>
                  </a:cubicBezTo>
                  <a:cubicBezTo>
                    <a:pt x="488" y="1698"/>
                    <a:pt x="222" y="1611"/>
                    <a:pt x="90" y="1395"/>
                  </a:cubicBezTo>
                  <a:lnTo>
                    <a:pt x="0" y="1448"/>
                  </a:lnTo>
                  <a:cubicBezTo>
                    <a:pt x="158" y="1704"/>
                    <a:pt x="449" y="1807"/>
                    <a:pt x="861" y="1807"/>
                  </a:cubicBezTo>
                  <a:cubicBezTo>
                    <a:pt x="1499" y="1807"/>
                    <a:pt x="2425" y="1561"/>
                    <a:pt x="3595" y="1252"/>
                  </a:cubicBezTo>
                  <a:cubicBezTo>
                    <a:pt x="5424" y="766"/>
                    <a:pt x="7931" y="106"/>
                    <a:pt x="10702" y="106"/>
                  </a:cubicBezTo>
                  <a:cubicBezTo>
                    <a:pt x="11797" y="106"/>
                    <a:pt x="12934" y="209"/>
                    <a:pt x="14087" y="467"/>
                  </a:cubicBezTo>
                  <a:cubicBezTo>
                    <a:pt x="14408" y="539"/>
                    <a:pt x="14693" y="619"/>
                    <a:pt x="14961" y="708"/>
                  </a:cubicBezTo>
                  <a:cubicBezTo>
                    <a:pt x="17432" y="1538"/>
                    <a:pt x="17985" y="3268"/>
                    <a:pt x="18565" y="5106"/>
                  </a:cubicBezTo>
                  <a:cubicBezTo>
                    <a:pt x="19109" y="6819"/>
                    <a:pt x="19680" y="8594"/>
                    <a:pt x="21741" y="9995"/>
                  </a:cubicBezTo>
                  <a:cubicBezTo>
                    <a:pt x="23882" y="11440"/>
                    <a:pt x="25568" y="12029"/>
                    <a:pt x="27575" y="12047"/>
                  </a:cubicBezTo>
                  <a:lnTo>
                    <a:pt x="27691" y="12047"/>
                  </a:lnTo>
                  <a:cubicBezTo>
                    <a:pt x="32714" y="12047"/>
                    <a:pt x="36621" y="9941"/>
                    <a:pt x="40074" y="8077"/>
                  </a:cubicBezTo>
                  <a:cubicBezTo>
                    <a:pt x="41724" y="7194"/>
                    <a:pt x="43285" y="6346"/>
                    <a:pt x="44802" y="5829"/>
                  </a:cubicBezTo>
                  <a:cubicBezTo>
                    <a:pt x="46515" y="5240"/>
                    <a:pt x="47924" y="4669"/>
                    <a:pt x="49280" y="4116"/>
                  </a:cubicBezTo>
                  <a:cubicBezTo>
                    <a:pt x="52599" y="2769"/>
                    <a:pt x="55222" y="1707"/>
                    <a:pt x="59718" y="1529"/>
                  </a:cubicBezTo>
                  <a:cubicBezTo>
                    <a:pt x="59969" y="1519"/>
                    <a:pt x="60213" y="1514"/>
                    <a:pt x="60451" y="1514"/>
                  </a:cubicBezTo>
                  <a:cubicBezTo>
                    <a:pt x="67918" y="1514"/>
                    <a:pt x="69049" y="6413"/>
                    <a:pt x="69611" y="8808"/>
                  </a:cubicBezTo>
                  <a:cubicBezTo>
                    <a:pt x="69692" y="9174"/>
                    <a:pt x="69772" y="9486"/>
                    <a:pt x="69852" y="9727"/>
                  </a:cubicBezTo>
                  <a:lnTo>
                    <a:pt x="69950" y="9691"/>
                  </a:lnTo>
                  <a:cubicBezTo>
                    <a:pt x="69870" y="9460"/>
                    <a:pt x="69799" y="9147"/>
                    <a:pt x="69709" y="8782"/>
                  </a:cubicBezTo>
                  <a:cubicBezTo>
                    <a:pt x="69147" y="6360"/>
                    <a:pt x="67990" y="1407"/>
                    <a:pt x="60442" y="1407"/>
                  </a:cubicBezTo>
                  <a:cubicBezTo>
                    <a:pt x="60204" y="1407"/>
                    <a:pt x="59960" y="1412"/>
                    <a:pt x="59709" y="1422"/>
                  </a:cubicBezTo>
                  <a:cubicBezTo>
                    <a:pt x="55204" y="1600"/>
                    <a:pt x="52572" y="2671"/>
                    <a:pt x="49244" y="4018"/>
                  </a:cubicBezTo>
                  <a:cubicBezTo>
                    <a:pt x="47888" y="4571"/>
                    <a:pt x="46479" y="5142"/>
                    <a:pt x="44775" y="5731"/>
                  </a:cubicBezTo>
                  <a:cubicBezTo>
                    <a:pt x="43241" y="6257"/>
                    <a:pt x="41679" y="7095"/>
                    <a:pt x="40020" y="7988"/>
                  </a:cubicBezTo>
                  <a:cubicBezTo>
                    <a:pt x="36586" y="9843"/>
                    <a:pt x="32687" y="11940"/>
                    <a:pt x="27691" y="11940"/>
                  </a:cubicBezTo>
                  <a:lnTo>
                    <a:pt x="27575" y="11940"/>
                  </a:lnTo>
                  <a:cubicBezTo>
                    <a:pt x="25595" y="11931"/>
                    <a:pt x="23918" y="11342"/>
                    <a:pt x="21803" y="9906"/>
                  </a:cubicBezTo>
                  <a:cubicBezTo>
                    <a:pt x="19769" y="8532"/>
                    <a:pt x="19207" y="6774"/>
                    <a:pt x="18663" y="5070"/>
                  </a:cubicBezTo>
                  <a:cubicBezTo>
                    <a:pt x="18074" y="3215"/>
                    <a:pt x="17521" y="1457"/>
                    <a:pt x="14997" y="610"/>
                  </a:cubicBezTo>
                  <a:cubicBezTo>
                    <a:pt x="14729" y="512"/>
                    <a:pt x="14435" y="440"/>
                    <a:pt x="14113" y="360"/>
                  </a:cubicBezTo>
                  <a:cubicBezTo>
                    <a:pt x="12957" y="104"/>
                    <a:pt x="11818" y="1"/>
                    <a:pt x="1072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9"/>
            <p:cNvSpPr/>
            <p:nvPr/>
          </p:nvSpPr>
          <p:spPr>
            <a:xfrm>
              <a:off x="5227325" y="1545925"/>
              <a:ext cx="1752350" cy="296700"/>
            </a:xfrm>
            <a:custGeom>
              <a:avLst/>
              <a:gdLst/>
              <a:ahLst/>
              <a:cxnLst/>
              <a:rect l="l" t="t" r="r" b="b"/>
              <a:pathLst>
                <a:path w="70094" h="11868" extrusionOk="0">
                  <a:moveTo>
                    <a:pt x="10612" y="1"/>
                  </a:moveTo>
                  <a:cubicBezTo>
                    <a:pt x="8007" y="1"/>
                    <a:pt x="5668" y="578"/>
                    <a:pt x="3810" y="1037"/>
                  </a:cubicBezTo>
                  <a:cubicBezTo>
                    <a:pt x="2657" y="1322"/>
                    <a:pt x="1697" y="1561"/>
                    <a:pt x="1024" y="1561"/>
                  </a:cubicBezTo>
                  <a:cubicBezTo>
                    <a:pt x="577" y="1561"/>
                    <a:pt x="257" y="1456"/>
                    <a:pt x="90" y="1189"/>
                  </a:cubicBezTo>
                  <a:lnTo>
                    <a:pt x="1" y="1243"/>
                  </a:lnTo>
                  <a:cubicBezTo>
                    <a:pt x="191" y="1548"/>
                    <a:pt x="537" y="1669"/>
                    <a:pt x="1024" y="1669"/>
                  </a:cubicBezTo>
                  <a:cubicBezTo>
                    <a:pt x="1702" y="1669"/>
                    <a:pt x="2653" y="1435"/>
                    <a:pt x="3837" y="1144"/>
                  </a:cubicBezTo>
                  <a:cubicBezTo>
                    <a:pt x="5694" y="683"/>
                    <a:pt x="8029" y="105"/>
                    <a:pt x="10628" y="105"/>
                  </a:cubicBezTo>
                  <a:cubicBezTo>
                    <a:pt x="11749" y="105"/>
                    <a:pt x="12920" y="213"/>
                    <a:pt x="14123" y="484"/>
                  </a:cubicBezTo>
                  <a:cubicBezTo>
                    <a:pt x="14444" y="565"/>
                    <a:pt x="14729" y="645"/>
                    <a:pt x="14997" y="734"/>
                  </a:cubicBezTo>
                  <a:cubicBezTo>
                    <a:pt x="17432" y="1573"/>
                    <a:pt x="17887" y="3285"/>
                    <a:pt x="18369" y="5096"/>
                  </a:cubicBezTo>
                  <a:cubicBezTo>
                    <a:pt x="18842" y="6863"/>
                    <a:pt x="19333" y="8701"/>
                    <a:pt x="21554" y="10101"/>
                  </a:cubicBezTo>
                  <a:cubicBezTo>
                    <a:pt x="23499" y="11323"/>
                    <a:pt x="25167" y="11867"/>
                    <a:pt x="27058" y="11867"/>
                  </a:cubicBezTo>
                  <a:cubicBezTo>
                    <a:pt x="27183" y="11867"/>
                    <a:pt x="27317" y="11867"/>
                    <a:pt x="27451" y="11859"/>
                  </a:cubicBezTo>
                  <a:cubicBezTo>
                    <a:pt x="32134" y="11680"/>
                    <a:pt x="35899" y="9628"/>
                    <a:pt x="39218" y="7826"/>
                  </a:cubicBezTo>
                  <a:cubicBezTo>
                    <a:pt x="41100" y="6800"/>
                    <a:pt x="42875" y="5828"/>
                    <a:pt x="44615" y="5319"/>
                  </a:cubicBezTo>
                  <a:cubicBezTo>
                    <a:pt x="46328" y="4820"/>
                    <a:pt x="47791" y="4320"/>
                    <a:pt x="49093" y="3883"/>
                  </a:cubicBezTo>
                  <a:cubicBezTo>
                    <a:pt x="52439" y="2741"/>
                    <a:pt x="55088" y="1840"/>
                    <a:pt x="59674" y="1644"/>
                  </a:cubicBezTo>
                  <a:cubicBezTo>
                    <a:pt x="59944" y="1632"/>
                    <a:pt x="60208" y="1626"/>
                    <a:pt x="60464" y="1626"/>
                  </a:cubicBezTo>
                  <a:cubicBezTo>
                    <a:pt x="67871" y="1626"/>
                    <a:pt x="69133" y="6490"/>
                    <a:pt x="69754" y="8861"/>
                  </a:cubicBezTo>
                  <a:cubicBezTo>
                    <a:pt x="69844" y="9191"/>
                    <a:pt x="69915" y="9477"/>
                    <a:pt x="69995" y="9700"/>
                  </a:cubicBezTo>
                  <a:lnTo>
                    <a:pt x="70093" y="9664"/>
                  </a:lnTo>
                  <a:cubicBezTo>
                    <a:pt x="70013" y="9450"/>
                    <a:pt x="69942" y="9164"/>
                    <a:pt x="69861" y="8834"/>
                  </a:cubicBezTo>
                  <a:cubicBezTo>
                    <a:pt x="69232" y="6436"/>
                    <a:pt x="67960" y="1519"/>
                    <a:pt x="60457" y="1519"/>
                  </a:cubicBezTo>
                  <a:cubicBezTo>
                    <a:pt x="60200" y="1519"/>
                    <a:pt x="59936" y="1525"/>
                    <a:pt x="59665" y="1537"/>
                  </a:cubicBezTo>
                  <a:cubicBezTo>
                    <a:pt x="55070" y="1733"/>
                    <a:pt x="52412" y="2643"/>
                    <a:pt x="49057" y="3785"/>
                  </a:cubicBezTo>
                  <a:cubicBezTo>
                    <a:pt x="47764" y="4222"/>
                    <a:pt x="46301" y="4722"/>
                    <a:pt x="44579" y="5221"/>
                  </a:cubicBezTo>
                  <a:cubicBezTo>
                    <a:pt x="42840" y="5730"/>
                    <a:pt x="41055" y="6702"/>
                    <a:pt x="39164" y="7728"/>
                  </a:cubicBezTo>
                  <a:cubicBezTo>
                    <a:pt x="35854" y="9530"/>
                    <a:pt x="32108" y="11573"/>
                    <a:pt x="27451" y="11752"/>
                  </a:cubicBezTo>
                  <a:cubicBezTo>
                    <a:pt x="27310" y="11757"/>
                    <a:pt x="27171" y="11760"/>
                    <a:pt x="27034" y="11760"/>
                  </a:cubicBezTo>
                  <a:cubicBezTo>
                    <a:pt x="25157" y="11760"/>
                    <a:pt x="23552" y="11242"/>
                    <a:pt x="21607" y="10012"/>
                  </a:cubicBezTo>
                  <a:cubicBezTo>
                    <a:pt x="19422" y="8629"/>
                    <a:pt x="18940" y="6818"/>
                    <a:pt x="18476" y="5070"/>
                  </a:cubicBezTo>
                  <a:cubicBezTo>
                    <a:pt x="17985" y="3223"/>
                    <a:pt x="17522" y="1483"/>
                    <a:pt x="15024" y="636"/>
                  </a:cubicBezTo>
                  <a:cubicBezTo>
                    <a:pt x="14765" y="538"/>
                    <a:pt x="14471" y="458"/>
                    <a:pt x="14149" y="386"/>
                  </a:cubicBezTo>
                  <a:cubicBezTo>
                    <a:pt x="12932" y="110"/>
                    <a:pt x="11747" y="1"/>
                    <a:pt x="1061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9"/>
            <p:cNvSpPr/>
            <p:nvPr/>
          </p:nvSpPr>
          <p:spPr>
            <a:xfrm>
              <a:off x="5223550" y="1553750"/>
              <a:ext cx="1755900" cy="292450"/>
            </a:xfrm>
            <a:custGeom>
              <a:avLst/>
              <a:gdLst/>
              <a:ahLst/>
              <a:cxnLst/>
              <a:rect l="l" t="t" r="r" b="b"/>
              <a:pathLst>
                <a:path w="70236" h="11698" extrusionOk="0">
                  <a:moveTo>
                    <a:pt x="10566" y="1"/>
                  </a:moveTo>
                  <a:cubicBezTo>
                    <a:pt x="8074" y="1"/>
                    <a:pt x="5833" y="515"/>
                    <a:pt x="4041" y="930"/>
                  </a:cubicBezTo>
                  <a:cubicBezTo>
                    <a:pt x="2884" y="1196"/>
                    <a:pt x="1909" y="1421"/>
                    <a:pt x="1198" y="1421"/>
                  </a:cubicBezTo>
                  <a:cubicBezTo>
                    <a:pt x="672" y="1421"/>
                    <a:pt x="291" y="1297"/>
                    <a:pt x="89" y="974"/>
                  </a:cubicBezTo>
                  <a:lnTo>
                    <a:pt x="0" y="1037"/>
                  </a:lnTo>
                  <a:cubicBezTo>
                    <a:pt x="226" y="1391"/>
                    <a:pt x="636" y="1526"/>
                    <a:pt x="1198" y="1526"/>
                  </a:cubicBezTo>
                  <a:cubicBezTo>
                    <a:pt x="1925" y="1526"/>
                    <a:pt x="2906" y="1299"/>
                    <a:pt x="4068" y="1028"/>
                  </a:cubicBezTo>
                  <a:cubicBezTo>
                    <a:pt x="5846" y="620"/>
                    <a:pt x="8078" y="108"/>
                    <a:pt x="10558" y="108"/>
                  </a:cubicBezTo>
                  <a:cubicBezTo>
                    <a:pt x="11711" y="108"/>
                    <a:pt x="12918" y="218"/>
                    <a:pt x="14158" y="501"/>
                  </a:cubicBezTo>
                  <a:cubicBezTo>
                    <a:pt x="14479" y="573"/>
                    <a:pt x="14764" y="653"/>
                    <a:pt x="15023" y="751"/>
                  </a:cubicBezTo>
                  <a:cubicBezTo>
                    <a:pt x="17441" y="1590"/>
                    <a:pt x="17797" y="3294"/>
                    <a:pt x="18190" y="5096"/>
                  </a:cubicBezTo>
                  <a:cubicBezTo>
                    <a:pt x="18574" y="6916"/>
                    <a:pt x="18975" y="8798"/>
                    <a:pt x="21357" y="10190"/>
                  </a:cubicBezTo>
                  <a:cubicBezTo>
                    <a:pt x="23123" y="11233"/>
                    <a:pt x="24685" y="11697"/>
                    <a:pt x="26433" y="11697"/>
                  </a:cubicBezTo>
                  <a:cubicBezTo>
                    <a:pt x="26727" y="11697"/>
                    <a:pt x="27022" y="11688"/>
                    <a:pt x="27325" y="11662"/>
                  </a:cubicBezTo>
                  <a:cubicBezTo>
                    <a:pt x="31643" y="11296"/>
                    <a:pt x="35229" y="9306"/>
                    <a:pt x="38396" y="7549"/>
                  </a:cubicBezTo>
                  <a:cubicBezTo>
                    <a:pt x="40502" y="6380"/>
                    <a:pt x="42491" y="5274"/>
                    <a:pt x="44418" y="4801"/>
                  </a:cubicBezTo>
                  <a:cubicBezTo>
                    <a:pt x="46095" y="4400"/>
                    <a:pt x="47522" y="3998"/>
                    <a:pt x="48789" y="3659"/>
                  </a:cubicBezTo>
                  <a:cubicBezTo>
                    <a:pt x="52340" y="2678"/>
                    <a:pt x="54909" y="1973"/>
                    <a:pt x="59628" y="1750"/>
                  </a:cubicBezTo>
                  <a:cubicBezTo>
                    <a:pt x="59919" y="1737"/>
                    <a:pt x="60202" y="1730"/>
                    <a:pt x="60476" y="1730"/>
                  </a:cubicBezTo>
                  <a:cubicBezTo>
                    <a:pt x="67833" y="1730"/>
                    <a:pt x="69226" y="6557"/>
                    <a:pt x="69905" y="8914"/>
                  </a:cubicBezTo>
                  <a:cubicBezTo>
                    <a:pt x="69995" y="9208"/>
                    <a:pt x="70066" y="9458"/>
                    <a:pt x="70137" y="9663"/>
                  </a:cubicBezTo>
                  <a:lnTo>
                    <a:pt x="70235" y="9628"/>
                  </a:lnTo>
                  <a:cubicBezTo>
                    <a:pt x="70164" y="9431"/>
                    <a:pt x="70093" y="9181"/>
                    <a:pt x="70012" y="8887"/>
                  </a:cubicBezTo>
                  <a:cubicBezTo>
                    <a:pt x="69324" y="6504"/>
                    <a:pt x="67922" y="1623"/>
                    <a:pt x="60477" y="1623"/>
                  </a:cubicBezTo>
                  <a:cubicBezTo>
                    <a:pt x="60202" y="1623"/>
                    <a:pt x="59919" y="1630"/>
                    <a:pt x="59628" y="1643"/>
                  </a:cubicBezTo>
                  <a:cubicBezTo>
                    <a:pt x="54891" y="1866"/>
                    <a:pt x="52322" y="2571"/>
                    <a:pt x="48762" y="3552"/>
                  </a:cubicBezTo>
                  <a:cubicBezTo>
                    <a:pt x="47496" y="3900"/>
                    <a:pt x="46068" y="4293"/>
                    <a:pt x="44391" y="4703"/>
                  </a:cubicBezTo>
                  <a:cubicBezTo>
                    <a:pt x="42446" y="5176"/>
                    <a:pt x="40457" y="6282"/>
                    <a:pt x="38343" y="7460"/>
                  </a:cubicBezTo>
                  <a:cubicBezTo>
                    <a:pt x="35185" y="9208"/>
                    <a:pt x="31616" y="11198"/>
                    <a:pt x="27316" y="11554"/>
                  </a:cubicBezTo>
                  <a:cubicBezTo>
                    <a:pt x="27016" y="11580"/>
                    <a:pt x="26723" y="11593"/>
                    <a:pt x="26435" y="11593"/>
                  </a:cubicBezTo>
                  <a:cubicBezTo>
                    <a:pt x="24702" y="11593"/>
                    <a:pt x="23155" y="11125"/>
                    <a:pt x="21411" y="10100"/>
                  </a:cubicBezTo>
                  <a:cubicBezTo>
                    <a:pt x="19073" y="8735"/>
                    <a:pt x="18672" y="6871"/>
                    <a:pt x="18288" y="5069"/>
                  </a:cubicBezTo>
                  <a:cubicBezTo>
                    <a:pt x="17896" y="3240"/>
                    <a:pt x="17530" y="1509"/>
                    <a:pt x="15059" y="653"/>
                  </a:cubicBezTo>
                  <a:cubicBezTo>
                    <a:pt x="14791" y="555"/>
                    <a:pt x="14506" y="475"/>
                    <a:pt x="14176" y="394"/>
                  </a:cubicBezTo>
                  <a:cubicBezTo>
                    <a:pt x="12932" y="112"/>
                    <a:pt x="11722" y="1"/>
                    <a:pt x="1056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9"/>
            <p:cNvSpPr/>
            <p:nvPr/>
          </p:nvSpPr>
          <p:spPr>
            <a:xfrm>
              <a:off x="5219975" y="1561575"/>
              <a:ext cx="1759250" cy="289075"/>
            </a:xfrm>
            <a:custGeom>
              <a:avLst/>
              <a:gdLst/>
              <a:ahLst/>
              <a:cxnLst/>
              <a:rect l="l" t="t" r="r" b="b"/>
              <a:pathLst>
                <a:path w="70370" h="11563" extrusionOk="0">
                  <a:moveTo>
                    <a:pt x="10493" y="0"/>
                  </a:moveTo>
                  <a:cubicBezTo>
                    <a:pt x="8117" y="0"/>
                    <a:pt x="5976" y="459"/>
                    <a:pt x="4256" y="822"/>
                  </a:cubicBezTo>
                  <a:cubicBezTo>
                    <a:pt x="3094" y="1072"/>
                    <a:pt x="2110" y="1284"/>
                    <a:pt x="1372" y="1284"/>
                  </a:cubicBezTo>
                  <a:cubicBezTo>
                    <a:pt x="767" y="1284"/>
                    <a:pt x="327" y="1141"/>
                    <a:pt x="89" y="759"/>
                  </a:cubicBezTo>
                  <a:lnTo>
                    <a:pt x="0" y="822"/>
                  </a:lnTo>
                  <a:cubicBezTo>
                    <a:pt x="259" y="1237"/>
                    <a:pt x="730" y="1390"/>
                    <a:pt x="1373" y="1390"/>
                  </a:cubicBezTo>
                  <a:cubicBezTo>
                    <a:pt x="2127" y="1390"/>
                    <a:pt x="3117" y="1179"/>
                    <a:pt x="4282" y="929"/>
                  </a:cubicBezTo>
                  <a:cubicBezTo>
                    <a:pt x="5992" y="560"/>
                    <a:pt x="8127" y="103"/>
                    <a:pt x="10493" y="103"/>
                  </a:cubicBezTo>
                  <a:cubicBezTo>
                    <a:pt x="11671" y="103"/>
                    <a:pt x="12907" y="216"/>
                    <a:pt x="14176" y="510"/>
                  </a:cubicBezTo>
                  <a:cubicBezTo>
                    <a:pt x="14506" y="590"/>
                    <a:pt x="14791" y="670"/>
                    <a:pt x="15050" y="768"/>
                  </a:cubicBezTo>
                  <a:cubicBezTo>
                    <a:pt x="17441" y="1616"/>
                    <a:pt x="17717" y="3311"/>
                    <a:pt x="18003" y="5104"/>
                  </a:cubicBezTo>
                  <a:cubicBezTo>
                    <a:pt x="18306" y="6977"/>
                    <a:pt x="18618" y="8904"/>
                    <a:pt x="21152" y="10287"/>
                  </a:cubicBezTo>
                  <a:cubicBezTo>
                    <a:pt x="22740" y="11152"/>
                    <a:pt x="24185" y="11563"/>
                    <a:pt x="25791" y="11563"/>
                  </a:cubicBezTo>
                  <a:cubicBezTo>
                    <a:pt x="26246" y="11563"/>
                    <a:pt x="26710" y="11527"/>
                    <a:pt x="27192" y="11465"/>
                  </a:cubicBezTo>
                  <a:cubicBezTo>
                    <a:pt x="31179" y="10947"/>
                    <a:pt x="34587" y="8993"/>
                    <a:pt x="37602" y="7281"/>
                  </a:cubicBezTo>
                  <a:cubicBezTo>
                    <a:pt x="39913" y="5951"/>
                    <a:pt x="42099" y="4702"/>
                    <a:pt x="44213" y="4292"/>
                  </a:cubicBezTo>
                  <a:cubicBezTo>
                    <a:pt x="45730" y="3989"/>
                    <a:pt x="47041" y="3712"/>
                    <a:pt x="48201" y="3462"/>
                  </a:cubicBezTo>
                  <a:cubicBezTo>
                    <a:pt x="52055" y="2651"/>
                    <a:pt x="54597" y="2106"/>
                    <a:pt x="59584" y="1857"/>
                  </a:cubicBezTo>
                  <a:cubicBezTo>
                    <a:pt x="59896" y="1841"/>
                    <a:pt x="60198" y="1833"/>
                    <a:pt x="60490" y="1833"/>
                  </a:cubicBezTo>
                  <a:cubicBezTo>
                    <a:pt x="67815" y="1833"/>
                    <a:pt x="69320" y="6625"/>
                    <a:pt x="70057" y="8984"/>
                  </a:cubicBezTo>
                  <a:cubicBezTo>
                    <a:pt x="70138" y="9234"/>
                    <a:pt x="70200" y="9448"/>
                    <a:pt x="70271" y="9627"/>
                  </a:cubicBezTo>
                  <a:lnTo>
                    <a:pt x="70369" y="9582"/>
                  </a:lnTo>
                  <a:cubicBezTo>
                    <a:pt x="70307" y="9413"/>
                    <a:pt x="70236" y="9199"/>
                    <a:pt x="70155" y="8949"/>
                  </a:cubicBezTo>
                  <a:cubicBezTo>
                    <a:pt x="69799" y="7798"/>
                    <a:pt x="69192" y="5862"/>
                    <a:pt x="67657" y="4310"/>
                  </a:cubicBezTo>
                  <a:cubicBezTo>
                    <a:pt x="65977" y="2597"/>
                    <a:pt x="63558" y="1727"/>
                    <a:pt x="60462" y="1727"/>
                  </a:cubicBezTo>
                  <a:cubicBezTo>
                    <a:pt x="60172" y="1727"/>
                    <a:pt x="59877" y="1734"/>
                    <a:pt x="59575" y="1750"/>
                  </a:cubicBezTo>
                  <a:cubicBezTo>
                    <a:pt x="54588" y="1999"/>
                    <a:pt x="52037" y="2544"/>
                    <a:pt x="48174" y="3364"/>
                  </a:cubicBezTo>
                  <a:cubicBezTo>
                    <a:pt x="47023" y="3614"/>
                    <a:pt x="45712" y="3891"/>
                    <a:pt x="44195" y="4185"/>
                  </a:cubicBezTo>
                  <a:cubicBezTo>
                    <a:pt x="42063" y="4604"/>
                    <a:pt x="39868" y="5862"/>
                    <a:pt x="37549" y="7182"/>
                  </a:cubicBezTo>
                  <a:cubicBezTo>
                    <a:pt x="34551" y="8904"/>
                    <a:pt x="31144" y="10840"/>
                    <a:pt x="27174" y="11366"/>
                  </a:cubicBezTo>
                  <a:cubicBezTo>
                    <a:pt x="26704" y="11426"/>
                    <a:pt x="26252" y="11457"/>
                    <a:pt x="25811" y="11457"/>
                  </a:cubicBezTo>
                  <a:cubicBezTo>
                    <a:pt x="24218" y="11457"/>
                    <a:pt x="22776" y="11057"/>
                    <a:pt x="21197" y="10198"/>
                  </a:cubicBezTo>
                  <a:cubicBezTo>
                    <a:pt x="18717" y="8842"/>
                    <a:pt x="18404" y="6933"/>
                    <a:pt x="18110" y="5086"/>
                  </a:cubicBezTo>
                  <a:cubicBezTo>
                    <a:pt x="17816" y="3266"/>
                    <a:pt x="17530" y="1535"/>
                    <a:pt x="15086" y="670"/>
                  </a:cubicBezTo>
                  <a:cubicBezTo>
                    <a:pt x="14818" y="572"/>
                    <a:pt x="14533" y="492"/>
                    <a:pt x="14203" y="411"/>
                  </a:cubicBezTo>
                  <a:cubicBezTo>
                    <a:pt x="12923" y="114"/>
                    <a:pt x="11679" y="0"/>
                    <a:pt x="104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9"/>
            <p:cNvSpPr/>
            <p:nvPr/>
          </p:nvSpPr>
          <p:spPr>
            <a:xfrm>
              <a:off x="5216175" y="1569250"/>
              <a:ext cx="1762825" cy="286300"/>
            </a:xfrm>
            <a:custGeom>
              <a:avLst/>
              <a:gdLst/>
              <a:ahLst/>
              <a:cxnLst/>
              <a:rect l="l" t="t" r="r" b="b"/>
              <a:pathLst>
                <a:path w="70513" h="11452" extrusionOk="0">
                  <a:moveTo>
                    <a:pt x="10424" y="0"/>
                  </a:moveTo>
                  <a:cubicBezTo>
                    <a:pt x="8161" y="0"/>
                    <a:pt x="6119" y="407"/>
                    <a:pt x="4470" y="738"/>
                  </a:cubicBezTo>
                  <a:cubicBezTo>
                    <a:pt x="3319" y="966"/>
                    <a:pt x="2334" y="1160"/>
                    <a:pt x="1572" y="1160"/>
                  </a:cubicBezTo>
                  <a:cubicBezTo>
                    <a:pt x="876" y="1160"/>
                    <a:pt x="367" y="998"/>
                    <a:pt x="90" y="550"/>
                  </a:cubicBezTo>
                  <a:lnTo>
                    <a:pt x="1" y="613"/>
                  </a:lnTo>
                  <a:cubicBezTo>
                    <a:pt x="302" y="1091"/>
                    <a:pt x="837" y="1264"/>
                    <a:pt x="1562" y="1264"/>
                  </a:cubicBezTo>
                  <a:cubicBezTo>
                    <a:pt x="2338" y="1264"/>
                    <a:pt x="3331" y="1066"/>
                    <a:pt x="4488" y="836"/>
                  </a:cubicBezTo>
                  <a:cubicBezTo>
                    <a:pt x="6130" y="511"/>
                    <a:pt x="8164" y="107"/>
                    <a:pt x="10416" y="107"/>
                  </a:cubicBezTo>
                  <a:cubicBezTo>
                    <a:pt x="11627" y="107"/>
                    <a:pt x="12902" y="224"/>
                    <a:pt x="14212" y="533"/>
                  </a:cubicBezTo>
                  <a:cubicBezTo>
                    <a:pt x="14533" y="613"/>
                    <a:pt x="14818" y="693"/>
                    <a:pt x="15086" y="791"/>
                  </a:cubicBezTo>
                  <a:cubicBezTo>
                    <a:pt x="17450" y="1648"/>
                    <a:pt x="17638" y="3343"/>
                    <a:pt x="17843" y="5136"/>
                  </a:cubicBezTo>
                  <a:cubicBezTo>
                    <a:pt x="18057" y="7045"/>
                    <a:pt x="18280" y="9025"/>
                    <a:pt x="20956" y="10390"/>
                  </a:cubicBezTo>
                  <a:cubicBezTo>
                    <a:pt x="22375" y="11113"/>
                    <a:pt x="23704" y="11452"/>
                    <a:pt x="25158" y="11452"/>
                  </a:cubicBezTo>
                  <a:cubicBezTo>
                    <a:pt x="25765" y="11452"/>
                    <a:pt x="26398" y="11398"/>
                    <a:pt x="27067" y="11273"/>
                  </a:cubicBezTo>
                  <a:cubicBezTo>
                    <a:pt x="30751" y="10622"/>
                    <a:pt x="33990" y="8704"/>
                    <a:pt x="36853" y="7009"/>
                  </a:cubicBezTo>
                  <a:cubicBezTo>
                    <a:pt x="39360" y="5528"/>
                    <a:pt x="41724" y="4128"/>
                    <a:pt x="44017" y="3780"/>
                  </a:cubicBezTo>
                  <a:cubicBezTo>
                    <a:pt x="44882" y="3646"/>
                    <a:pt x="45676" y="3530"/>
                    <a:pt x="46408" y="3414"/>
                  </a:cubicBezTo>
                  <a:cubicBezTo>
                    <a:pt x="51341" y="2656"/>
                    <a:pt x="53812" y="2281"/>
                    <a:pt x="59540" y="1969"/>
                  </a:cubicBezTo>
                  <a:cubicBezTo>
                    <a:pt x="59860" y="1952"/>
                    <a:pt x="60171" y="1943"/>
                    <a:pt x="60473" y="1943"/>
                  </a:cubicBezTo>
                  <a:cubicBezTo>
                    <a:pt x="67807" y="1943"/>
                    <a:pt x="69490" y="6893"/>
                    <a:pt x="70227" y="9061"/>
                  </a:cubicBezTo>
                  <a:cubicBezTo>
                    <a:pt x="70298" y="9266"/>
                    <a:pt x="70352" y="9445"/>
                    <a:pt x="70414" y="9587"/>
                  </a:cubicBezTo>
                  <a:lnTo>
                    <a:pt x="70513" y="9552"/>
                  </a:lnTo>
                  <a:cubicBezTo>
                    <a:pt x="70450" y="9409"/>
                    <a:pt x="70397" y="9231"/>
                    <a:pt x="70325" y="9025"/>
                  </a:cubicBezTo>
                  <a:cubicBezTo>
                    <a:pt x="69580" y="6841"/>
                    <a:pt x="67881" y="1835"/>
                    <a:pt x="60488" y="1835"/>
                  </a:cubicBezTo>
                  <a:cubicBezTo>
                    <a:pt x="60182" y="1835"/>
                    <a:pt x="59866" y="1844"/>
                    <a:pt x="59540" y="1862"/>
                  </a:cubicBezTo>
                  <a:cubicBezTo>
                    <a:pt x="53803" y="2174"/>
                    <a:pt x="51323" y="2558"/>
                    <a:pt x="46399" y="3307"/>
                  </a:cubicBezTo>
                  <a:cubicBezTo>
                    <a:pt x="45659" y="3423"/>
                    <a:pt x="44865" y="3548"/>
                    <a:pt x="43999" y="3673"/>
                  </a:cubicBezTo>
                  <a:cubicBezTo>
                    <a:pt x="41689" y="4030"/>
                    <a:pt x="39316" y="5430"/>
                    <a:pt x="36800" y="6920"/>
                  </a:cubicBezTo>
                  <a:cubicBezTo>
                    <a:pt x="33945" y="8606"/>
                    <a:pt x="30716" y="10524"/>
                    <a:pt x="27049" y="11175"/>
                  </a:cubicBezTo>
                  <a:cubicBezTo>
                    <a:pt x="26390" y="11291"/>
                    <a:pt x="25769" y="11350"/>
                    <a:pt x="25168" y="11350"/>
                  </a:cubicBezTo>
                  <a:cubicBezTo>
                    <a:pt x="23728" y="11350"/>
                    <a:pt x="22411" y="11010"/>
                    <a:pt x="21001" y="10292"/>
                  </a:cubicBezTo>
                  <a:cubicBezTo>
                    <a:pt x="18378" y="8954"/>
                    <a:pt x="18155" y="7009"/>
                    <a:pt x="17950" y="5118"/>
                  </a:cubicBezTo>
                  <a:cubicBezTo>
                    <a:pt x="17745" y="3298"/>
                    <a:pt x="17548" y="1567"/>
                    <a:pt x="15122" y="693"/>
                  </a:cubicBezTo>
                  <a:cubicBezTo>
                    <a:pt x="14854" y="595"/>
                    <a:pt x="14560" y="506"/>
                    <a:pt x="14230" y="426"/>
                  </a:cubicBezTo>
                  <a:cubicBezTo>
                    <a:pt x="12915" y="117"/>
                    <a:pt x="11638" y="0"/>
                    <a:pt x="1042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9"/>
            <p:cNvSpPr/>
            <p:nvPr/>
          </p:nvSpPr>
          <p:spPr>
            <a:xfrm>
              <a:off x="5212375" y="1577075"/>
              <a:ext cx="1766400" cy="284275"/>
            </a:xfrm>
            <a:custGeom>
              <a:avLst/>
              <a:gdLst/>
              <a:ahLst/>
              <a:cxnLst/>
              <a:rect l="l" t="t" r="r" b="b"/>
              <a:pathLst>
                <a:path w="70656" h="11371" extrusionOk="0">
                  <a:moveTo>
                    <a:pt x="10329" y="0"/>
                  </a:moveTo>
                  <a:cubicBezTo>
                    <a:pt x="8184" y="0"/>
                    <a:pt x="6247" y="352"/>
                    <a:pt x="4676" y="639"/>
                  </a:cubicBezTo>
                  <a:cubicBezTo>
                    <a:pt x="3534" y="853"/>
                    <a:pt x="2548" y="1036"/>
                    <a:pt x="1767" y="1036"/>
                  </a:cubicBezTo>
                  <a:cubicBezTo>
                    <a:pt x="987" y="1036"/>
                    <a:pt x="411" y="853"/>
                    <a:pt x="90" y="336"/>
                  </a:cubicBezTo>
                  <a:lnTo>
                    <a:pt x="1" y="398"/>
                  </a:lnTo>
                  <a:cubicBezTo>
                    <a:pt x="348" y="949"/>
                    <a:pt x="949" y="1141"/>
                    <a:pt x="1761" y="1141"/>
                  </a:cubicBezTo>
                  <a:cubicBezTo>
                    <a:pt x="2554" y="1141"/>
                    <a:pt x="3548" y="958"/>
                    <a:pt x="4702" y="746"/>
                  </a:cubicBezTo>
                  <a:cubicBezTo>
                    <a:pt x="6267" y="458"/>
                    <a:pt x="8204" y="105"/>
                    <a:pt x="10346" y="105"/>
                  </a:cubicBezTo>
                  <a:cubicBezTo>
                    <a:pt x="11586" y="105"/>
                    <a:pt x="12894" y="223"/>
                    <a:pt x="14239" y="541"/>
                  </a:cubicBezTo>
                  <a:cubicBezTo>
                    <a:pt x="14569" y="621"/>
                    <a:pt x="14854" y="710"/>
                    <a:pt x="15113" y="808"/>
                  </a:cubicBezTo>
                  <a:cubicBezTo>
                    <a:pt x="17468" y="1674"/>
                    <a:pt x="17575" y="3369"/>
                    <a:pt x="17682" y="5162"/>
                  </a:cubicBezTo>
                  <a:cubicBezTo>
                    <a:pt x="17807" y="7124"/>
                    <a:pt x="17932" y="9141"/>
                    <a:pt x="20760" y="10479"/>
                  </a:cubicBezTo>
                  <a:cubicBezTo>
                    <a:pt x="22027" y="11076"/>
                    <a:pt x="23231" y="11371"/>
                    <a:pt x="24534" y="11371"/>
                  </a:cubicBezTo>
                  <a:cubicBezTo>
                    <a:pt x="25292" y="11371"/>
                    <a:pt x="26086" y="11273"/>
                    <a:pt x="26943" y="11076"/>
                  </a:cubicBezTo>
                  <a:cubicBezTo>
                    <a:pt x="30350" y="10309"/>
                    <a:pt x="33294" y="8498"/>
                    <a:pt x="36140" y="6750"/>
                  </a:cubicBezTo>
                  <a:cubicBezTo>
                    <a:pt x="38825" y="5090"/>
                    <a:pt x="41368" y="3529"/>
                    <a:pt x="43821" y="3262"/>
                  </a:cubicBezTo>
                  <a:cubicBezTo>
                    <a:pt x="49754" y="2628"/>
                    <a:pt x="52260" y="2486"/>
                    <a:pt x="57265" y="2200"/>
                  </a:cubicBezTo>
                  <a:cubicBezTo>
                    <a:pt x="57952" y="2164"/>
                    <a:pt x="58693" y="2120"/>
                    <a:pt x="59504" y="2075"/>
                  </a:cubicBezTo>
                  <a:cubicBezTo>
                    <a:pt x="59845" y="2056"/>
                    <a:pt x="60175" y="2046"/>
                    <a:pt x="60495" y="2046"/>
                  </a:cubicBezTo>
                  <a:cubicBezTo>
                    <a:pt x="67825" y="2046"/>
                    <a:pt x="69619" y="6978"/>
                    <a:pt x="70406" y="9141"/>
                  </a:cubicBezTo>
                  <a:cubicBezTo>
                    <a:pt x="70459" y="9292"/>
                    <a:pt x="70513" y="9435"/>
                    <a:pt x="70558" y="9551"/>
                  </a:cubicBezTo>
                  <a:lnTo>
                    <a:pt x="70656" y="9515"/>
                  </a:lnTo>
                  <a:cubicBezTo>
                    <a:pt x="70611" y="9399"/>
                    <a:pt x="70558" y="9257"/>
                    <a:pt x="70504" y="9105"/>
                  </a:cubicBezTo>
                  <a:cubicBezTo>
                    <a:pt x="69709" y="6926"/>
                    <a:pt x="67899" y="1939"/>
                    <a:pt x="60502" y="1939"/>
                  </a:cubicBezTo>
                  <a:cubicBezTo>
                    <a:pt x="60178" y="1939"/>
                    <a:pt x="59842" y="1948"/>
                    <a:pt x="59495" y="1968"/>
                  </a:cubicBezTo>
                  <a:cubicBezTo>
                    <a:pt x="58693" y="2022"/>
                    <a:pt x="57952" y="2057"/>
                    <a:pt x="57256" y="2102"/>
                  </a:cubicBezTo>
                  <a:cubicBezTo>
                    <a:pt x="52260" y="2378"/>
                    <a:pt x="49745" y="2521"/>
                    <a:pt x="43812" y="3164"/>
                  </a:cubicBezTo>
                  <a:cubicBezTo>
                    <a:pt x="41332" y="3422"/>
                    <a:pt x="38781" y="4992"/>
                    <a:pt x="36087" y="6661"/>
                  </a:cubicBezTo>
                  <a:cubicBezTo>
                    <a:pt x="33250" y="8409"/>
                    <a:pt x="30315" y="10211"/>
                    <a:pt x="26916" y="10978"/>
                  </a:cubicBezTo>
                  <a:cubicBezTo>
                    <a:pt x="26072" y="11168"/>
                    <a:pt x="25292" y="11264"/>
                    <a:pt x="24544" y="11264"/>
                  </a:cubicBezTo>
                  <a:cubicBezTo>
                    <a:pt x="23253" y="11264"/>
                    <a:pt x="22059" y="10977"/>
                    <a:pt x="20805" y="10390"/>
                  </a:cubicBezTo>
                  <a:cubicBezTo>
                    <a:pt x="18030" y="9078"/>
                    <a:pt x="17905" y="7089"/>
                    <a:pt x="17790" y="5162"/>
                  </a:cubicBezTo>
                  <a:cubicBezTo>
                    <a:pt x="17674" y="3333"/>
                    <a:pt x="17575" y="1602"/>
                    <a:pt x="15149" y="710"/>
                  </a:cubicBezTo>
                  <a:cubicBezTo>
                    <a:pt x="14890" y="612"/>
                    <a:pt x="14596" y="523"/>
                    <a:pt x="14266" y="443"/>
                  </a:cubicBezTo>
                  <a:cubicBezTo>
                    <a:pt x="12904" y="120"/>
                    <a:pt x="11581" y="0"/>
                    <a:pt x="1032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9"/>
            <p:cNvSpPr/>
            <p:nvPr/>
          </p:nvSpPr>
          <p:spPr>
            <a:xfrm>
              <a:off x="5208825" y="1584650"/>
              <a:ext cx="1769725" cy="282950"/>
            </a:xfrm>
            <a:custGeom>
              <a:avLst/>
              <a:gdLst/>
              <a:ahLst/>
              <a:cxnLst/>
              <a:rect l="l" t="t" r="r" b="b"/>
              <a:pathLst>
                <a:path w="70789" h="11318" extrusionOk="0">
                  <a:moveTo>
                    <a:pt x="10223" y="1"/>
                  </a:moveTo>
                  <a:cubicBezTo>
                    <a:pt x="8237" y="1"/>
                    <a:pt x="6437" y="302"/>
                    <a:pt x="4871" y="568"/>
                  </a:cubicBezTo>
                  <a:cubicBezTo>
                    <a:pt x="3745" y="758"/>
                    <a:pt x="2767" y="923"/>
                    <a:pt x="1977" y="923"/>
                  </a:cubicBezTo>
                  <a:cubicBezTo>
                    <a:pt x="1101" y="923"/>
                    <a:pt x="455" y="721"/>
                    <a:pt x="89" y="131"/>
                  </a:cubicBezTo>
                  <a:lnTo>
                    <a:pt x="0" y="193"/>
                  </a:lnTo>
                  <a:cubicBezTo>
                    <a:pt x="388" y="818"/>
                    <a:pt x="1062" y="1028"/>
                    <a:pt x="1970" y="1028"/>
                  </a:cubicBezTo>
                  <a:cubicBezTo>
                    <a:pt x="2773" y="1028"/>
                    <a:pt x="3758" y="863"/>
                    <a:pt x="4889" y="675"/>
                  </a:cubicBezTo>
                  <a:cubicBezTo>
                    <a:pt x="6455" y="408"/>
                    <a:pt x="8256" y="106"/>
                    <a:pt x="10240" y="106"/>
                  </a:cubicBezTo>
                  <a:cubicBezTo>
                    <a:pt x="11511" y="106"/>
                    <a:pt x="12858" y="230"/>
                    <a:pt x="14265" y="568"/>
                  </a:cubicBezTo>
                  <a:cubicBezTo>
                    <a:pt x="14595" y="648"/>
                    <a:pt x="14881" y="737"/>
                    <a:pt x="15139" y="835"/>
                  </a:cubicBezTo>
                  <a:cubicBezTo>
                    <a:pt x="17485" y="1710"/>
                    <a:pt x="17503" y="3414"/>
                    <a:pt x="17530" y="5216"/>
                  </a:cubicBezTo>
                  <a:cubicBezTo>
                    <a:pt x="17548" y="7214"/>
                    <a:pt x="17575" y="9284"/>
                    <a:pt x="20554" y="10586"/>
                  </a:cubicBezTo>
                  <a:cubicBezTo>
                    <a:pt x="21678" y="11077"/>
                    <a:pt x="22767" y="11318"/>
                    <a:pt x="23935" y="11318"/>
                  </a:cubicBezTo>
                  <a:cubicBezTo>
                    <a:pt x="24827" y="11318"/>
                    <a:pt x="25764" y="11175"/>
                    <a:pt x="26808" y="10889"/>
                  </a:cubicBezTo>
                  <a:cubicBezTo>
                    <a:pt x="29966" y="10024"/>
                    <a:pt x="32758" y="8231"/>
                    <a:pt x="35452" y="6500"/>
                  </a:cubicBezTo>
                  <a:cubicBezTo>
                    <a:pt x="38307" y="4663"/>
                    <a:pt x="41001" y="2923"/>
                    <a:pt x="43615" y="2753"/>
                  </a:cubicBezTo>
                  <a:cubicBezTo>
                    <a:pt x="47157" y="2530"/>
                    <a:pt x="49503" y="2495"/>
                    <a:pt x="51760" y="2459"/>
                  </a:cubicBezTo>
                  <a:cubicBezTo>
                    <a:pt x="53928" y="2423"/>
                    <a:pt x="56158" y="2397"/>
                    <a:pt x="59450" y="2191"/>
                  </a:cubicBezTo>
                  <a:cubicBezTo>
                    <a:pt x="59805" y="2170"/>
                    <a:pt x="60149" y="2159"/>
                    <a:pt x="60482" y="2159"/>
                  </a:cubicBezTo>
                  <a:cubicBezTo>
                    <a:pt x="67855" y="2159"/>
                    <a:pt x="69824" y="7268"/>
                    <a:pt x="70584" y="9248"/>
                  </a:cubicBezTo>
                  <a:cubicBezTo>
                    <a:pt x="70619" y="9346"/>
                    <a:pt x="70655" y="9444"/>
                    <a:pt x="70691" y="9525"/>
                  </a:cubicBezTo>
                  <a:lnTo>
                    <a:pt x="70789" y="9489"/>
                  </a:lnTo>
                  <a:cubicBezTo>
                    <a:pt x="70753" y="9409"/>
                    <a:pt x="70717" y="9310"/>
                    <a:pt x="70682" y="9212"/>
                  </a:cubicBezTo>
                  <a:cubicBezTo>
                    <a:pt x="69913" y="7214"/>
                    <a:pt x="67927" y="2053"/>
                    <a:pt x="60482" y="2053"/>
                  </a:cubicBezTo>
                  <a:cubicBezTo>
                    <a:pt x="60149" y="2053"/>
                    <a:pt x="59805" y="2063"/>
                    <a:pt x="59450" y="2084"/>
                  </a:cubicBezTo>
                  <a:cubicBezTo>
                    <a:pt x="56158" y="2290"/>
                    <a:pt x="53919" y="2325"/>
                    <a:pt x="51760" y="2352"/>
                  </a:cubicBezTo>
                  <a:cubicBezTo>
                    <a:pt x="49494" y="2388"/>
                    <a:pt x="47157" y="2423"/>
                    <a:pt x="43615" y="2655"/>
                  </a:cubicBezTo>
                  <a:cubicBezTo>
                    <a:pt x="40966" y="2825"/>
                    <a:pt x="38263" y="4564"/>
                    <a:pt x="35390" y="6411"/>
                  </a:cubicBezTo>
                  <a:cubicBezTo>
                    <a:pt x="32705" y="8142"/>
                    <a:pt x="29921" y="9926"/>
                    <a:pt x="26781" y="10791"/>
                  </a:cubicBezTo>
                  <a:cubicBezTo>
                    <a:pt x="25748" y="11075"/>
                    <a:pt x="24815" y="11218"/>
                    <a:pt x="23929" y="11218"/>
                  </a:cubicBezTo>
                  <a:cubicBezTo>
                    <a:pt x="22779" y="11218"/>
                    <a:pt x="21707" y="10977"/>
                    <a:pt x="20599" y="10488"/>
                  </a:cubicBezTo>
                  <a:cubicBezTo>
                    <a:pt x="17682" y="9212"/>
                    <a:pt x="17655" y="7178"/>
                    <a:pt x="17628" y="5216"/>
                  </a:cubicBezTo>
                  <a:cubicBezTo>
                    <a:pt x="17610" y="3378"/>
                    <a:pt x="17584" y="1638"/>
                    <a:pt x="15175" y="737"/>
                  </a:cubicBezTo>
                  <a:cubicBezTo>
                    <a:pt x="14907" y="630"/>
                    <a:pt x="14622" y="550"/>
                    <a:pt x="14292" y="470"/>
                  </a:cubicBezTo>
                  <a:cubicBezTo>
                    <a:pt x="12867" y="127"/>
                    <a:pt x="11506" y="1"/>
                    <a:pt x="1022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9"/>
            <p:cNvSpPr/>
            <p:nvPr/>
          </p:nvSpPr>
          <p:spPr>
            <a:xfrm>
              <a:off x="5205025" y="1590575"/>
              <a:ext cx="1773300" cy="284175"/>
            </a:xfrm>
            <a:custGeom>
              <a:avLst/>
              <a:gdLst/>
              <a:ahLst/>
              <a:cxnLst/>
              <a:rect l="l" t="t" r="r" b="b"/>
              <a:pathLst>
                <a:path w="70932" h="11367" extrusionOk="0">
                  <a:moveTo>
                    <a:pt x="90" y="1"/>
                  </a:moveTo>
                  <a:lnTo>
                    <a:pt x="1" y="54"/>
                  </a:lnTo>
                  <a:cubicBezTo>
                    <a:pt x="445" y="760"/>
                    <a:pt x="1193" y="991"/>
                    <a:pt x="2194" y="991"/>
                  </a:cubicBezTo>
                  <a:cubicBezTo>
                    <a:pt x="3002" y="991"/>
                    <a:pt x="3974" y="841"/>
                    <a:pt x="5086" y="670"/>
                  </a:cubicBezTo>
                  <a:cubicBezTo>
                    <a:pt x="6577" y="438"/>
                    <a:pt x="8282" y="175"/>
                    <a:pt x="10159" y="175"/>
                  </a:cubicBezTo>
                  <a:cubicBezTo>
                    <a:pt x="11460" y="175"/>
                    <a:pt x="12842" y="301"/>
                    <a:pt x="14292" y="652"/>
                  </a:cubicBezTo>
                  <a:cubicBezTo>
                    <a:pt x="14622" y="732"/>
                    <a:pt x="14908" y="821"/>
                    <a:pt x="15175" y="920"/>
                  </a:cubicBezTo>
                  <a:cubicBezTo>
                    <a:pt x="17504" y="1821"/>
                    <a:pt x="17450" y="3533"/>
                    <a:pt x="17379" y="5344"/>
                  </a:cubicBezTo>
                  <a:cubicBezTo>
                    <a:pt x="17307" y="7378"/>
                    <a:pt x="17236" y="9484"/>
                    <a:pt x="20358" y="10759"/>
                  </a:cubicBezTo>
                  <a:cubicBezTo>
                    <a:pt x="21358" y="11161"/>
                    <a:pt x="22339" y="11366"/>
                    <a:pt x="23374" y="11366"/>
                  </a:cubicBezTo>
                  <a:cubicBezTo>
                    <a:pt x="24391" y="11366"/>
                    <a:pt x="25470" y="11170"/>
                    <a:pt x="26683" y="10777"/>
                  </a:cubicBezTo>
                  <a:cubicBezTo>
                    <a:pt x="29618" y="9823"/>
                    <a:pt x="32250" y="8047"/>
                    <a:pt x="34802" y="6326"/>
                  </a:cubicBezTo>
                  <a:cubicBezTo>
                    <a:pt x="37817" y="4301"/>
                    <a:pt x="40654" y="2383"/>
                    <a:pt x="43428" y="2320"/>
                  </a:cubicBezTo>
                  <a:cubicBezTo>
                    <a:pt x="44272" y="2301"/>
                    <a:pt x="45043" y="2293"/>
                    <a:pt x="45758" y="2293"/>
                  </a:cubicBezTo>
                  <a:cubicBezTo>
                    <a:pt x="47699" y="2293"/>
                    <a:pt x="49236" y="2353"/>
                    <a:pt x="50735" y="2418"/>
                  </a:cubicBezTo>
                  <a:cubicBezTo>
                    <a:pt x="52079" y="2476"/>
                    <a:pt x="53385" y="2531"/>
                    <a:pt x="54893" y="2531"/>
                  </a:cubicBezTo>
                  <a:cubicBezTo>
                    <a:pt x="56197" y="2531"/>
                    <a:pt x="57652" y="2490"/>
                    <a:pt x="59415" y="2374"/>
                  </a:cubicBezTo>
                  <a:cubicBezTo>
                    <a:pt x="59796" y="2349"/>
                    <a:pt x="60164" y="2337"/>
                    <a:pt x="60520" y="2337"/>
                  </a:cubicBezTo>
                  <a:cubicBezTo>
                    <a:pt x="67929" y="2337"/>
                    <a:pt x="69980" y="7456"/>
                    <a:pt x="70780" y="9439"/>
                  </a:cubicBezTo>
                  <a:lnTo>
                    <a:pt x="70834" y="9564"/>
                  </a:lnTo>
                  <a:lnTo>
                    <a:pt x="70932" y="9528"/>
                  </a:lnTo>
                  <a:lnTo>
                    <a:pt x="70878" y="9403"/>
                  </a:lnTo>
                  <a:cubicBezTo>
                    <a:pt x="70468" y="8386"/>
                    <a:pt x="69710" y="6486"/>
                    <a:pt x="67988" y="4889"/>
                  </a:cubicBezTo>
                  <a:cubicBezTo>
                    <a:pt x="66095" y="3125"/>
                    <a:pt x="63581" y="2239"/>
                    <a:pt x="60509" y="2239"/>
                  </a:cubicBezTo>
                  <a:cubicBezTo>
                    <a:pt x="60149" y="2239"/>
                    <a:pt x="59781" y="2251"/>
                    <a:pt x="59406" y="2276"/>
                  </a:cubicBezTo>
                  <a:cubicBezTo>
                    <a:pt x="57674" y="2386"/>
                    <a:pt x="56237" y="2425"/>
                    <a:pt x="54950" y="2425"/>
                  </a:cubicBezTo>
                  <a:cubicBezTo>
                    <a:pt x="53420" y="2425"/>
                    <a:pt x="52100" y="2369"/>
                    <a:pt x="50743" y="2311"/>
                  </a:cubicBezTo>
                  <a:cubicBezTo>
                    <a:pt x="49213" y="2252"/>
                    <a:pt x="47647" y="2187"/>
                    <a:pt x="45656" y="2187"/>
                  </a:cubicBezTo>
                  <a:cubicBezTo>
                    <a:pt x="44967" y="2187"/>
                    <a:pt x="44227" y="2195"/>
                    <a:pt x="43419" y="2213"/>
                  </a:cubicBezTo>
                  <a:cubicBezTo>
                    <a:pt x="40618" y="2276"/>
                    <a:pt x="37772" y="4203"/>
                    <a:pt x="34748" y="6237"/>
                  </a:cubicBezTo>
                  <a:cubicBezTo>
                    <a:pt x="32197" y="7949"/>
                    <a:pt x="29565" y="9725"/>
                    <a:pt x="26648" y="10670"/>
                  </a:cubicBezTo>
                  <a:cubicBezTo>
                    <a:pt x="25442" y="11062"/>
                    <a:pt x="24372" y="11258"/>
                    <a:pt x="23360" y="11258"/>
                  </a:cubicBezTo>
                  <a:cubicBezTo>
                    <a:pt x="22342" y="11258"/>
                    <a:pt x="21383" y="11059"/>
                    <a:pt x="20403" y="10661"/>
                  </a:cubicBezTo>
                  <a:cubicBezTo>
                    <a:pt x="17343" y="9421"/>
                    <a:pt x="17414" y="7352"/>
                    <a:pt x="17486" y="5344"/>
                  </a:cubicBezTo>
                  <a:cubicBezTo>
                    <a:pt x="17548" y="3498"/>
                    <a:pt x="17611" y="1749"/>
                    <a:pt x="15211" y="830"/>
                  </a:cubicBezTo>
                  <a:cubicBezTo>
                    <a:pt x="14943" y="723"/>
                    <a:pt x="14649" y="634"/>
                    <a:pt x="14319" y="554"/>
                  </a:cubicBezTo>
                  <a:cubicBezTo>
                    <a:pt x="12854" y="198"/>
                    <a:pt x="11458" y="70"/>
                    <a:pt x="10145" y="70"/>
                  </a:cubicBezTo>
                  <a:cubicBezTo>
                    <a:pt x="8266" y="70"/>
                    <a:pt x="6559" y="332"/>
                    <a:pt x="5068" y="563"/>
                  </a:cubicBezTo>
                  <a:cubicBezTo>
                    <a:pt x="3963" y="736"/>
                    <a:pt x="2995" y="886"/>
                    <a:pt x="2196" y="886"/>
                  </a:cubicBezTo>
                  <a:cubicBezTo>
                    <a:pt x="1226" y="886"/>
                    <a:pt x="505" y="666"/>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9"/>
            <p:cNvSpPr/>
            <p:nvPr/>
          </p:nvSpPr>
          <p:spPr>
            <a:xfrm>
              <a:off x="5201225" y="1593025"/>
              <a:ext cx="1776875" cy="289075"/>
            </a:xfrm>
            <a:custGeom>
              <a:avLst/>
              <a:gdLst/>
              <a:ahLst/>
              <a:cxnLst/>
              <a:rect l="l" t="t" r="r" b="b"/>
              <a:pathLst>
                <a:path w="71075" h="11563" extrusionOk="0">
                  <a:moveTo>
                    <a:pt x="90" y="1"/>
                  </a:moveTo>
                  <a:lnTo>
                    <a:pt x="1" y="54"/>
                  </a:lnTo>
                  <a:cubicBezTo>
                    <a:pt x="501" y="848"/>
                    <a:pt x="1328" y="1097"/>
                    <a:pt x="2430" y="1097"/>
                  </a:cubicBezTo>
                  <a:cubicBezTo>
                    <a:pt x="3237" y="1097"/>
                    <a:pt x="4191" y="963"/>
                    <a:pt x="5273" y="813"/>
                  </a:cubicBezTo>
                  <a:cubicBezTo>
                    <a:pt x="6683" y="610"/>
                    <a:pt x="8291" y="384"/>
                    <a:pt x="10055" y="384"/>
                  </a:cubicBezTo>
                  <a:cubicBezTo>
                    <a:pt x="11396" y="384"/>
                    <a:pt x="12826" y="514"/>
                    <a:pt x="14328" y="884"/>
                  </a:cubicBezTo>
                  <a:cubicBezTo>
                    <a:pt x="14658" y="964"/>
                    <a:pt x="14944" y="1054"/>
                    <a:pt x="15202" y="1152"/>
                  </a:cubicBezTo>
                  <a:cubicBezTo>
                    <a:pt x="17531" y="2062"/>
                    <a:pt x="17388" y="3792"/>
                    <a:pt x="17236" y="5621"/>
                  </a:cubicBezTo>
                  <a:cubicBezTo>
                    <a:pt x="17067" y="7691"/>
                    <a:pt x="16888" y="9841"/>
                    <a:pt x="20162" y="11063"/>
                  </a:cubicBezTo>
                  <a:cubicBezTo>
                    <a:pt x="21055" y="11393"/>
                    <a:pt x="21929" y="11563"/>
                    <a:pt x="22839" y="11563"/>
                  </a:cubicBezTo>
                  <a:cubicBezTo>
                    <a:pt x="23972" y="11563"/>
                    <a:pt x="25176" y="11304"/>
                    <a:pt x="26550" y="10795"/>
                  </a:cubicBezTo>
                  <a:cubicBezTo>
                    <a:pt x="29280" y="9769"/>
                    <a:pt x="31778" y="8003"/>
                    <a:pt x="34195" y="6299"/>
                  </a:cubicBezTo>
                  <a:cubicBezTo>
                    <a:pt x="37311" y="4092"/>
                    <a:pt x="40253" y="2016"/>
                    <a:pt x="43141" y="2016"/>
                  </a:cubicBezTo>
                  <a:cubicBezTo>
                    <a:pt x="43171" y="2016"/>
                    <a:pt x="43202" y="2017"/>
                    <a:pt x="43232" y="2017"/>
                  </a:cubicBezTo>
                  <a:cubicBezTo>
                    <a:pt x="46248" y="2071"/>
                    <a:pt x="48398" y="2276"/>
                    <a:pt x="50298" y="2472"/>
                  </a:cubicBezTo>
                  <a:cubicBezTo>
                    <a:pt x="52150" y="2654"/>
                    <a:pt x="53824" y="2820"/>
                    <a:pt x="55970" y="2820"/>
                  </a:cubicBezTo>
                  <a:cubicBezTo>
                    <a:pt x="56978" y="2820"/>
                    <a:pt x="58088" y="2783"/>
                    <a:pt x="59370" y="2695"/>
                  </a:cubicBezTo>
                  <a:cubicBezTo>
                    <a:pt x="59755" y="2669"/>
                    <a:pt x="60131" y="2657"/>
                    <a:pt x="60499" y="2657"/>
                  </a:cubicBezTo>
                  <a:cubicBezTo>
                    <a:pt x="65508" y="2657"/>
                    <a:pt x="69032" y="5031"/>
                    <a:pt x="70977" y="9743"/>
                  </a:cubicBezTo>
                  <a:lnTo>
                    <a:pt x="71075" y="9707"/>
                  </a:lnTo>
                  <a:cubicBezTo>
                    <a:pt x="70718" y="8859"/>
                    <a:pt x="69906" y="6879"/>
                    <a:pt x="68095" y="5238"/>
                  </a:cubicBezTo>
                  <a:cubicBezTo>
                    <a:pt x="66149" y="3458"/>
                    <a:pt x="63602" y="2556"/>
                    <a:pt x="60529" y="2556"/>
                  </a:cubicBezTo>
                  <a:cubicBezTo>
                    <a:pt x="60150" y="2556"/>
                    <a:pt x="59764" y="2570"/>
                    <a:pt x="59370" y="2597"/>
                  </a:cubicBezTo>
                  <a:cubicBezTo>
                    <a:pt x="58115" y="2681"/>
                    <a:pt x="57022" y="2716"/>
                    <a:pt x="56030" y="2716"/>
                  </a:cubicBezTo>
                  <a:cubicBezTo>
                    <a:pt x="53858" y="2716"/>
                    <a:pt x="52169" y="2549"/>
                    <a:pt x="50307" y="2365"/>
                  </a:cubicBezTo>
                  <a:cubicBezTo>
                    <a:pt x="48406" y="2178"/>
                    <a:pt x="46257" y="1964"/>
                    <a:pt x="43232" y="1910"/>
                  </a:cubicBezTo>
                  <a:lnTo>
                    <a:pt x="43134" y="1910"/>
                  </a:lnTo>
                  <a:cubicBezTo>
                    <a:pt x="40217" y="1910"/>
                    <a:pt x="37255" y="3997"/>
                    <a:pt x="34133" y="6210"/>
                  </a:cubicBezTo>
                  <a:cubicBezTo>
                    <a:pt x="31724" y="7914"/>
                    <a:pt x="29235" y="9680"/>
                    <a:pt x="26514" y="10697"/>
                  </a:cubicBezTo>
                  <a:cubicBezTo>
                    <a:pt x="25153" y="11205"/>
                    <a:pt x="23967" y="11457"/>
                    <a:pt x="22846" y="11457"/>
                  </a:cubicBezTo>
                  <a:cubicBezTo>
                    <a:pt x="21939" y="11457"/>
                    <a:pt x="21076" y="11292"/>
                    <a:pt x="20198" y="10965"/>
                  </a:cubicBezTo>
                  <a:cubicBezTo>
                    <a:pt x="17004" y="9769"/>
                    <a:pt x="17174" y="7664"/>
                    <a:pt x="17343" y="5630"/>
                  </a:cubicBezTo>
                  <a:cubicBezTo>
                    <a:pt x="17495" y="3757"/>
                    <a:pt x="17647" y="1990"/>
                    <a:pt x="15238" y="1062"/>
                  </a:cubicBezTo>
                  <a:cubicBezTo>
                    <a:pt x="14979" y="955"/>
                    <a:pt x="14685" y="866"/>
                    <a:pt x="14355" y="786"/>
                  </a:cubicBezTo>
                  <a:cubicBezTo>
                    <a:pt x="12841" y="412"/>
                    <a:pt x="11404" y="281"/>
                    <a:pt x="10058" y="281"/>
                  </a:cubicBezTo>
                  <a:cubicBezTo>
                    <a:pt x="8287" y="281"/>
                    <a:pt x="6675" y="508"/>
                    <a:pt x="5255" y="706"/>
                  </a:cubicBezTo>
                  <a:cubicBezTo>
                    <a:pt x="4181" y="858"/>
                    <a:pt x="3233" y="991"/>
                    <a:pt x="2435" y="991"/>
                  </a:cubicBezTo>
                  <a:cubicBezTo>
                    <a:pt x="1365" y="991"/>
                    <a:pt x="565" y="752"/>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9"/>
            <p:cNvSpPr/>
            <p:nvPr/>
          </p:nvSpPr>
          <p:spPr>
            <a:xfrm>
              <a:off x="5197675" y="1595500"/>
              <a:ext cx="1780200" cy="294625"/>
            </a:xfrm>
            <a:custGeom>
              <a:avLst/>
              <a:gdLst/>
              <a:ahLst/>
              <a:cxnLst/>
              <a:rect l="l" t="t" r="r" b="b"/>
              <a:pathLst>
                <a:path w="71208" h="11785" extrusionOk="0">
                  <a:moveTo>
                    <a:pt x="89" y="0"/>
                  </a:moveTo>
                  <a:lnTo>
                    <a:pt x="0" y="54"/>
                  </a:lnTo>
                  <a:cubicBezTo>
                    <a:pt x="552" y="938"/>
                    <a:pt x="1458" y="1204"/>
                    <a:pt x="2664" y="1204"/>
                  </a:cubicBezTo>
                  <a:cubicBezTo>
                    <a:pt x="3466" y="1204"/>
                    <a:pt x="4400" y="1086"/>
                    <a:pt x="5451" y="955"/>
                  </a:cubicBezTo>
                  <a:cubicBezTo>
                    <a:pt x="6779" y="784"/>
                    <a:pt x="8288" y="593"/>
                    <a:pt x="9941" y="593"/>
                  </a:cubicBezTo>
                  <a:cubicBezTo>
                    <a:pt x="11319" y="593"/>
                    <a:pt x="12797" y="726"/>
                    <a:pt x="14354" y="1115"/>
                  </a:cubicBezTo>
                  <a:cubicBezTo>
                    <a:pt x="14684" y="1195"/>
                    <a:pt x="14970" y="1285"/>
                    <a:pt x="15228" y="1383"/>
                  </a:cubicBezTo>
                  <a:cubicBezTo>
                    <a:pt x="17557" y="2311"/>
                    <a:pt x="17334" y="4050"/>
                    <a:pt x="17093" y="5897"/>
                  </a:cubicBezTo>
                  <a:cubicBezTo>
                    <a:pt x="16816" y="8011"/>
                    <a:pt x="16540" y="10197"/>
                    <a:pt x="19957" y="11374"/>
                  </a:cubicBezTo>
                  <a:cubicBezTo>
                    <a:pt x="20751" y="11642"/>
                    <a:pt x="21527" y="11785"/>
                    <a:pt x="22338" y="11785"/>
                  </a:cubicBezTo>
                  <a:cubicBezTo>
                    <a:pt x="23578" y="11785"/>
                    <a:pt x="24890" y="11464"/>
                    <a:pt x="26415" y="10812"/>
                  </a:cubicBezTo>
                  <a:cubicBezTo>
                    <a:pt x="28958" y="9724"/>
                    <a:pt x="31313" y="7975"/>
                    <a:pt x="33597" y="6280"/>
                  </a:cubicBezTo>
                  <a:cubicBezTo>
                    <a:pt x="36764" y="3925"/>
                    <a:pt x="39752" y="1704"/>
                    <a:pt x="42705" y="1704"/>
                  </a:cubicBezTo>
                  <a:cubicBezTo>
                    <a:pt x="42812" y="1704"/>
                    <a:pt x="42919" y="1713"/>
                    <a:pt x="43026" y="1713"/>
                  </a:cubicBezTo>
                  <a:cubicBezTo>
                    <a:pt x="46024" y="1882"/>
                    <a:pt x="48156" y="2212"/>
                    <a:pt x="50029" y="2507"/>
                  </a:cubicBezTo>
                  <a:cubicBezTo>
                    <a:pt x="52109" y="2836"/>
                    <a:pt x="53978" y="3129"/>
                    <a:pt x="56537" y="3129"/>
                  </a:cubicBezTo>
                  <a:cubicBezTo>
                    <a:pt x="57381" y="3129"/>
                    <a:pt x="58299" y="3097"/>
                    <a:pt x="59325" y="3024"/>
                  </a:cubicBezTo>
                  <a:cubicBezTo>
                    <a:pt x="59718" y="2996"/>
                    <a:pt x="60103" y="2982"/>
                    <a:pt x="60482" y="2982"/>
                  </a:cubicBezTo>
                  <a:cubicBezTo>
                    <a:pt x="65455" y="2982"/>
                    <a:pt x="69203" y="5419"/>
                    <a:pt x="71110" y="9920"/>
                  </a:cubicBezTo>
                  <a:lnTo>
                    <a:pt x="71208" y="9876"/>
                  </a:lnTo>
                  <a:cubicBezTo>
                    <a:pt x="70450" y="8082"/>
                    <a:pt x="69397" y="6602"/>
                    <a:pt x="68086" y="5469"/>
                  </a:cubicBezTo>
                  <a:cubicBezTo>
                    <a:pt x="66089" y="3748"/>
                    <a:pt x="63548" y="2872"/>
                    <a:pt x="60524" y="2872"/>
                  </a:cubicBezTo>
                  <a:cubicBezTo>
                    <a:pt x="60129" y="2872"/>
                    <a:pt x="59727" y="2887"/>
                    <a:pt x="59316" y="2917"/>
                  </a:cubicBezTo>
                  <a:cubicBezTo>
                    <a:pt x="58290" y="2990"/>
                    <a:pt x="57372" y="3022"/>
                    <a:pt x="56530" y="3022"/>
                  </a:cubicBezTo>
                  <a:cubicBezTo>
                    <a:pt x="53979" y="3022"/>
                    <a:pt x="52119" y="2731"/>
                    <a:pt x="50047" y="2409"/>
                  </a:cubicBezTo>
                  <a:cubicBezTo>
                    <a:pt x="48165" y="2114"/>
                    <a:pt x="46033" y="1775"/>
                    <a:pt x="43035" y="1606"/>
                  </a:cubicBezTo>
                  <a:cubicBezTo>
                    <a:pt x="42928" y="1600"/>
                    <a:pt x="42820" y="1597"/>
                    <a:pt x="42713" y="1597"/>
                  </a:cubicBezTo>
                  <a:cubicBezTo>
                    <a:pt x="39723" y="1597"/>
                    <a:pt x="36712" y="3832"/>
                    <a:pt x="33534" y="6191"/>
                  </a:cubicBezTo>
                  <a:cubicBezTo>
                    <a:pt x="31260" y="7886"/>
                    <a:pt x="28904" y="9635"/>
                    <a:pt x="26380" y="10714"/>
                  </a:cubicBezTo>
                  <a:cubicBezTo>
                    <a:pt x="24865" y="11361"/>
                    <a:pt x="23568" y="11676"/>
                    <a:pt x="22344" y="11676"/>
                  </a:cubicBezTo>
                  <a:cubicBezTo>
                    <a:pt x="21543" y="11676"/>
                    <a:pt x="20772" y="11541"/>
                    <a:pt x="19992" y="11276"/>
                  </a:cubicBezTo>
                  <a:cubicBezTo>
                    <a:pt x="16656" y="10125"/>
                    <a:pt x="16932" y="7984"/>
                    <a:pt x="17200" y="5915"/>
                  </a:cubicBezTo>
                  <a:cubicBezTo>
                    <a:pt x="17441" y="4023"/>
                    <a:pt x="17673" y="2239"/>
                    <a:pt x="15264" y="1294"/>
                  </a:cubicBezTo>
                  <a:cubicBezTo>
                    <a:pt x="14996" y="1187"/>
                    <a:pt x="14711" y="1097"/>
                    <a:pt x="14372" y="1008"/>
                  </a:cubicBezTo>
                  <a:cubicBezTo>
                    <a:pt x="12811" y="619"/>
                    <a:pt x="11328" y="486"/>
                    <a:pt x="9946" y="486"/>
                  </a:cubicBezTo>
                  <a:cubicBezTo>
                    <a:pt x="8287" y="486"/>
                    <a:pt x="6771" y="677"/>
                    <a:pt x="5433" y="848"/>
                  </a:cubicBezTo>
                  <a:cubicBezTo>
                    <a:pt x="4385" y="981"/>
                    <a:pt x="3454" y="1100"/>
                    <a:pt x="2658" y="1100"/>
                  </a:cubicBezTo>
                  <a:cubicBezTo>
                    <a:pt x="1490" y="1100"/>
                    <a:pt x="615" y="844"/>
                    <a:pt x="8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9"/>
            <p:cNvSpPr/>
            <p:nvPr/>
          </p:nvSpPr>
          <p:spPr>
            <a:xfrm>
              <a:off x="5193875" y="1597950"/>
              <a:ext cx="1783775" cy="300425"/>
            </a:xfrm>
            <a:custGeom>
              <a:avLst/>
              <a:gdLst/>
              <a:ahLst/>
              <a:cxnLst/>
              <a:rect l="l" t="t" r="r" b="b"/>
              <a:pathLst>
                <a:path w="71351" h="12017" extrusionOk="0">
                  <a:moveTo>
                    <a:pt x="90" y="0"/>
                  </a:moveTo>
                  <a:lnTo>
                    <a:pt x="1" y="54"/>
                  </a:lnTo>
                  <a:cubicBezTo>
                    <a:pt x="619" y="1040"/>
                    <a:pt x="1609" y="1323"/>
                    <a:pt x="2921" y="1323"/>
                  </a:cubicBezTo>
                  <a:cubicBezTo>
                    <a:pt x="3711" y="1323"/>
                    <a:pt x="4618" y="1220"/>
                    <a:pt x="5630" y="1106"/>
                  </a:cubicBezTo>
                  <a:cubicBezTo>
                    <a:pt x="6885" y="962"/>
                    <a:pt x="8302" y="800"/>
                    <a:pt x="9849" y="800"/>
                  </a:cubicBezTo>
                  <a:cubicBezTo>
                    <a:pt x="11259" y="800"/>
                    <a:pt x="12778" y="934"/>
                    <a:pt x="14381" y="1338"/>
                  </a:cubicBezTo>
                  <a:cubicBezTo>
                    <a:pt x="14711" y="1419"/>
                    <a:pt x="14997" y="1517"/>
                    <a:pt x="15255" y="1615"/>
                  </a:cubicBezTo>
                  <a:cubicBezTo>
                    <a:pt x="17584" y="2552"/>
                    <a:pt x="17281" y="4318"/>
                    <a:pt x="16959" y="6191"/>
                  </a:cubicBezTo>
                  <a:cubicBezTo>
                    <a:pt x="16585" y="8332"/>
                    <a:pt x="16201" y="10554"/>
                    <a:pt x="19770" y="11678"/>
                  </a:cubicBezTo>
                  <a:cubicBezTo>
                    <a:pt x="20465" y="11901"/>
                    <a:pt x="21161" y="12017"/>
                    <a:pt x="21884" y="12017"/>
                  </a:cubicBezTo>
                  <a:cubicBezTo>
                    <a:pt x="23213" y="12017"/>
                    <a:pt x="24623" y="11624"/>
                    <a:pt x="26291" y="10830"/>
                  </a:cubicBezTo>
                  <a:cubicBezTo>
                    <a:pt x="28655" y="9697"/>
                    <a:pt x="30885" y="7949"/>
                    <a:pt x="33044" y="6263"/>
                  </a:cubicBezTo>
                  <a:cubicBezTo>
                    <a:pt x="36251" y="3764"/>
                    <a:pt x="39291" y="1386"/>
                    <a:pt x="42314" y="1386"/>
                  </a:cubicBezTo>
                  <a:cubicBezTo>
                    <a:pt x="42486" y="1386"/>
                    <a:pt x="42658" y="1394"/>
                    <a:pt x="42830" y="1410"/>
                  </a:cubicBezTo>
                  <a:cubicBezTo>
                    <a:pt x="45846" y="1695"/>
                    <a:pt x="47969" y="2150"/>
                    <a:pt x="49842" y="2552"/>
                  </a:cubicBezTo>
                  <a:cubicBezTo>
                    <a:pt x="52061" y="3018"/>
                    <a:pt x="54034" y="3440"/>
                    <a:pt x="56859" y="3440"/>
                  </a:cubicBezTo>
                  <a:cubicBezTo>
                    <a:pt x="57601" y="3440"/>
                    <a:pt x="58402" y="3410"/>
                    <a:pt x="59281" y="3346"/>
                  </a:cubicBezTo>
                  <a:cubicBezTo>
                    <a:pt x="59713" y="3313"/>
                    <a:pt x="60130" y="3297"/>
                    <a:pt x="60533" y="3297"/>
                  </a:cubicBezTo>
                  <a:cubicBezTo>
                    <a:pt x="67533" y="3297"/>
                    <a:pt x="70342" y="7990"/>
                    <a:pt x="71253" y="10099"/>
                  </a:cubicBezTo>
                  <a:lnTo>
                    <a:pt x="71351" y="10054"/>
                  </a:lnTo>
                  <a:cubicBezTo>
                    <a:pt x="70431" y="7928"/>
                    <a:pt x="67596" y="3191"/>
                    <a:pt x="60526" y="3191"/>
                  </a:cubicBezTo>
                  <a:cubicBezTo>
                    <a:pt x="60122" y="3191"/>
                    <a:pt x="59704" y="3206"/>
                    <a:pt x="59272" y="3238"/>
                  </a:cubicBezTo>
                  <a:cubicBezTo>
                    <a:pt x="58388" y="3304"/>
                    <a:pt x="57584" y="3333"/>
                    <a:pt x="56839" y="3333"/>
                  </a:cubicBezTo>
                  <a:cubicBezTo>
                    <a:pt x="54034" y="3333"/>
                    <a:pt x="52068" y="2917"/>
                    <a:pt x="49869" y="2445"/>
                  </a:cubicBezTo>
                  <a:cubicBezTo>
                    <a:pt x="47987" y="2043"/>
                    <a:pt x="45864" y="1588"/>
                    <a:pt x="42839" y="1312"/>
                  </a:cubicBezTo>
                  <a:cubicBezTo>
                    <a:pt x="42661" y="1295"/>
                    <a:pt x="42483" y="1287"/>
                    <a:pt x="42304" y="1287"/>
                  </a:cubicBezTo>
                  <a:cubicBezTo>
                    <a:pt x="39254" y="1287"/>
                    <a:pt x="36201" y="3671"/>
                    <a:pt x="32982" y="6182"/>
                  </a:cubicBezTo>
                  <a:cubicBezTo>
                    <a:pt x="30832" y="7868"/>
                    <a:pt x="28601" y="9608"/>
                    <a:pt x="26246" y="10732"/>
                  </a:cubicBezTo>
                  <a:cubicBezTo>
                    <a:pt x="24594" y="11526"/>
                    <a:pt x="23202" y="11910"/>
                    <a:pt x="21886" y="11910"/>
                  </a:cubicBezTo>
                  <a:cubicBezTo>
                    <a:pt x="21177" y="11910"/>
                    <a:pt x="20490" y="11798"/>
                    <a:pt x="19796" y="11580"/>
                  </a:cubicBezTo>
                  <a:cubicBezTo>
                    <a:pt x="16317" y="10482"/>
                    <a:pt x="16692" y="8306"/>
                    <a:pt x="17058" y="6209"/>
                  </a:cubicBezTo>
                  <a:cubicBezTo>
                    <a:pt x="17379" y="4380"/>
                    <a:pt x="17709" y="2489"/>
                    <a:pt x="15300" y="1517"/>
                  </a:cubicBezTo>
                  <a:cubicBezTo>
                    <a:pt x="15032" y="1419"/>
                    <a:pt x="14747" y="1320"/>
                    <a:pt x="14408" y="1240"/>
                  </a:cubicBezTo>
                  <a:cubicBezTo>
                    <a:pt x="12789" y="830"/>
                    <a:pt x="11258" y="694"/>
                    <a:pt x="9836" y="694"/>
                  </a:cubicBezTo>
                  <a:cubicBezTo>
                    <a:pt x="8289" y="694"/>
                    <a:pt x="6872" y="855"/>
                    <a:pt x="5612" y="999"/>
                  </a:cubicBezTo>
                  <a:cubicBezTo>
                    <a:pt x="4608" y="1114"/>
                    <a:pt x="3709" y="1216"/>
                    <a:pt x="2928" y="1216"/>
                  </a:cubicBezTo>
                  <a:cubicBezTo>
                    <a:pt x="1647" y="1216"/>
                    <a:pt x="683" y="942"/>
                    <a:pt x="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9"/>
            <p:cNvSpPr/>
            <p:nvPr/>
          </p:nvSpPr>
          <p:spPr>
            <a:xfrm>
              <a:off x="5190075" y="1600400"/>
              <a:ext cx="1787375" cy="306450"/>
            </a:xfrm>
            <a:custGeom>
              <a:avLst/>
              <a:gdLst/>
              <a:ahLst/>
              <a:cxnLst/>
              <a:rect l="l" t="t" r="r" b="b"/>
              <a:pathLst>
                <a:path w="71495" h="12258" extrusionOk="0">
                  <a:moveTo>
                    <a:pt x="90" y="0"/>
                  </a:moveTo>
                  <a:lnTo>
                    <a:pt x="1" y="54"/>
                  </a:lnTo>
                  <a:cubicBezTo>
                    <a:pt x="685" y="1143"/>
                    <a:pt x="1763" y="1442"/>
                    <a:pt x="3191" y="1442"/>
                  </a:cubicBezTo>
                  <a:cubicBezTo>
                    <a:pt x="3961" y="1442"/>
                    <a:pt x="4833" y="1355"/>
                    <a:pt x="5800" y="1258"/>
                  </a:cubicBezTo>
                  <a:cubicBezTo>
                    <a:pt x="6972" y="1139"/>
                    <a:pt x="8287" y="1006"/>
                    <a:pt x="9718" y="1006"/>
                  </a:cubicBezTo>
                  <a:cubicBezTo>
                    <a:pt x="11173" y="1006"/>
                    <a:pt x="12749" y="1143"/>
                    <a:pt x="14417" y="1570"/>
                  </a:cubicBezTo>
                  <a:cubicBezTo>
                    <a:pt x="14738" y="1651"/>
                    <a:pt x="15033" y="1749"/>
                    <a:pt x="15292" y="1847"/>
                  </a:cubicBezTo>
                  <a:cubicBezTo>
                    <a:pt x="17620" y="2801"/>
                    <a:pt x="17236" y="4586"/>
                    <a:pt x="16826" y="6486"/>
                  </a:cubicBezTo>
                  <a:cubicBezTo>
                    <a:pt x="16353" y="8663"/>
                    <a:pt x="15862" y="10920"/>
                    <a:pt x="19574" y="11990"/>
                  </a:cubicBezTo>
                  <a:cubicBezTo>
                    <a:pt x="20198" y="12169"/>
                    <a:pt x="20814" y="12258"/>
                    <a:pt x="21456" y="12258"/>
                  </a:cubicBezTo>
                  <a:cubicBezTo>
                    <a:pt x="22874" y="12258"/>
                    <a:pt x="24373" y="11803"/>
                    <a:pt x="26166" y="10848"/>
                  </a:cubicBezTo>
                  <a:cubicBezTo>
                    <a:pt x="28379" y="9671"/>
                    <a:pt x="30484" y="7940"/>
                    <a:pt x="32518" y="6263"/>
                  </a:cubicBezTo>
                  <a:cubicBezTo>
                    <a:pt x="35764" y="3597"/>
                    <a:pt x="38833" y="1069"/>
                    <a:pt x="41925" y="1069"/>
                  </a:cubicBezTo>
                  <a:cubicBezTo>
                    <a:pt x="42164" y="1069"/>
                    <a:pt x="42404" y="1084"/>
                    <a:pt x="42643" y="1115"/>
                  </a:cubicBezTo>
                  <a:cubicBezTo>
                    <a:pt x="45686" y="1508"/>
                    <a:pt x="47818" y="2079"/>
                    <a:pt x="49700" y="2587"/>
                  </a:cubicBezTo>
                  <a:cubicBezTo>
                    <a:pt x="52075" y="3230"/>
                    <a:pt x="54040" y="3761"/>
                    <a:pt x="56982" y="3761"/>
                  </a:cubicBezTo>
                  <a:cubicBezTo>
                    <a:pt x="57676" y="3761"/>
                    <a:pt x="58424" y="3732"/>
                    <a:pt x="59246" y="3667"/>
                  </a:cubicBezTo>
                  <a:cubicBezTo>
                    <a:pt x="59688" y="3632"/>
                    <a:pt x="60116" y="3615"/>
                    <a:pt x="60530" y="3615"/>
                  </a:cubicBezTo>
                  <a:cubicBezTo>
                    <a:pt x="68064" y="3615"/>
                    <a:pt x="70889" y="9119"/>
                    <a:pt x="71396" y="10277"/>
                  </a:cubicBezTo>
                  <a:lnTo>
                    <a:pt x="71494" y="10233"/>
                  </a:lnTo>
                  <a:cubicBezTo>
                    <a:pt x="70978" y="9065"/>
                    <a:pt x="68127" y="3509"/>
                    <a:pt x="60522" y="3509"/>
                  </a:cubicBezTo>
                  <a:cubicBezTo>
                    <a:pt x="60107" y="3509"/>
                    <a:pt x="59679" y="3525"/>
                    <a:pt x="59237" y="3560"/>
                  </a:cubicBezTo>
                  <a:cubicBezTo>
                    <a:pt x="58418" y="3625"/>
                    <a:pt x="57672" y="3654"/>
                    <a:pt x="56980" y="3654"/>
                  </a:cubicBezTo>
                  <a:cubicBezTo>
                    <a:pt x="54052" y="3654"/>
                    <a:pt x="52094" y="3124"/>
                    <a:pt x="49727" y="2489"/>
                  </a:cubicBezTo>
                  <a:cubicBezTo>
                    <a:pt x="47844" y="1981"/>
                    <a:pt x="45703" y="1401"/>
                    <a:pt x="42652" y="1008"/>
                  </a:cubicBezTo>
                  <a:cubicBezTo>
                    <a:pt x="42411" y="977"/>
                    <a:pt x="42169" y="962"/>
                    <a:pt x="41928" y="962"/>
                  </a:cubicBezTo>
                  <a:cubicBezTo>
                    <a:pt x="38804" y="962"/>
                    <a:pt x="35710" y="3499"/>
                    <a:pt x="32456" y="6183"/>
                  </a:cubicBezTo>
                  <a:cubicBezTo>
                    <a:pt x="30422" y="7851"/>
                    <a:pt x="28316" y="9581"/>
                    <a:pt x="26113" y="10750"/>
                  </a:cubicBezTo>
                  <a:cubicBezTo>
                    <a:pt x="24333" y="11702"/>
                    <a:pt x="22853" y="12157"/>
                    <a:pt x="21447" y="12157"/>
                  </a:cubicBezTo>
                  <a:cubicBezTo>
                    <a:pt x="20823" y="12157"/>
                    <a:pt x="20214" y="12067"/>
                    <a:pt x="19600" y="11892"/>
                  </a:cubicBezTo>
                  <a:cubicBezTo>
                    <a:pt x="15987" y="10848"/>
                    <a:pt x="16460" y="8645"/>
                    <a:pt x="16924" y="6504"/>
                  </a:cubicBezTo>
                  <a:cubicBezTo>
                    <a:pt x="17326" y="4657"/>
                    <a:pt x="17745" y="2739"/>
                    <a:pt x="15336" y="1749"/>
                  </a:cubicBezTo>
                  <a:cubicBezTo>
                    <a:pt x="15068" y="1651"/>
                    <a:pt x="14774" y="1553"/>
                    <a:pt x="14444" y="1463"/>
                  </a:cubicBezTo>
                  <a:cubicBezTo>
                    <a:pt x="12767" y="1036"/>
                    <a:pt x="11184" y="899"/>
                    <a:pt x="9724" y="899"/>
                  </a:cubicBezTo>
                  <a:cubicBezTo>
                    <a:pt x="8287" y="899"/>
                    <a:pt x="6967" y="1032"/>
                    <a:pt x="5791" y="1151"/>
                  </a:cubicBezTo>
                  <a:cubicBezTo>
                    <a:pt x="4824" y="1249"/>
                    <a:pt x="3953" y="1337"/>
                    <a:pt x="3186" y="1337"/>
                  </a:cubicBezTo>
                  <a:cubicBezTo>
                    <a:pt x="1795" y="1337"/>
                    <a:pt x="746" y="1047"/>
                    <a:pt x="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9"/>
            <p:cNvSpPr/>
            <p:nvPr/>
          </p:nvSpPr>
          <p:spPr>
            <a:xfrm>
              <a:off x="5186525" y="1602850"/>
              <a:ext cx="1790700" cy="312925"/>
            </a:xfrm>
            <a:custGeom>
              <a:avLst/>
              <a:gdLst/>
              <a:ahLst/>
              <a:cxnLst/>
              <a:rect l="l" t="t" r="r" b="b"/>
              <a:pathLst>
                <a:path w="71628" h="12517" extrusionOk="0">
                  <a:moveTo>
                    <a:pt x="89" y="0"/>
                  </a:moveTo>
                  <a:lnTo>
                    <a:pt x="0" y="54"/>
                  </a:lnTo>
                  <a:cubicBezTo>
                    <a:pt x="750" y="1254"/>
                    <a:pt x="1915" y="1566"/>
                    <a:pt x="3452" y="1566"/>
                  </a:cubicBezTo>
                  <a:cubicBezTo>
                    <a:pt x="4201" y="1566"/>
                    <a:pt x="5039" y="1492"/>
                    <a:pt x="5959" y="1410"/>
                  </a:cubicBezTo>
                  <a:cubicBezTo>
                    <a:pt x="7046" y="1314"/>
                    <a:pt x="8255" y="1209"/>
                    <a:pt x="9567" y="1209"/>
                  </a:cubicBezTo>
                  <a:cubicBezTo>
                    <a:pt x="11066" y="1209"/>
                    <a:pt x="12698" y="1346"/>
                    <a:pt x="14434" y="1794"/>
                  </a:cubicBezTo>
                  <a:cubicBezTo>
                    <a:pt x="14764" y="1883"/>
                    <a:pt x="15059" y="1972"/>
                    <a:pt x="15318" y="2079"/>
                  </a:cubicBezTo>
                  <a:cubicBezTo>
                    <a:pt x="17646" y="3051"/>
                    <a:pt x="17182" y="4862"/>
                    <a:pt x="16682" y="6780"/>
                  </a:cubicBezTo>
                  <a:cubicBezTo>
                    <a:pt x="16112" y="9002"/>
                    <a:pt x="15514" y="11294"/>
                    <a:pt x="19368" y="12302"/>
                  </a:cubicBezTo>
                  <a:cubicBezTo>
                    <a:pt x="19921" y="12445"/>
                    <a:pt x="20474" y="12517"/>
                    <a:pt x="21036" y="12517"/>
                  </a:cubicBezTo>
                  <a:cubicBezTo>
                    <a:pt x="22544" y="12517"/>
                    <a:pt x="24123" y="11990"/>
                    <a:pt x="26032" y="10866"/>
                  </a:cubicBezTo>
                  <a:cubicBezTo>
                    <a:pt x="28092" y="9653"/>
                    <a:pt x="30091" y="7931"/>
                    <a:pt x="32009" y="6263"/>
                  </a:cubicBezTo>
                  <a:cubicBezTo>
                    <a:pt x="35290" y="3431"/>
                    <a:pt x="38407" y="740"/>
                    <a:pt x="41558" y="740"/>
                  </a:cubicBezTo>
                  <a:cubicBezTo>
                    <a:pt x="41851" y="740"/>
                    <a:pt x="42144" y="764"/>
                    <a:pt x="42438" y="812"/>
                  </a:cubicBezTo>
                  <a:cubicBezTo>
                    <a:pt x="45524" y="1321"/>
                    <a:pt x="47674" y="2017"/>
                    <a:pt x="49565" y="2632"/>
                  </a:cubicBezTo>
                  <a:cubicBezTo>
                    <a:pt x="52002" y="3422"/>
                    <a:pt x="54018" y="4078"/>
                    <a:pt x="57109" y="4078"/>
                  </a:cubicBezTo>
                  <a:cubicBezTo>
                    <a:pt x="57752" y="4078"/>
                    <a:pt x="58441" y="4050"/>
                    <a:pt x="59191" y="3988"/>
                  </a:cubicBezTo>
                  <a:cubicBezTo>
                    <a:pt x="59636" y="3952"/>
                    <a:pt x="60068" y="3934"/>
                    <a:pt x="60488" y="3934"/>
                  </a:cubicBezTo>
                  <a:cubicBezTo>
                    <a:pt x="66852" y="3934"/>
                    <a:pt x="70399" y="7937"/>
                    <a:pt x="71529" y="10456"/>
                  </a:cubicBezTo>
                  <a:lnTo>
                    <a:pt x="71627" y="10411"/>
                  </a:lnTo>
                  <a:cubicBezTo>
                    <a:pt x="70489" y="7876"/>
                    <a:pt x="66911" y="3826"/>
                    <a:pt x="60494" y="3826"/>
                  </a:cubicBezTo>
                  <a:cubicBezTo>
                    <a:pt x="60069" y="3826"/>
                    <a:pt x="59632" y="3844"/>
                    <a:pt x="59182" y="3881"/>
                  </a:cubicBezTo>
                  <a:cubicBezTo>
                    <a:pt x="58430" y="3943"/>
                    <a:pt x="57738" y="3972"/>
                    <a:pt x="57094" y="3972"/>
                  </a:cubicBezTo>
                  <a:cubicBezTo>
                    <a:pt x="54026" y="3972"/>
                    <a:pt x="52027" y="3323"/>
                    <a:pt x="49601" y="2534"/>
                  </a:cubicBezTo>
                  <a:cubicBezTo>
                    <a:pt x="47701" y="1918"/>
                    <a:pt x="45551" y="1214"/>
                    <a:pt x="42455" y="705"/>
                  </a:cubicBezTo>
                  <a:cubicBezTo>
                    <a:pt x="42155" y="655"/>
                    <a:pt x="41855" y="632"/>
                    <a:pt x="41555" y="632"/>
                  </a:cubicBezTo>
                  <a:cubicBezTo>
                    <a:pt x="38363" y="632"/>
                    <a:pt x="35233" y="3336"/>
                    <a:pt x="31946" y="6183"/>
                  </a:cubicBezTo>
                  <a:cubicBezTo>
                    <a:pt x="30019" y="7842"/>
                    <a:pt x="28030" y="9564"/>
                    <a:pt x="25978" y="10777"/>
                  </a:cubicBezTo>
                  <a:cubicBezTo>
                    <a:pt x="24088" y="11888"/>
                    <a:pt x="22529" y="12412"/>
                    <a:pt x="21043" y="12412"/>
                  </a:cubicBezTo>
                  <a:cubicBezTo>
                    <a:pt x="20488" y="12412"/>
                    <a:pt x="19943" y="12339"/>
                    <a:pt x="19394" y="12195"/>
                  </a:cubicBezTo>
                  <a:cubicBezTo>
                    <a:pt x="15648" y="11214"/>
                    <a:pt x="16227" y="8975"/>
                    <a:pt x="16781" y="6807"/>
                  </a:cubicBezTo>
                  <a:cubicBezTo>
                    <a:pt x="17271" y="4934"/>
                    <a:pt x="17771" y="2989"/>
                    <a:pt x="15353" y="1981"/>
                  </a:cubicBezTo>
                  <a:cubicBezTo>
                    <a:pt x="15095" y="1874"/>
                    <a:pt x="14791" y="1776"/>
                    <a:pt x="14461" y="1695"/>
                  </a:cubicBezTo>
                  <a:cubicBezTo>
                    <a:pt x="12724" y="1246"/>
                    <a:pt x="11092" y="1107"/>
                    <a:pt x="9593" y="1107"/>
                  </a:cubicBezTo>
                  <a:cubicBezTo>
                    <a:pt x="8268" y="1107"/>
                    <a:pt x="7047" y="1216"/>
                    <a:pt x="5950" y="1312"/>
                  </a:cubicBezTo>
                  <a:cubicBezTo>
                    <a:pt x="5038" y="1391"/>
                    <a:pt x="4208" y="1463"/>
                    <a:pt x="3467" y="1463"/>
                  </a:cubicBezTo>
                  <a:cubicBezTo>
                    <a:pt x="1956" y="1463"/>
                    <a:pt x="814" y="1162"/>
                    <a:pt x="8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9"/>
            <p:cNvSpPr/>
            <p:nvPr/>
          </p:nvSpPr>
          <p:spPr>
            <a:xfrm>
              <a:off x="5182725" y="1605300"/>
              <a:ext cx="1794275" cy="319400"/>
            </a:xfrm>
            <a:custGeom>
              <a:avLst/>
              <a:gdLst/>
              <a:ahLst/>
              <a:cxnLst/>
              <a:rect l="l" t="t" r="r" b="b"/>
              <a:pathLst>
                <a:path w="71771" h="12776" extrusionOk="0">
                  <a:moveTo>
                    <a:pt x="90" y="1"/>
                  </a:moveTo>
                  <a:lnTo>
                    <a:pt x="0" y="54"/>
                  </a:lnTo>
                  <a:cubicBezTo>
                    <a:pt x="829" y="1374"/>
                    <a:pt x="2087" y="1699"/>
                    <a:pt x="3748" y="1699"/>
                  </a:cubicBezTo>
                  <a:cubicBezTo>
                    <a:pt x="4467" y="1699"/>
                    <a:pt x="5261" y="1638"/>
                    <a:pt x="6129" y="1571"/>
                  </a:cubicBezTo>
                  <a:cubicBezTo>
                    <a:pt x="7128" y="1497"/>
                    <a:pt x="8232" y="1414"/>
                    <a:pt x="9425" y="1414"/>
                  </a:cubicBezTo>
                  <a:cubicBezTo>
                    <a:pt x="10970" y="1414"/>
                    <a:pt x="12663" y="1552"/>
                    <a:pt x="14470" y="2026"/>
                  </a:cubicBezTo>
                  <a:cubicBezTo>
                    <a:pt x="14792" y="2106"/>
                    <a:pt x="15095" y="2204"/>
                    <a:pt x="15345" y="2311"/>
                  </a:cubicBezTo>
                  <a:cubicBezTo>
                    <a:pt x="17682" y="3301"/>
                    <a:pt x="17138" y="5139"/>
                    <a:pt x="16549" y="7093"/>
                  </a:cubicBezTo>
                  <a:cubicBezTo>
                    <a:pt x="16148" y="8449"/>
                    <a:pt x="15728" y="9849"/>
                    <a:pt x="16362" y="10947"/>
                  </a:cubicBezTo>
                  <a:cubicBezTo>
                    <a:pt x="16808" y="11723"/>
                    <a:pt x="17727" y="12267"/>
                    <a:pt x="19172" y="12606"/>
                  </a:cubicBezTo>
                  <a:cubicBezTo>
                    <a:pt x="19654" y="12722"/>
                    <a:pt x="20135" y="12775"/>
                    <a:pt x="20626" y="12775"/>
                  </a:cubicBezTo>
                  <a:cubicBezTo>
                    <a:pt x="22232" y="12775"/>
                    <a:pt x="23909" y="12169"/>
                    <a:pt x="25907" y="10884"/>
                  </a:cubicBezTo>
                  <a:cubicBezTo>
                    <a:pt x="27834" y="9635"/>
                    <a:pt x="29716" y="7922"/>
                    <a:pt x="31536" y="6272"/>
                  </a:cubicBezTo>
                  <a:cubicBezTo>
                    <a:pt x="34848" y="3267"/>
                    <a:pt x="37985" y="407"/>
                    <a:pt x="41203" y="407"/>
                  </a:cubicBezTo>
                  <a:cubicBezTo>
                    <a:pt x="41548" y="407"/>
                    <a:pt x="41894" y="440"/>
                    <a:pt x="42242" y="509"/>
                  </a:cubicBezTo>
                  <a:cubicBezTo>
                    <a:pt x="45382" y="1134"/>
                    <a:pt x="47541" y="1954"/>
                    <a:pt x="49450" y="2677"/>
                  </a:cubicBezTo>
                  <a:cubicBezTo>
                    <a:pt x="51940" y="3622"/>
                    <a:pt x="53989" y="4397"/>
                    <a:pt x="57198" y="4397"/>
                  </a:cubicBezTo>
                  <a:cubicBezTo>
                    <a:pt x="57805" y="4397"/>
                    <a:pt x="58454" y="4369"/>
                    <a:pt x="59156" y="4309"/>
                  </a:cubicBezTo>
                  <a:cubicBezTo>
                    <a:pt x="59624" y="4270"/>
                    <a:pt x="60085" y="4250"/>
                    <a:pt x="60538" y="4250"/>
                  </a:cubicBezTo>
                  <a:cubicBezTo>
                    <a:pt x="63342" y="4250"/>
                    <a:pt x="65857" y="5009"/>
                    <a:pt x="68015" y="6522"/>
                  </a:cubicBezTo>
                  <a:cubicBezTo>
                    <a:pt x="69941" y="7860"/>
                    <a:pt x="71190" y="9573"/>
                    <a:pt x="71672" y="10634"/>
                  </a:cubicBezTo>
                  <a:lnTo>
                    <a:pt x="71770" y="10590"/>
                  </a:lnTo>
                  <a:cubicBezTo>
                    <a:pt x="71280" y="9519"/>
                    <a:pt x="70022" y="7789"/>
                    <a:pt x="68077" y="6433"/>
                  </a:cubicBezTo>
                  <a:cubicBezTo>
                    <a:pt x="65893" y="4910"/>
                    <a:pt x="63358" y="4143"/>
                    <a:pt x="60529" y="4143"/>
                  </a:cubicBezTo>
                  <a:cubicBezTo>
                    <a:pt x="60076" y="4143"/>
                    <a:pt x="59615" y="4163"/>
                    <a:pt x="59147" y="4202"/>
                  </a:cubicBezTo>
                  <a:cubicBezTo>
                    <a:pt x="58436" y="4264"/>
                    <a:pt x="57779" y="4293"/>
                    <a:pt x="57165" y="4293"/>
                  </a:cubicBezTo>
                  <a:cubicBezTo>
                    <a:pt x="53990" y="4293"/>
                    <a:pt x="51961" y="3521"/>
                    <a:pt x="49494" y="2579"/>
                  </a:cubicBezTo>
                  <a:cubicBezTo>
                    <a:pt x="47576" y="1856"/>
                    <a:pt x="45409" y="1035"/>
                    <a:pt x="42259" y="402"/>
                  </a:cubicBezTo>
                  <a:cubicBezTo>
                    <a:pt x="41906" y="332"/>
                    <a:pt x="41553" y="298"/>
                    <a:pt x="41202" y="298"/>
                  </a:cubicBezTo>
                  <a:cubicBezTo>
                    <a:pt x="37949" y="298"/>
                    <a:pt x="34790" y="3172"/>
                    <a:pt x="31465" y="6192"/>
                  </a:cubicBezTo>
                  <a:cubicBezTo>
                    <a:pt x="29654" y="7842"/>
                    <a:pt x="27772" y="9555"/>
                    <a:pt x="25845" y="10795"/>
                  </a:cubicBezTo>
                  <a:cubicBezTo>
                    <a:pt x="23867" y="12068"/>
                    <a:pt x="22199" y="12674"/>
                    <a:pt x="20620" y="12674"/>
                  </a:cubicBezTo>
                  <a:cubicBezTo>
                    <a:pt x="20140" y="12674"/>
                    <a:pt x="19668" y="12618"/>
                    <a:pt x="19199" y="12508"/>
                  </a:cubicBezTo>
                  <a:cubicBezTo>
                    <a:pt x="17780" y="12169"/>
                    <a:pt x="16879" y="11642"/>
                    <a:pt x="16451" y="10902"/>
                  </a:cubicBezTo>
                  <a:cubicBezTo>
                    <a:pt x="15835" y="9840"/>
                    <a:pt x="16255" y="8458"/>
                    <a:pt x="16656" y="7119"/>
                  </a:cubicBezTo>
                  <a:cubicBezTo>
                    <a:pt x="17227" y="5210"/>
                    <a:pt x="17816" y="3239"/>
                    <a:pt x="15389" y="2213"/>
                  </a:cubicBezTo>
                  <a:cubicBezTo>
                    <a:pt x="15131" y="2106"/>
                    <a:pt x="14827" y="2008"/>
                    <a:pt x="14497" y="1919"/>
                  </a:cubicBezTo>
                  <a:cubicBezTo>
                    <a:pt x="12690" y="1448"/>
                    <a:pt x="10999" y="1309"/>
                    <a:pt x="9455" y="1309"/>
                  </a:cubicBezTo>
                  <a:cubicBezTo>
                    <a:pt x="8248" y="1309"/>
                    <a:pt x="7131" y="1394"/>
                    <a:pt x="6120" y="1473"/>
                  </a:cubicBezTo>
                  <a:cubicBezTo>
                    <a:pt x="5262" y="1537"/>
                    <a:pt x="4477" y="1596"/>
                    <a:pt x="3767" y="1596"/>
                  </a:cubicBezTo>
                  <a:cubicBezTo>
                    <a:pt x="2129" y="1596"/>
                    <a:pt x="892" y="1282"/>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9"/>
            <p:cNvSpPr/>
            <p:nvPr/>
          </p:nvSpPr>
          <p:spPr>
            <a:xfrm>
              <a:off x="5178925" y="1606950"/>
              <a:ext cx="1797625" cy="327125"/>
            </a:xfrm>
            <a:custGeom>
              <a:avLst/>
              <a:gdLst/>
              <a:ahLst/>
              <a:cxnLst/>
              <a:rect l="l" t="t" r="r" b="b"/>
              <a:pathLst>
                <a:path w="71905" h="13085" extrusionOk="0">
                  <a:moveTo>
                    <a:pt x="40857" y="0"/>
                  </a:moveTo>
                  <a:cubicBezTo>
                    <a:pt x="37538" y="0"/>
                    <a:pt x="34360" y="3036"/>
                    <a:pt x="31019" y="6242"/>
                  </a:cubicBezTo>
                  <a:cubicBezTo>
                    <a:pt x="29298" y="7883"/>
                    <a:pt x="27522" y="9578"/>
                    <a:pt x="25720" y="10845"/>
                  </a:cubicBezTo>
                  <a:cubicBezTo>
                    <a:pt x="23655" y="12292"/>
                    <a:pt x="21923" y="12978"/>
                    <a:pt x="20264" y="12978"/>
                  </a:cubicBezTo>
                  <a:cubicBezTo>
                    <a:pt x="19837" y="12978"/>
                    <a:pt x="19415" y="12933"/>
                    <a:pt x="18994" y="12843"/>
                  </a:cubicBezTo>
                  <a:cubicBezTo>
                    <a:pt x="17531" y="12531"/>
                    <a:pt x="16612" y="12022"/>
                    <a:pt x="16192" y="11273"/>
                  </a:cubicBezTo>
                  <a:cubicBezTo>
                    <a:pt x="15586" y="10220"/>
                    <a:pt x="16059" y="8829"/>
                    <a:pt x="16523" y="7473"/>
                  </a:cubicBezTo>
                  <a:cubicBezTo>
                    <a:pt x="17174" y="5528"/>
                    <a:pt x="17852" y="3530"/>
                    <a:pt x="15425" y="2477"/>
                  </a:cubicBezTo>
                  <a:cubicBezTo>
                    <a:pt x="15158" y="2370"/>
                    <a:pt x="14854" y="2263"/>
                    <a:pt x="14533" y="2183"/>
                  </a:cubicBezTo>
                  <a:cubicBezTo>
                    <a:pt x="12639" y="1683"/>
                    <a:pt x="10876" y="1544"/>
                    <a:pt x="9282" y="1544"/>
                  </a:cubicBezTo>
                  <a:cubicBezTo>
                    <a:pt x="8203" y="1544"/>
                    <a:pt x="7201" y="1608"/>
                    <a:pt x="6290" y="1665"/>
                  </a:cubicBezTo>
                  <a:cubicBezTo>
                    <a:pt x="5495" y="1714"/>
                    <a:pt x="4761" y="1760"/>
                    <a:pt x="4089" y="1760"/>
                  </a:cubicBezTo>
                  <a:cubicBezTo>
                    <a:pt x="2317" y="1760"/>
                    <a:pt x="976" y="1443"/>
                    <a:pt x="90" y="33"/>
                  </a:cubicBezTo>
                  <a:lnTo>
                    <a:pt x="1" y="86"/>
                  </a:lnTo>
                  <a:cubicBezTo>
                    <a:pt x="910" y="1541"/>
                    <a:pt x="2283" y="1866"/>
                    <a:pt x="4093" y="1866"/>
                  </a:cubicBezTo>
                  <a:cubicBezTo>
                    <a:pt x="4768" y="1866"/>
                    <a:pt x="5504" y="1821"/>
                    <a:pt x="6299" y="1772"/>
                  </a:cubicBezTo>
                  <a:cubicBezTo>
                    <a:pt x="7211" y="1714"/>
                    <a:pt x="8214" y="1651"/>
                    <a:pt x="9294" y="1651"/>
                  </a:cubicBezTo>
                  <a:cubicBezTo>
                    <a:pt x="10878" y="1651"/>
                    <a:pt x="12629" y="1788"/>
                    <a:pt x="14506" y="2281"/>
                  </a:cubicBezTo>
                  <a:cubicBezTo>
                    <a:pt x="14828" y="2370"/>
                    <a:pt x="15122" y="2468"/>
                    <a:pt x="15381" y="2575"/>
                  </a:cubicBezTo>
                  <a:cubicBezTo>
                    <a:pt x="17727" y="3583"/>
                    <a:pt x="17094" y="5457"/>
                    <a:pt x="16424" y="7437"/>
                  </a:cubicBezTo>
                  <a:cubicBezTo>
                    <a:pt x="15952" y="8811"/>
                    <a:pt x="15479" y="10238"/>
                    <a:pt x="16094" y="11327"/>
                  </a:cubicBezTo>
                  <a:cubicBezTo>
                    <a:pt x="16540" y="12103"/>
                    <a:pt x="17477" y="12629"/>
                    <a:pt x="18976" y="12950"/>
                  </a:cubicBezTo>
                  <a:cubicBezTo>
                    <a:pt x="19404" y="13039"/>
                    <a:pt x="19832" y="13084"/>
                    <a:pt x="20269" y="13084"/>
                  </a:cubicBezTo>
                  <a:cubicBezTo>
                    <a:pt x="21947" y="13084"/>
                    <a:pt x="23695" y="12388"/>
                    <a:pt x="25774" y="10934"/>
                  </a:cubicBezTo>
                  <a:cubicBezTo>
                    <a:pt x="27594" y="9658"/>
                    <a:pt x="29369" y="7955"/>
                    <a:pt x="31091" y="6313"/>
                  </a:cubicBezTo>
                  <a:cubicBezTo>
                    <a:pt x="34418" y="3129"/>
                    <a:pt x="37583" y="101"/>
                    <a:pt x="40856" y="101"/>
                  </a:cubicBezTo>
                  <a:cubicBezTo>
                    <a:pt x="41251" y="101"/>
                    <a:pt x="41647" y="145"/>
                    <a:pt x="42046" y="238"/>
                  </a:cubicBezTo>
                  <a:cubicBezTo>
                    <a:pt x="45239" y="978"/>
                    <a:pt x="47425" y="1924"/>
                    <a:pt x="49352" y="2763"/>
                  </a:cubicBezTo>
                  <a:cubicBezTo>
                    <a:pt x="51867" y="3853"/>
                    <a:pt x="53939" y="4751"/>
                    <a:pt x="57233" y="4751"/>
                  </a:cubicBezTo>
                  <a:cubicBezTo>
                    <a:pt x="57818" y="4751"/>
                    <a:pt x="58441" y="4723"/>
                    <a:pt x="59112" y="4663"/>
                  </a:cubicBezTo>
                  <a:cubicBezTo>
                    <a:pt x="59597" y="4619"/>
                    <a:pt x="60069" y="4599"/>
                    <a:pt x="60526" y="4599"/>
                  </a:cubicBezTo>
                  <a:cubicBezTo>
                    <a:pt x="67322" y="4599"/>
                    <a:pt x="71021" y="9131"/>
                    <a:pt x="71815" y="10845"/>
                  </a:cubicBezTo>
                  <a:lnTo>
                    <a:pt x="71904" y="10800"/>
                  </a:lnTo>
                  <a:cubicBezTo>
                    <a:pt x="71101" y="9077"/>
                    <a:pt x="67374" y="4492"/>
                    <a:pt x="60515" y="4492"/>
                  </a:cubicBezTo>
                  <a:cubicBezTo>
                    <a:pt x="60058" y="4492"/>
                    <a:pt x="59588" y="4513"/>
                    <a:pt x="59103" y="4556"/>
                  </a:cubicBezTo>
                  <a:cubicBezTo>
                    <a:pt x="58432" y="4616"/>
                    <a:pt x="57809" y="4645"/>
                    <a:pt x="57224" y="4645"/>
                  </a:cubicBezTo>
                  <a:cubicBezTo>
                    <a:pt x="53955" y="4645"/>
                    <a:pt x="51893" y="3754"/>
                    <a:pt x="49388" y="2664"/>
                  </a:cubicBezTo>
                  <a:cubicBezTo>
                    <a:pt x="47461" y="1826"/>
                    <a:pt x="45275" y="880"/>
                    <a:pt x="42072" y="140"/>
                  </a:cubicBezTo>
                  <a:cubicBezTo>
                    <a:pt x="41665" y="45"/>
                    <a:pt x="41260" y="0"/>
                    <a:pt x="4085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9"/>
            <p:cNvSpPr/>
            <p:nvPr/>
          </p:nvSpPr>
          <p:spPr>
            <a:xfrm>
              <a:off x="5175375" y="1600825"/>
              <a:ext cx="1800950" cy="342600"/>
            </a:xfrm>
            <a:custGeom>
              <a:avLst/>
              <a:gdLst/>
              <a:ahLst/>
              <a:cxnLst/>
              <a:rect l="l" t="t" r="r" b="b"/>
              <a:pathLst>
                <a:path w="72038" h="13704" extrusionOk="0">
                  <a:moveTo>
                    <a:pt x="40507" y="0"/>
                  </a:moveTo>
                  <a:cubicBezTo>
                    <a:pt x="37136" y="0"/>
                    <a:pt x="33942" y="3217"/>
                    <a:pt x="30581" y="6594"/>
                  </a:cubicBezTo>
                  <a:cubicBezTo>
                    <a:pt x="28958" y="8226"/>
                    <a:pt x="27281" y="9912"/>
                    <a:pt x="25577" y="11206"/>
                  </a:cubicBezTo>
                  <a:cubicBezTo>
                    <a:pt x="23460" y="12821"/>
                    <a:pt x="21618" y="13601"/>
                    <a:pt x="19873" y="13601"/>
                  </a:cubicBezTo>
                  <a:cubicBezTo>
                    <a:pt x="19508" y="13601"/>
                    <a:pt x="19146" y="13567"/>
                    <a:pt x="18788" y="13499"/>
                  </a:cubicBezTo>
                  <a:cubicBezTo>
                    <a:pt x="17271" y="13213"/>
                    <a:pt x="16334" y="12714"/>
                    <a:pt x="15915" y="11973"/>
                  </a:cubicBezTo>
                  <a:cubicBezTo>
                    <a:pt x="15326" y="10920"/>
                    <a:pt x="15862" y="9502"/>
                    <a:pt x="16379" y="8137"/>
                  </a:cubicBezTo>
                  <a:cubicBezTo>
                    <a:pt x="17120" y="6157"/>
                    <a:pt x="17887" y="4123"/>
                    <a:pt x="15442" y="3052"/>
                  </a:cubicBezTo>
                  <a:cubicBezTo>
                    <a:pt x="15184" y="2945"/>
                    <a:pt x="14880" y="2838"/>
                    <a:pt x="14550" y="2749"/>
                  </a:cubicBezTo>
                  <a:cubicBezTo>
                    <a:pt x="12579" y="2225"/>
                    <a:pt x="10749" y="2089"/>
                    <a:pt x="9109" y="2089"/>
                  </a:cubicBezTo>
                  <a:cubicBezTo>
                    <a:pt x="8152" y="2089"/>
                    <a:pt x="7260" y="2135"/>
                    <a:pt x="6441" y="2178"/>
                  </a:cubicBezTo>
                  <a:cubicBezTo>
                    <a:pt x="5718" y="2213"/>
                    <a:pt x="5045" y="2246"/>
                    <a:pt x="4421" y="2246"/>
                  </a:cubicBezTo>
                  <a:cubicBezTo>
                    <a:pt x="2505" y="2246"/>
                    <a:pt x="1058" y="1931"/>
                    <a:pt x="89" y="376"/>
                  </a:cubicBezTo>
                  <a:lnTo>
                    <a:pt x="0" y="429"/>
                  </a:lnTo>
                  <a:cubicBezTo>
                    <a:pt x="987" y="2021"/>
                    <a:pt x="2455" y="2349"/>
                    <a:pt x="4392" y="2349"/>
                  </a:cubicBezTo>
                  <a:cubicBezTo>
                    <a:pt x="5027" y="2349"/>
                    <a:pt x="5714" y="2313"/>
                    <a:pt x="6450" y="2276"/>
                  </a:cubicBezTo>
                  <a:cubicBezTo>
                    <a:pt x="7254" y="2237"/>
                    <a:pt x="8129" y="2194"/>
                    <a:pt x="9067" y="2194"/>
                  </a:cubicBezTo>
                  <a:cubicBezTo>
                    <a:pt x="10711" y="2194"/>
                    <a:pt x="12547" y="2328"/>
                    <a:pt x="14524" y="2856"/>
                  </a:cubicBezTo>
                  <a:cubicBezTo>
                    <a:pt x="14845" y="2936"/>
                    <a:pt x="15148" y="3043"/>
                    <a:pt x="15407" y="3150"/>
                  </a:cubicBezTo>
                  <a:cubicBezTo>
                    <a:pt x="17753" y="4176"/>
                    <a:pt x="17039" y="6085"/>
                    <a:pt x="16281" y="8101"/>
                  </a:cubicBezTo>
                  <a:cubicBezTo>
                    <a:pt x="15755" y="9493"/>
                    <a:pt x="15219" y="10929"/>
                    <a:pt x="15826" y="12018"/>
                  </a:cubicBezTo>
                  <a:cubicBezTo>
                    <a:pt x="16263" y="12794"/>
                    <a:pt x="17227" y="13311"/>
                    <a:pt x="18770" y="13597"/>
                  </a:cubicBezTo>
                  <a:cubicBezTo>
                    <a:pt x="19136" y="13668"/>
                    <a:pt x="19501" y="13704"/>
                    <a:pt x="19876" y="13704"/>
                  </a:cubicBezTo>
                  <a:cubicBezTo>
                    <a:pt x="21643" y="13704"/>
                    <a:pt x="23507" y="12919"/>
                    <a:pt x="25639" y="11295"/>
                  </a:cubicBezTo>
                  <a:cubicBezTo>
                    <a:pt x="27343" y="9993"/>
                    <a:pt x="29029" y="8307"/>
                    <a:pt x="30653" y="6674"/>
                  </a:cubicBezTo>
                  <a:cubicBezTo>
                    <a:pt x="33997" y="3306"/>
                    <a:pt x="37181" y="106"/>
                    <a:pt x="40518" y="106"/>
                  </a:cubicBezTo>
                  <a:cubicBezTo>
                    <a:pt x="40956" y="106"/>
                    <a:pt x="41396" y="161"/>
                    <a:pt x="41840" y="278"/>
                  </a:cubicBezTo>
                  <a:cubicBezTo>
                    <a:pt x="45096" y="1143"/>
                    <a:pt x="47299" y="2214"/>
                    <a:pt x="49244" y="3159"/>
                  </a:cubicBezTo>
                  <a:cubicBezTo>
                    <a:pt x="51785" y="4403"/>
                    <a:pt x="53875" y="5418"/>
                    <a:pt x="57240" y="5418"/>
                  </a:cubicBezTo>
                  <a:cubicBezTo>
                    <a:pt x="57809" y="5418"/>
                    <a:pt x="58415" y="5389"/>
                    <a:pt x="59066" y="5327"/>
                  </a:cubicBezTo>
                  <a:cubicBezTo>
                    <a:pt x="59575" y="5280"/>
                    <a:pt x="60069" y="5258"/>
                    <a:pt x="60548" y="5258"/>
                  </a:cubicBezTo>
                  <a:cubicBezTo>
                    <a:pt x="67558" y="5258"/>
                    <a:pt x="71297" y="9997"/>
                    <a:pt x="71948" y="11366"/>
                  </a:cubicBezTo>
                  <a:lnTo>
                    <a:pt x="72038" y="11322"/>
                  </a:lnTo>
                  <a:cubicBezTo>
                    <a:pt x="71386" y="9936"/>
                    <a:pt x="67617" y="5159"/>
                    <a:pt x="60555" y="5159"/>
                  </a:cubicBezTo>
                  <a:cubicBezTo>
                    <a:pt x="60072" y="5159"/>
                    <a:pt x="59572" y="5181"/>
                    <a:pt x="59057" y="5229"/>
                  </a:cubicBezTo>
                  <a:cubicBezTo>
                    <a:pt x="58420" y="5289"/>
                    <a:pt x="57827" y="5317"/>
                    <a:pt x="57268" y="5317"/>
                  </a:cubicBezTo>
                  <a:cubicBezTo>
                    <a:pt x="53909" y="5317"/>
                    <a:pt x="51828" y="4302"/>
                    <a:pt x="49289" y="3070"/>
                  </a:cubicBezTo>
                  <a:cubicBezTo>
                    <a:pt x="47335" y="2115"/>
                    <a:pt x="45132" y="1045"/>
                    <a:pt x="41867" y="180"/>
                  </a:cubicBezTo>
                  <a:cubicBezTo>
                    <a:pt x="41410" y="58"/>
                    <a:pt x="40957" y="0"/>
                    <a:pt x="4050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9"/>
            <p:cNvSpPr/>
            <p:nvPr/>
          </p:nvSpPr>
          <p:spPr>
            <a:xfrm>
              <a:off x="5171575" y="1594725"/>
              <a:ext cx="1804525" cy="358300"/>
            </a:xfrm>
            <a:custGeom>
              <a:avLst/>
              <a:gdLst/>
              <a:ahLst/>
              <a:cxnLst/>
              <a:rect l="l" t="t" r="r" b="b"/>
              <a:pathLst>
                <a:path w="72181" h="14332" extrusionOk="0">
                  <a:moveTo>
                    <a:pt x="40191" y="0"/>
                  </a:moveTo>
                  <a:cubicBezTo>
                    <a:pt x="36757" y="0"/>
                    <a:pt x="33543" y="3396"/>
                    <a:pt x="30171" y="6963"/>
                  </a:cubicBezTo>
                  <a:cubicBezTo>
                    <a:pt x="26785" y="10539"/>
                    <a:pt x="23299" y="14222"/>
                    <a:pt x="19532" y="14222"/>
                  </a:cubicBezTo>
                  <a:cubicBezTo>
                    <a:pt x="19220" y="14222"/>
                    <a:pt x="18907" y="14196"/>
                    <a:pt x="18592" y="14144"/>
                  </a:cubicBezTo>
                  <a:cubicBezTo>
                    <a:pt x="17031" y="13885"/>
                    <a:pt x="16067" y="13404"/>
                    <a:pt x="15657" y="12663"/>
                  </a:cubicBezTo>
                  <a:cubicBezTo>
                    <a:pt x="15086" y="11628"/>
                    <a:pt x="15675" y="10192"/>
                    <a:pt x="16246" y="8800"/>
                  </a:cubicBezTo>
                  <a:cubicBezTo>
                    <a:pt x="16825" y="7400"/>
                    <a:pt x="17423" y="5946"/>
                    <a:pt x="16879" y="4831"/>
                  </a:cubicBezTo>
                  <a:cubicBezTo>
                    <a:pt x="16540" y="4144"/>
                    <a:pt x="15782" y="3644"/>
                    <a:pt x="14586" y="3323"/>
                  </a:cubicBezTo>
                  <a:cubicBezTo>
                    <a:pt x="12487" y="2757"/>
                    <a:pt x="10553" y="2627"/>
                    <a:pt x="8842" y="2627"/>
                  </a:cubicBezTo>
                  <a:cubicBezTo>
                    <a:pt x="8045" y="2627"/>
                    <a:pt x="7297" y="2655"/>
                    <a:pt x="6602" y="2681"/>
                  </a:cubicBezTo>
                  <a:cubicBezTo>
                    <a:pt x="5946" y="2708"/>
                    <a:pt x="5331" y="2733"/>
                    <a:pt x="4755" y="2733"/>
                  </a:cubicBezTo>
                  <a:cubicBezTo>
                    <a:pt x="2699" y="2733"/>
                    <a:pt x="1149" y="2412"/>
                    <a:pt x="90" y="718"/>
                  </a:cubicBezTo>
                  <a:lnTo>
                    <a:pt x="0" y="771"/>
                  </a:lnTo>
                  <a:cubicBezTo>
                    <a:pt x="1094" y="2518"/>
                    <a:pt x="2679" y="2836"/>
                    <a:pt x="4780" y="2836"/>
                  </a:cubicBezTo>
                  <a:cubicBezTo>
                    <a:pt x="5352" y="2836"/>
                    <a:pt x="5962" y="2812"/>
                    <a:pt x="6611" y="2788"/>
                  </a:cubicBezTo>
                  <a:cubicBezTo>
                    <a:pt x="7306" y="2762"/>
                    <a:pt x="8056" y="2734"/>
                    <a:pt x="8854" y="2734"/>
                  </a:cubicBezTo>
                  <a:cubicBezTo>
                    <a:pt x="10556" y="2734"/>
                    <a:pt x="12477" y="2862"/>
                    <a:pt x="14560" y="3421"/>
                  </a:cubicBezTo>
                  <a:cubicBezTo>
                    <a:pt x="15728" y="3733"/>
                    <a:pt x="16460" y="4215"/>
                    <a:pt x="16781" y="4884"/>
                  </a:cubicBezTo>
                  <a:cubicBezTo>
                    <a:pt x="17316" y="5946"/>
                    <a:pt x="16718" y="7382"/>
                    <a:pt x="16156" y="8756"/>
                  </a:cubicBezTo>
                  <a:cubicBezTo>
                    <a:pt x="15568" y="10174"/>
                    <a:pt x="14970" y="11637"/>
                    <a:pt x="15568" y="12717"/>
                  </a:cubicBezTo>
                  <a:cubicBezTo>
                    <a:pt x="15996" y="13484"/>
                    <a:pt x="16977" y="13983"/>
                    <a:pt x="18574" y="14251"/>
                  </a:cubicBezTo>
                  <a:cubicBezTo>
                    <a:pt x="18895" y="14305"/>
                    <a:pt x="19216" y="14331"/>
                    <a:pt x="19529" y="14331"/>
                  </a:cubicBezTo>
                  <a:cubicBezTo>
                    <a:pt x="23338" y="14331"/>
                    <a:pt x="26844" y="10620"/>
                    <a:pt x="30243" y="7034"/>
                  </a:cubicBezTo>
                  <a:cubicBezTo>
                    <a:pt x="33599" y="3483"/>
                    <a:pt x="36791" y="109"/>
                    <a:pt x="40184" y="109"/>
                  </a:cubicBezTo>
                  <a:cubicBezTo>
                    <a:pt x="40669" y="109"/>
                    <a:pt x="41158" y="178"/>
                    <a:pt x="41653" y="325"/>
                  </a:cubicBezTo>
                  <a:cubicBezTo>
                    <a:pt x="44962" y="1307"/>
                    <a:pt x="47184" y="2502"/>
                    <a:pt x="49146" y="3555"/>
                  </a:cubicBezTo>
                  <a:cubicBezTo>
                    <a:pt x="51716" y="4947"/>
                    <a:pt x="53820" y="6081"/>
                    <a:pt x="57262" y="6081"/>
                  </a:cubicBezTo>
                  <a:cubicBezTo>
                    <a:pt x="57812" y="6081"/>
                    <a:pt x="58396" y="6052"/>
                    <a:pt x="59022" y="5990"/>
                  </a:cubicBezTo>
                  <a:cubicBezTo>
                    <a:pt x="59538" y="5940"/>
                    <a:pt x="60040" y="5917"/>
                    <a:pt x="60529" y="5917"/>
                  </a:cubicBezTo>
                  <a:cubicBezTo>
                    <a:pt x="67108" y="5917"/>
                    <a:pt x="71269" y="10185"/>
                    <a:pt x="72091" y="11887"/>
                  </a:cubicBezTo>
                  <a:lnTo>
                    <a:pt x="72181" y="11833"/>
                  </a:lnTo>
                  <a:cubicBezTo>
                    <a:pt x="71681" y="10790"/>
                    <a:pt x="70209" y="9157"/>
                    <a:pt x="68068" y="7873"/>
                  </a:cubicBezTo>
                  <a:cubicBezTo>
                    <a:pt x="66431" y="6895"/>
                    <a:pt x="63875" y="5816"/>
                    <a:pt x="60554" y="5816"/>
                  </a:cubicBezTo>
                  <a:cubicBezTo>
                    <a:pt x="60057" y="5816"/>
                    <a:pt x="59544" y="5840"/>
                    <a:pt x="59013" y="5892"/>
                  </a:cubicBezTo>
                  <a:cubicBezTo>
                    <a:pt x="58402" y="5951"/>
                    <a:pt x="57830" y="5979"/>
                    <a:pt x="57291" y="5979"/>
                  </a:cubicBezTo>
                  <a:cubicBezTo>
                    <a:pt x="53860" y="5979"/>
                    <a:pt x="51760" y="4846"/>
                    <a:pt x="49200" y="3466"/>
                  </a:cubicBezTo>
                  <a:cubicBezTo>
                    <a:pt x="47228" y="2404"/>
                    <a:pt x="44998" y="1209"/>
                    <a:pt x="41680" y="218"/>
                  </a:cubicBezTo>
                  <a:cubicBezTo>
                    <a:pt x="41178" y="70"/>
                    <a:pt x="40682" y="0"/>
                    <a:pt x="4019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2" name="Google Shape;1022;p9"/>
          <p:cNvSpPr/>
          <p:nvPr/>
        </p:nvSpPr>
        <p:spPr>
          <a:xfrm>
            <a:off x="3057825" y="37339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9"/>
          <p:cNvSpPr/>
          <p:nvPr/>
        </p:nvSpPr>
        <p:spPr>
          <a:xfrm>
            <a:off x="2151500" y="41070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9"/>
          <p:cNvSpPr/>
          <p:nvPr/>
        </p:nvSpPr>
        <p:spPr>
          <a:xfrm>
            <a:off x="746363" y="28179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9"/>
          <p:cNvSpPr/>
          <p:nvPr/>
        </p:nvSpPr>
        <p:spPr>
          <a:xfrm>
            <a:off x="-99837" y="37339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9"/>
          <p:cNvSpPr/>
          <p:nvPr/>
        </p:nvSpPr>
        <p:spPr>
          <a:xfrm>
            <a:off x="8454313" y="34997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9"/>
          <p:cNvSpPr/>
          <p:nvPr/>
        </p:nvSpPr>
        <p:spPr>
          <a:xfrm>
            <a:off x="1441313" y="34997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8" name="Google Shape;1028;p9"/>
          <p:cNvGrpSpPr/>
          <p:nvPr/>
        </p:nvGrpSpPr>
        <p:grpSpPr>
          <a:xfrm>
            <a:off x="367100" y="1898025"/>
            <a:ext cx="37200" cy="2435125"/>
            <a:chOff x="367100" y="2392375"/>
            <a:chExt cx="37200" cy="2435125"/>
          </a:xfrm>
        </p:grpSpPr>
        <p:sp>
          <p:nvSpPr>
            <p:cNvPr id="1029" name="Google Shape;1029;p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 name="Google Shape;1031;p9"/>
          <p:cNvGrpSpPr/>
          <p:nvPr/>
        </p:nvGrpSpPr>
        <p:grpSpPr>
          <a:xfrm>
            <a:off x="881275" y="3614813"/>
            <a:ext cx="37200" cy="833425"/>
            <a:chOff x="367100" y="2392375"/>
            <a:chExt cx="37200" cy="833425"/>
          </a:xfrm>
        </p:grpSpPr>
        <p:sp>
          <p:nvSpPr>
            <p:cNvPr id="1032" name="Google Shape;1032;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 name="Google Shape;1034;p9"/>
          <p:cNvGrpSpPr/>
          <p:nvPr/>
        </p:nvGrpSpPr>
        <p:grpSpPr>
          <a:xfrm>
            <a:off x="1067913" y="2772300"/>
            <a:ext cx="37200" cy="1232425"/>
            <a:chOff x="367100" y="2392375"/>
            <a:chExt cx="37200" cy="1232425"/>
          </a:xfrm>
        </p:grpSpPr>
        <p:sp>
          <p:nvSpPr>
            <p:cNvPr id="1035" name="Google Shape;1035;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 name="Google Shape;1037;p9"/>
          <p:cNvGrpSpPr/>
          <p:nvPr/>
        </p:nvGrpSpPr>
        <p:grpSpPr>
          <a:xfrm>
            <a:off x="2586713" y="3738400"/>
            <a:ext cx="37200" cy="1232425"/>
            <a:chOff x="367100" y="2392375"/>
            <a:chExt cx="37200" cy="1232425"/>
          </a:xfrm>
        </p:grpSpPr>
        <p:sp>
          <p:nvSpPr>
            <p:cNvPr id="1038" name="Google Shape;1038;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 name="Google Shape;1040;p9"/>
          <p:cNvGrpSpPr/>
          <p:nvPr/>
        </p:nvGrpSpPr>
        <p:grpSpPr>
          <a:xfrm>
            <a:off x="1304375" y="4187388"/>
            <a:ext cx="37200" cy="833425"/>
            <a:chOff x="367100" y="2392375"/>
            <a:chExt cx="37200" cy="833425"/>
          </a:xfrm>
        </p:grpSpPr>
        <p:sp>
          <p:nvSpPr>
            <p:cNvPr id="1041" name="Google Shape;1041;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 name="Google Shape;1043;p9"/>
          <p:cNvGrpSpPr/>
          <p:nvPr/>
        </p:nvGrpSpPr>
        <p:grpSpPr>
          <a:xfrm>
            <a:off x="1659000" y="2318550"/>
            <a:ext cx="37200" cy="2435125"/>
            <a:chOff x="367100" y="2392375"/>
            <a:chExt cx="37200" cy="2435125"/>
          </a:xfrm>
        </p:grpSpPr>
        <p:sp>
          <p:nvSpPr>
            <p:cNvPr id="1044" name="Google Shape;1044;p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 name="Google Shape;1046;p9"/>
          <p:cNvGrpSpPr/>
          <p:nvPr/>
        </p:nvGrpSpPr>
        <p:grpSpPr>
          <a:xfrm>
            <a:off x="658425" y="3814075"/>
            <a:ext cx="37200" cy="1232425"/>
            <a:chOff x="367100" y="2392375"/>
            <a:chExt cx="37200" cy="1232425"/>
          </a:xfrm>
        </p:grpSpPr>
        <p:sp>
          <p:nvSpPr>
            <p:cNvPr id="1047" name="Google Shape;1047;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 name="Google Shape;1049;p9"/>
          <p:cNvGrpSpPr/>
          <p:nvPr/>
        </p:nvGrpSpPr>
        <p:grpSpPr>
          <a:xfrm>
            <a:off x="3161538" y="4187400"/>
            <a:ext cx="37200" cy="833425"/>
            <a:chOff x="367100" y="2392375"/>
            <a:chExt cx="37200" cy="833425"/>
          </a:xfrm>
        </p:grpSpPr>
        <p:sp>
          <p:nvSpPr>
            <p:cNvPr id="1050" name="Google Shape;1050;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 name="Google Shape;1052;p9"/>
          <p:cNvGrpSpPr/>
          <p:nvPr/>
        </p:nvGrpSpPr>
        <p:grpSpPr>
          <a:xfrm>
            <a:off x="3964175" y="4033113"/>
            <a:ext cx="37200" cy="833425"/>
            <a:chOff x="367100" y="2392375"/>
            <a:chExt cx="37200" cy="833425"/>
          </a:xfrm>
        </p:grpSpPr>
        <p:sp>
          <p:nvSpPr>
            <p:cNvPr id="1053" name="Google Shape;1053;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5" name="Google Shape;1055;p9"/>
          <p:cNvGrpSpPr/>
          <p:nvPr/>
        </p:nvGrpSpPr>
        <p:grpSpPr>
          <a:xfrm>
            <a:off x="2151500" y="3499713"/>
            <a:ext cx="37200" cy="833425"/>
            <a:chOff x="367100" y="2392375"/>
            <a:chExt cx="37200" cy="833425"/>
          </a:xfrm>
        </p:grpSpPr>
        <p:sp>
          <p:nvSpPr>
            <p:cNvPr id="1056" name="Google Shape;1056;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8" name="Google Shape;1058;p9"/>
          <p:cNvGrpSpPr/>
          <p:nvPr/>
        </p:nvGrpSpPr>
        <p:grpSpPr>
          <a:xfrm>
            <a:off x="7918375" y="2571738"/>
            <a:ext cx="37200" cy="2435125"/>
            <a:chOff x="367100" y="2392375"/>
            <a:chExt cx="37200" cy="2435125"/>
          </a:xfrm>
        </p:grpSpPr>
        <p:sp>
          <p:nvSpPr>
            <p:cNvPr id="1059" name="Google Shape;1059;p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 name="Google Shape;1061;p9"/>
          <p:cNvGrpSpPr/>
          <p:nvPr/>
        </p:nvGrpSpPr>
        <p:grpSpPr>
          <a:xfrm>
            <a:off x="7713288" y="4333150"/>
            <a:ext cx="37200" cy="833425"/>
            <a:chOff x="367100" y="2392375"/>
            <a:chExt cx="37200" cy="833425"/>
          </a:xfrm>
        </p:grpSpPr>
        <p:sp>
          <p:nvSpPr>
            <p:cNvPr id="1062" name="Google Shape;1062;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 name="Google Shape;1064;p9"/>
          <p:cNvGrpSpPr/>
          <p:nvPr/>
        </p:nvGrpSpPr>
        <p:grpSpPr>
          <a:xfrm>
            <a:off x="7349700" y="3263500"/>
            <a:ext cx="37200" cy="1232425"/>
            <a:chOff x="367100" y="2392375"/>
            <a:chExt cx="37200" cy="1232425"/>
          </a:xfrm>
        </p:grpSpPr>
        <p:sp>
          <p:nvSpPr>
            <p:cNvPr id="1065" name="Google Shape;1065;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7" name="Google Shape;1067;p9"/>
          <p:cNvGrpSpPr/>
          <p:nvPr/>
        </p:nvGrpSpPr>
        <p:grpSpPr>
          <a:xfrm>
            <a:off x="8872675" y="1608338"/>
            <a:ext cx="37200" cy="2435125"/>
            <a:chOff x="367100" y="2392375"/>
            <a:chExt cx="37200" cy="2435125"/>
          </a:xfrm>
        </p:grpSpPr>
        <p:sp>
          <p:nvSpPr>
            <p:cNvPr id="1068" name="Google Shape;1068;p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 name="Google Shape;1070;p9"/>
          <p:cNvGrpSpPr/>
          <p:nvPr/>
        </p:nvGrpSpPr>
        <p:grpSpPr>
          <a:xfrm>
            <a:off x="5876450" y="4187388"/>
            <a:ext cx="37200" cy="833425"/>
            <a:chOff x="367100" y="2392375"/>
            <a:chExt cx="37200" cy="833425"/>
          </a:xfrm>
        </p:grpSpPr>
        <p:sp>
          <p:nvSpPr>
            <p:cNvPr id="1071" name="Google Shape;1071;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3" name="Google Shape;1073;p9"/>
          <p:cNvGrpSpPr/>
          <p:nvPr/>
        </p:nvGrpSpPr>
        <p:grpSpPr>
          <a:xfrm>
            <a:off x="5316300" y="4085913"/>
            <a:ext cx="37200" cy="833425"/>
            <a:chOff x="367100" y="2392375"/>
            <a:chExt cx="37200" cy="833425"/>
          </a:xfrm>
        </p:grpSpPr>
        <p:sp>
          <p:nvSpPr>
            <p:cNvPr id="1074" name="Google Shape;1074;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6" name="Google Shape;1076;p9"/>
          <p:cNvGrpSpPr/>
          <p:nvPr/>
        </p:nvGrpSpPr>
        <p:grpSpPr>
          <a:xfrm>
            <a:off x="6436600" y="3614825"/>
            <a:ext cx="37200" cy="1232425"/>
            <a:chOff x="367100" y="2392375"/>
            <a:chExt cx="37200" cy="1232425"/>
          </a:xfrm>
        </p:grpSpPr>
        <p:sp>
          <p:nvSpPr>
            <p:cNvPr id="1077" name="Google Shape;1077;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 name="Google Shape;1079;p9"/>
          <p:cNvGrpSpPr/>
          <p:nvPr/>
        </p:nvGrpSpPr>
        <p:grpSpPr>
          <a:xfrm>
            <a:off x="8909875" y="4143300"/>
            <a:ext cx="37200" cy="833425"/>
            <a:chOff x="367100" y="2392375"/>
            <a:chExt cx="37200" cy="833425"/>
          </a:xfrm>
        </p:grpSpPr>
        <p:sp>
          <p:nvSpPr>
            <p:cNvPr id="1080" name="Google Shape;1080;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 name="Google Shape;1082;p9"/>
          <p:cNvGrpSpPr/>
          <p:nvPr/>
        </p:nvGrpSpPr>
        <p:grpSpPr>
          <a:xfrm>
            <a:off x="8561688" y="3987913"/>
            <a:ext cx="37200" cy="833425"/>
            <a:chOff x="367100" y="2392375"/>
            <a:chExt cx="37200" cy="833425"/>
          </a:xfrm>
        </p:grpSpPr>
        <p:sp>
          <p:nvSpPr>
            <p:cNvPr id="1083" name="Google Shape;1083;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5" name="Google Shape;1085;p9"/>
          <p:cNvGrpSpPr/>
          <p:nvPr/>
        </p:nvGrpSpPr>
        <p:grpSpPr>
          <a:xfrm>
            <a:off x="8250688" y="3614825"/>
            <a:ext cx="37200" cy="1232425"/>
            <a:chOff x="367100" y="2392375"/>
            <a:chExt cx="37200" cy="1232425"/>
          </a:xfrm>
        </p:grpSpPr>
        <p:sp>
          <p:nvSpPr>
            <p:cNvPr id="1086" name="Google Shape;1086;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8" name="Google Shape;1088;p9"/>
          <p:cNvSpPr/>
          <p:nvPr/>
        </p:nvSpPr>
        <p:spPr>
          <a:xfrm>
            <a:off x="7070700" y="38586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9"/>
          <p:cNvSpPr/>
          <p:nvPr/>
        </p:nvSpPr>
        <p:spPr>
          <a:xfrm>
            <a:off x="6323266" y="44287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0" name="Google Shape;1090;p9"/>
          <p:cNvGrpSpPr/>
          <p:nvPr/>
        </p:nvGrpSpPr>
        <p:grpSpPr>
          <a:xfrm>
            <a:off x="179163" y="3701225"/>
            <a:ext cx="37200" cy="1232425"/>
            <a:chOff x="367100" y="2392375"/>
            <a:chExt cx="37200" cy="1232425"/>
          </a:xfrm>
        </p:grpSpPr>
        <p:sp>
          <p:nvSpPr>
            <p:cNvPr id="1091" name="Google Shape;1091;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3" name="Google Shape;1093;p9"/>
          <p:cNvGrpSpPr/>
          <p:nvPr/>
        </p:nvGrpSpPr>
        <p:grpSpPr>
          <a:xfrm>
            <a:off x="4664063" y="3971538"/>
            <a:ext cx="37200" cy="833425"/>
            <a:chOff x="367100" y="2392375"/>
            <a:chExt cx="37200" cy="833425"/>
          </a:xfrm>
        </p:grpSpPr>
        <p:sp>
          <p:nvSpPr>
            <p:cNvPr id="1094" name="Google Shape;1094;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6" name="Google Shape;1096;p9"/>
          <p:cNvSpPr/>
          <p:nvPr/>
        </p:nvSpPr>
        <p:spPr>
          <a:xfrm>
            <a:off x="8003700" y="28179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7" name="Google Shape;1097;p9"/>
          <p:cNvGrpSpPr/>
          <p:nvPr/>
        </p:nvGrpSpPr>
        <p:grpSpPr>
          <a:xfrm>
            <a:off x="8561675" y="2681650"/>
            <a:ext cx="37200" cy="1232425"/>
            <a:chOff x="367100" y="2392375"/>
            <a:chExt cx="37200" cy="1232425"/>
          </a:xfrm>
        </p:grpSpPr>
        <p:sp>
          <p:nvSpPr>
            <p:cNvPr id="1098" name="Google Shape;1098;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9"/>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100" name="Shape 1100"/>
        <p:cNvGrpSpPr/>
        <p:nvPr/>
      </p:nvGrpSpPr>
      <p:grpSpPr>
        <a:xfrm>
          <a:off x="0" y="0"/>
          <a:ext cx="0" cy="0"/>
          <a:chOff x="0" y="0"/>
          <a:chExt cx="0" cy="0"/>
        </a:xfrm>
      </p:grpSpPr>
      <p:grpSp>
        <p:nvGrpSpPr>
          <p:cNvPr id="1101" name="Google Shape;1101;p10"/>
          <p:cNvGrpSpPr/>
          <p:nvPr/>
        </p:nvGrpSpPr>
        <p:grpSpPr>
          <a:xfrm>
            <a:off x="-3850468" y="3979508"/>
            <a:ext cx="10694788" cy="1705778"/>
            <a:chOff x="862259" y="3765588"/>
            <a:chExt cx="7268444" cy="1159289"/>
          </a:xfrm>
        </p:grpSpPr>
        <p:sp>
          <p:nvSpPr>
            <p:cNvPr id="1102" name="Google Shape;1102;p10"/>
            <p:cNvSpPr/>
            <p:nvPr/>
          </p:nvSpPr>
          <p:spPr>
            <a:xfrm>
              <a:off x="1224575" y="3765588"/>
              <a:ext cx="6492810" cy="610067"/>
            </a:xfrm>
            <a:custGeom>
              <a:avLst/>
              <a:gdLst/>
              <a:ahLst/>
              <a:cxnLst/>
              <a:rect l="l" t="t" r="r" b="b"/>
              <a:pathLst>
                <a:path w="81843" h="7690" extrusionOk="0">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10"/>
            <p:cNvSpPr/>
            <p:nvPr/>
          </p:nvSpPr>
          <p:spPr>
            <a:xfrm>
              <a:off x="1200537" y="3784469"/>
              <a:ext cx="6544455" cy="621649"/>
            </a:xfrm>
            <a:custGeom>
              <a:avLst/>
              <a:gdLst/>
              <a:ahLst/>
              <a:cxnLst/>
              <a:rect l="l" t="t" r="r" b="b"/>
              <a:pathLst>
                <a:path w="82494" h="7836" extrusionOk="0">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10"/>
            <p:cNvSpPr/>
            <p:nvPr/>
          </p:nvSpPr>
          <p:spPr>
            <a:xfrm>
              <a:off x="1176499" y="3803033"/>
              <a:ext cx="6596101" cy="637040"/>
            </a:xfrm>
            <a:custGeom>
              <a:avLst/>
              <a:gdLst/>
              <a:ahLst/>
              <a:cxnLst/>
              <a:rect l="l" t="t" r="r" b="b"/>
              <a:pathLst>
                <a:path w="83145" h="8030" extrusionOk="0">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10"/>
            <p:cNvSpPr/>
            <p:nvPr/>
          </p:nvSpPr>
          <p:spPr>
            <a:xfrm>
              <a:off x="1152381" y="3822152"/>
              <a:ext cx="6647826" cy="653303"/>
            </a:xfrm>
            <a:custGeom>
              <a:avLst/>
              <a:gdLst/>
              <a:ahLst/>
              <a:cxnLst/>
              <a:rect l="l" t="t" r="r" b="b"/>
              <a:pathLst>
                <a:path w="83797" h="8235" extrusionOk="0">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10"/>
            <p:cNvSpPr/>
            <p:nvPr/>
          </p:nvSpPr>
          <p:spPr>
            <a:xfrm>
              <a:off x="1128343" y="3840637"/>
              <a:ext cx="6699471" cy="670201"/>
            </a:xfrm>
            <a:custGeom>
              <a:avLst/>
              <a:gdLst/>
              <a:ahLst/>
              <a:cxnLst/>
              <a:rect l="l" t="t" r="r" b="b"/>
              <a:pathLst>
                <a:path w="84448" h="8448" extrusionOk="0">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10"/>
            <p:cNvSpPr/>
            <p:nvPr/>
          </p:nvSpPr>
          <p:spPr>
            <a:xfrm>
              <a:off x="1103591" y="3858408"/>
              <a:ext cx="6751830" cy="689241"/>
            </a:xfrm>
            <a:custGeom>
              <a:avLst/>
              <a:gdLst/>
              <a:ahLst/>
              <a:cxnLst/>
              <a:rect l="l" t="t" r="r" b="b"/>
              <a:pathLst>
                <a:path w="85108" h="8688" extrusionOk="0">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10"/>
            <p:cNvSpPr/>
            <p:nvPr/>
          </p:nvSpPr>
          <p:spPr>
            <a:xfrm>
              <a:off x="1079553" y="3876813"/>
              <a:ext cx="6803476" cy="707646"/>
            </a:xfrm>
            <a:custGeom>
              <a:avLst/>
              <a:gdLst/>
              <a:ahLst/>
              <a:cxnLst/>
              <a:rect l="l" t="t" r="r" b="b"/>
              <a:pathLst>
                <a:path w="85759" h="8920" extrusionOk="0">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10"/>
            <p:cNvSpPr/>
            <p:nvPr/>
          </p:nvSpPr>
          <p:spPr>
            <a:xfrm>
              <a:off x="1055436" y="3894980"/>
              <a:ext cx="6854487" cy="727003"/>
            </a:xfrm>
            <a:custGeom>
              <a:avLst/>
              <a:gdLst/>
              <a:ahLst/>
              <a:cxnLst/>
              <a:rect l="l" t="t" r="r" b="b"/>
              <a:pathLst>
                <a:path w="86402" h="9164" extrusionOk="0">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10"/>
            <p:cNvSpPr/>
            <p:nvPr/>
          </p:nvSpPr>
          <p:spPr>
            <a:xfrm>
              <a:off x="1031398" y="3913306"/>
              <a:ext cx="6906132" cy="746201"/>
            </a:xfrm>
            <a:custGeom>
              <a:avLst/>
              <a:gdLst/>
              <a:ahLst/>
              <a:cxnLst/>
              <a:rect l="l" t="t" r="r" b="b"/>
              <a:pathLst>
                <a:path w="87053" h="9406" extrusionOk="0">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10"/>
            <p:cNvSpPr/>
            <p:nvPr/>
          </p:nvSpPr>
          <p:spPr>
            <a:xfrm>
              <a:off x="1007360" y="3931632"/>
              <a:ext cx="6957698" cy="765400"/>
            </a:xfrm>
            <a:custGeom>
              <a:avLst/>
              <a:gdLst/>
              <a:ahLst/>
              <a:cxnLst/>
              <a:rect l="l" t="t" r="r" b="b"/>
              <a:pathLst>
                <a:path w="87703" h="9648" extrusionOk="0">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10"/>
            <p:cNvSpPr/>
            <p:nvPr/>
          </p:nvSpPr>
          <p:spPr>
            <a:xfrm>
              <a:off x="983242" y="3949482"/>
              <a:ext cx="7009423" cy="784995"/>
            </a:xfrm>
            <a:custGeom>
              <a:avLst/>
              <a:gdLst/>
              <a:ahLst/>
              <a:cxnLst/>
              <a:rect l="l" t="t" r="r" b="b"/>
              <a:pathLst>
                <a:path w="88355" h="9895" extrusionOk="0">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10"/>
            <p:cNvSpPr/>
            <p:nvPr/>
          </p:nvSpPr>
          <p:spPr>
            <a:xfrm>
              <a:off x="959204" y="3967571"/>
              <a:ext cx="7061068" cy="805146"/>
            </a:xfrm>
            <a:custGeom>
              <a:avLst/>
              <a:gdLst/>
              <a:ahLst/>
              <a:cxnLst/>
              <a:rect l="l" t="t" r="r" b="b"/>
              <a:pathLst>
                <a:path w="89006" h="10149" extrusionOk="0">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10"/>
            <p:cNvSpPr/>
            <p:nvPr/>
          </p:nvSpPr>
          <p:spPr>
            <a:xfrm>
              <a:off x="935166" y="3985341"/>
              <a:ext cx="7112714" cy="824899"/>
            </a:xfrm>
            <a:custGeom>
              <a:avLst/>
              <a:gdLst/>
              <a:ahLst/>
              <a:cxnLst/>
              <a:rect l="l" t="t" r="r" b="b"/>
              <a:pathLst>
                <a:path w="89657" h="10398" extrusionOk="0">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10"/>
            <p:cNvSpPr/>
            <p:nvPr/>
          </p:nvSpPr>
          <p:spPr>
            <a:xfrm>
              <a:off x="910335" y="4002874"/>
              <a:ext cx="7165153" cy="845605"/>
            </a:xfrm>
            <a:custGeom>
              <a:avLst/>
              <a:gdLst/>
              <a:ahLst/>
              <a:cxnLst/>
              <a:rect l="l" t="t" r="r" b="b"/>
              <a:pathLst>
                <a:path w="90318" h="10659" extrusionOk="0">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10"/>
            <p:cNvSpPr/>
            <p:nvPr/>
          </p:nvSpPr>
          <p:spPr>
            <a:xfrm>
              <a:off x="886297" y="4017233"/>
              <a:ext cx="7216798" cy="870119"/>
            </a:xfrm>
            <a:custGeom>
              <a:avLst/>
              <a:gdLst/>
              <a:ahLst/>
              <a:cxnLst/>
              <a:rect l="l" t="t" r="r" b="b"/>
              <a:pathLst>
                <a:path w="90969" h="10968" extrusionOk="0">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10"/>
            <p:cNvSpPr/>
            <p:nvPr/>
          </p:nvSpPr>
          <p:spPr>
            <a:xfrm>
              <a:off x="862259" y="4011204"/>
              <a:ext cx="7268444" cy="913672"/>
            </a:xfrm>
            <a:custGeom>
              <a:avLst/>
              <a:gdLst/>
              <a:ahLst/>
              <a:cxnLst/>
              <a:rect l="l" t="t" r="r" b="b"/>
              <a:pathLst>
                <a:path w="91620" h="11517" extrusionOk="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18" name="Google Shape;1118;p10"/>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10"/>
          <p:cNvSpPr/>
          <p:nvPr/>
        </p:nvSpPr>
        <p:spPr>
          <a:xfrm>
            <a:off x="2799513" y="44287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10"/>
          <p:cNvSpPr/>
          <p:nvPr/>
        </p:nvSpPr>
        <p:spPr>
          <a:xfrm>
            <a:off x="316650" y="4044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10"/>
          <p:cNvSpPr/>
          <p:nvPr/>
        </p:nvSpPr>
        <p:spPr>
          <a:xfrm>
            <a:off x="4447888" y="4250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10"/>
          <p:cNvSpPr/>
          <p:nvPr/>
        </p:nvSpPr>
        <p:spPr>
          <a:xfrm>
            <a:off x="7132200" y="39971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10"/>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10"/>
          <p:cNvSpPr/>
          <p:nvPr/>
        </p:nvSpPr>
        <p:spPr>
          <a:xfrm>
            <a:off x="4385063" y="4639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5" name="Google Shape;1125;p10"/>
          <p:cNvGrpSpPr/>
          <p:nvPr/>
        </p:nvGrpSpPr>
        <p:grpSpPr>
          <a:xfrm>
            <a:off x="367100" y="3091113"/>
            <a:ext cx="37200" cy="2435125"/>
            <a:chOff x="367100" y="2392375"/>
            <a:chExt cx="37200" cy="2435125"/>
          </a:xfrm>
        </p:grpSpPr>
        <p:sp>
          <p:nvSpPr>
            <p:cNvPr id="1126" name="Google Shape;1126;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8" name="Google Shape;1128;p10"/>
          <p:cNvGrpSpPr/>
          <p:nvPr/>
        </p:nvGrpSpPr>
        <p:grpSpPr>
          <a:xfrm>
            <a:off x="1496950" y="4428750"/>
            <a:ext cx="37200" cy="833425"/>
            <a:chOff x="367100" y="2392375"/>
            <a:chExt cx="37200" cy="833425"/>
          </a:xfrm>
        </p:grpSpPr>
        <p:sp>
          <p:nvSpPr>
            <p:cNvPr id="1129" name="Google Shape;1129;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 name="Google Shape;1131;p10"/>
          <p:cNvGrpSpPr/>
          <p:nvPr/>
        </p:nvGrpSpPr>
        <p:grpSpPr>
          <a:xfrm>
            <a:off x="2528413" y="4025000"/>
            <a:ext cx="37200" cy="1232425"/>
            <a:chOff x="367100" y="2392375"/>
            <a:chExt cx="37200" cy="1232425"/>
          </a:xfrm>
        </p:grpSpPr>
        <p:sp>
          <p:nvSpPr>
            <p:cNvPr id="1132" name="Google Shape;1132;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4" name="Google Shape;1134;p10"/>
          <p:cNvGrpSpPr/>
          <p:nvPr/>
        </p:nvGrpSpPr>
        <p:grpSpPr>
          <a:xfrm>
            <a:off x="1733350" y="4390713"/>
            <a:ext cx="37200" cy="833425"/>
            <a:chOff x="367100" y="2392375"/>
            <a:chExt cx="37200" cy="833425"/>
          </a:xfrm>
        </p:grpSpPr>
        <p:sp>
          <p:nvSpPr>
            <p:cNvPr id="1135" name="Google Shape;1135;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 name="Google Shape;1137;p10"/>
          <p:cNvGrpSpPr/>
          <p:nvPr/>
        </p:nvGrpSpPr>
        <p:grpSpPr>
          <a:xfrm>
            <a:off x="8607850" y="3252263"/>
            <a:ext cx="37200" cy="2435125"/>
            <a:chOff x="367100" y="2392375"/>
            <a:chExt cx="37200" cy="2435125"/>
          </a:xfrm>
        </p:grpSpPr>
        <p:sp>
          <p:nvSpPr>
            <p:cNvPr id="1138" name="Google Shape;1138;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0" name="Google Shape;1140;p10"/>
          <p:cNvGrpSpPr/>
          <p:nvPr/>
        </p:nvGrpSpPr>
        <p:grpSpPr>
          <a:xfrm>
            <a:off x="658425" y="4271275"/>
            <a:ext cx="37200" cy="1232425"/>
            <a:chOff x="367100" y="2392375"/>
            <a:chExt cx="37200" cy="1232425"/>
          </a:xfrm>
        </p:grpSpPr>
        <p:sp>
          <p:nvSpPr>
            <p:cNvPr id="1141" name="Google Shape;1141;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3" name="Google Shape;1143;p10"/>
          <p:cNvGrpSpPr/>
          <p:nvPr/>
        </p:nvGrpSpPr>
        <p:grpSpPr>
          <a:xfrm>
            <a:off x="3527900" y="4695525"/>
            <a:ext cx="37200" cy="833425"/>
            <a:chOff x="367100" y="2392375"/>
            <a:chExt cx="37200" cy="833425"/>
          </a:xfrm>
        </p:grpSpPr>
        <p:sp>
          <p:nvSpPr>
            <p:cNvPr id="1144" name="Google Shape;1144;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6" name="Google Shape;1146;p10"/>
          <p:cNvGrpSpPr/>
          <p:nvPr/>
        </p:nvGrpSpPr>
        <p:grpSpPr>
          <a:xfrm>
            <a:off x="2347800" y="4531513"/>
            <a:ext cx="37200" cy="833425"/>
            <a:chOff x="367100" y="2392375"/>
            <a:chExt cx="37200" cy="833425"/>
          </a:xfrm>
        </p:grpSpPr>
        <p:sp>
          <p:nvSpPr>
            <p:cNvPr id="1147" name="Google Shape;1147;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9" name="Google Shape;1149;p10"/>
          <p:cNvGrpSpPr/>
          <p:nvPr/>
        </p:nvGrpSpPr>
        <p:grpSpPr>
          <a:xfrm>
            <a:off x="7259438" y="4657088"/>
            <a:ext cx="37200" cy="833425"/>
            <a:chOff x="367100" y="2392375"/>
            <a:chExt cx="37200" cy="833425"/>
          </a:xfrm>
        </p:grpSpPr>
        <p:sp>
          <p:nvSpPr>
            <p:cNvPr id="1150" name="Google Shape;1150;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2" name="Google Shape;1152;p10"/>
          <p:cNvGrpSpPr/>
          <p:nvPr/>
        </p:nvGrpSpPr>
        <p:grpSpPr>
          <a:xfrm>
            <a:off x="5876450" y="4720788"/>
            <a:ext cx="37200" cy="833425"/>
            <a:chOff x="367100" y="2392375"/>
            <a:chExt cx="37200" cy="833425"/>
          </a:xfrm>
        </p:grpSpPr>
        <p:sp>
          <p:nvSpPr>
            <p:cNvPr id="1153" name="Google Shape;1153;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5" name="Google Shape;1155;p10"/>
          <p:cNvGrpSpPr/>
          <p:nvPr/>
        </p:nvGrpSpPr>
        <p:grpSpPr>
          <a:xfrm>
            <a:off x="5087700" y="4619313"/>
            <a:ext cx="37200" cy="833425"/>
            <a:chOff x="367100" y="2392375"/>
            <a:chExt cx="37200" cy="833425"/>
          </a:xfrm>
        </p:grpSpPr>
        <p:sp>
          <p:nvSpPr>
            <p:cNvPr id="1156" name="Google Shape;1156;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8" name="Google Shape;1158;p10"/>
          <p:cNvGrpSpPr/>
          <p:nvPr/>
        </p:nvGrpSpPr>
        <p:grpSpPr>
          <a:xfrm>
            <a:off x="6722900" y="4698500"/>
            <a:ext cx="37200" cy="1232425"/>
            <a:chOff x="367100" y="2392375"/>
            <a:chExt cx="37200" cy="1232425"/>
          </a:xfrm>
        </p:grpSpPr>
        <p:sp>
          <p:nvSpPr>
            <p:cNvPr id="1159" name="Google Shape;1159;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1" name="Google Shape;1161;p10"/>
          <p:cNvGrpSpPr/>
          <p:nvPr/>
        </p:nvGrpSpPr>
        <p:grpSpPr>
          <a:xfrm>
            <a:off x="7961675" y="4271275"/>
            <a:ext cx="37200" cy="833425"/>
            <a:chOff x="367100" y="2392375"/>
            <a:chExt cx="37200" cy="833425"/>
          </a:xfrm>
        </p:grpSpPr>
        <p:sp>
          <p:nvSpPr>
            <p:cNvPr id="1162" name="Google Shape;1162;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4" name="Google Shape;1164;p10"/>
          <p:cNvGrpSpPr/>
          <p:nvPr/>
        </p:nvGrpSpPr>
        <p:grpSpPr>
          <a:xfrm>
            <a:off x="8312775" y="4334738"/>
            <a:ext cx="37200" cy="833425"/>
            <a:chOff x="367100" y="2392375"/>
            <a:chExt cx="37200" cy="833425"/>
          </a:xfrm>
        </p:grpSpPr>
        <p:sp>
          <p:nvSpPr>
            <p:cNvPr id="1165" name="Google Shape;1165;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 name="Google Shape;1167;p10"/>
          <p:cNvGrpSpPr/>
          <p:nvPr/>
        </p:nvGrpSpPr>
        <p:grpSpPr>
          <a:xfrm>
            <a:off x="8994688" y="4071775"/>
            <a:ext cx="37200" cy="1232425"/>
            <a:chOff x="367100" y="2392375"/>
            <a:chExt cx="37200" cy="1232425"/>
          </a:xfrm>
        </p:grpSpPr>
        <p:sp>
          <p:nvSpPr>
            <p:cNvPr id="1168" name="Google Shape;1168;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0" name="Google Shape;1170;p10"/>
          <p:cNvSpPr/>
          <p:nvPr/>
        </p:nvSpPr>
        <p:spPr>
          <a:xfrm>
            <a:off x="7713300" y="40110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10"/>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2" name="Google Shape;1172;p10"/>
          <p:cNvGrpSpPr/>
          <p:nvPr/>
        </p:nvGrpSpPr>
        <p:grpSpPr>
          <a:xfrm>
            <a:off x="179163" y="3853625"/>
            <a:ext cx="37200" cy="1232425"/>
            <a:chOff x="367100" y="2392375"/>
            <a:chExt cx="37200" cy="1232425"/>
          </a:xfrm>
        </p:grpSpPr>
        <p:sp>
          <p:nvSpPr>
            <p:cNvPr id="1173" name="Google Shape;1173;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5" name="Google Shape;1175;p10"/>
          <p:cNvGrpSpPr/>
          <p:nvPr/>
        </p:nvGrpSpPr>
        <p:grpSpPr>
          <a:xfrm>
            <a:off x="4435463" y="4771700"/>
            <a:ext cx="37200" cy="833425"/>
            <a:chOff x="367100" y="2392375"/>
            <a:chExt cx="37200" cy="833425"/>
          </a:xfrm>
        </p:grpSpPr>
        <p:sp>
          <p:nvSpPr>
            <p:cNvPr id="1176" name="Google Shape;1176;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 name="Google Shape;1178;p10"/>
          <p:cNvGrpSpPr/>
          <p:nvPr/>
        </p:nvGrpSpPr>
        <p:grpSpPr>
          <a:xfrm>
            <a:off x="3195988" y="3987888"/>
            <a:ext cx="37200" cy="1232425"/>
            <a:chOff x="367100" y="2392375"/>
            <a:chExt cx="37200" cy="1232425"/>
          </a:xfrm>
        </p:grpSpPr>
        <p:sp>
          <p:nvSpPr>
            <p:cNvPr id="1179" name="Google Shape;1179;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1" name="Google Shape;1181;p10"/>
          <p:cNvGrpSpPr/>
          <p:nvPr/>
        </p:nvGrpSpPr>
        <p:grpSpPr>
          <a:xfrm>
            <a:off x="2067975" y="3755675"/>
            <a:ext cx="37200" cy="2435125"/>
            <a:chOff x="367100" y="2392375"/>
            <a:chExt cx="37200" cy="2435125"/>
          </a:xfrm>
        </p:grpSpPr>
        <p:sp>
          <p:nvSpPr>
            <p:cNvPr id="1182" name="Google Shape;1182;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 name="Google Shape;1184;p10"/>
          <p:cNvGrpSpPr/>
          <p:nvPr/>
        </p:nvGrpSpPr>
        <p:grpSpPr>
          <a:xfrm>
            <a:off x="6400500" y="3856238"/>
            <a:ext cx="37200" cy="2435125"/>
            <a:chOff x="367100" y="2392375"/>
            <a:chExt cx="37200" cy="2435125"/>
          </a:xfrm>
        </p:grpSpPr>
        <p:sp>
          <p:nvSpPr>
            <p:cNvPr id="1185" name="Google Shape;1185;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7" name="Google Shape;1187;p10"/>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8" name="Google Shape;1188;p10"/>
          <p:cNvGrpSpPr/>
          <p:nvPr/>
        </p:nvGrpSpPr>
        <p:grpSpPr>
          <a:xfrm>
            <a:off x="7679063" y="3919925"/>
            <a:ext cx="37200" cy="2435125"/>
            <a:chOff x="367100" y="2392375"/>
            <a:chExt cx="37200" cy="2435125"/>
          </a:xfrm>
        </p:grpSpPr>
        <p:sp>
          <p:nvSpPr>
            <p:cNvPr id="1189" name="Google Shape;1189;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1" name="Google Shape;1191;p10"/>
          <p:cNvGrpSpPr/>
          <p:nvPr/>
        </p:nvGrpSpPr>
        <p:grpSpPr>
          <a:xfrm>
            <a:off x="8880050" y="2789013"/>
            <a:ext cx="37200" cy="2435125"/>
            <a:chOff x="367100" y="2392375"/>
            <a:chExt cx="37200" cy="2435125"/>
          </a:xfrm>
        </p:grpSpPr>
        <p:sp>
          <p:nvSpPr>
            <p:cNvPr id="1192" name="Google Shape;1192;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4" name="Google Shape;1194;p10"/>
          <p:cNvGrpSpPr/>
          <p:nvPr/>
        </p:nvGrpSpPr>
        <p:grpSpPr>
          <a:xfrm>
            <a:off x="1211400" y="3539275"/>
            <a:ext cx="37200" cy="1232425"/>
            <a:chOff x="367100" y="2392375"/>
            <a:chExt cx="37200" cy="1232425"/>
          </a:xfrm>
        </p:grpSpPr>
        <p:sp>
          <p:nvSpPr>
            <p:cNvPr id="1195" name="Google Shape;1195;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7" name="Google Shape;1197;p10"/>
          <p:cNvGrpSpPr/>
          <p:nvPr/>
        </p:nvGrpSpPr>
        <p:grpSpPr>
          <a:xfrm>
            <a:off x="3987900" y="3423650"/>
            <a:ext cx="37200" cy="2435125"/>
            <a:chOff x="367100" y="2392375"/>
            <a:chExt cx="37200" cy="2435125"/>
          </a:xfrm>
        </p:grpSpPr>
        <p:sp>
          <p:nvSpPr>
            <p:cNvPr id="1198" name="Google Shape;1198;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0" name="Google Shape;1200;p10"/>
          <p:cNvGrpSpPr/>
          <p:nvPr/>
        </p:nvGrpSpPr>
        <p:grpSpPr>
          <a:xfrm>
            <a:off x="4702175" y="4053113"/>
            <a:ext cx="37200" cy="833425"/>
            <a:chOff x="367100" y="2392375"/>
            <a:chExt cx="37200" cy="833425"/>
          </a:xfrm>
        </p:grpSpPr>
        <p:sp>
          <p:nvSpPr>
            <p:cNvPr id="1201" name="Google Shape;1201;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10"/>
            <p:cNvSpPr/>
            <p:nvPr/>
          </p:nvSpPr>
          <p:spPr>
            <a:xfrm>
              <a:off x="367100" y="2392375"/>
              <a:ext cx="37200" cy="37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03" name="Google Shape;1203;p10"/>
          <p:cNvSpPr txBox="1"/>
          <p:nvPr>
            <p:ph type="title"/>
          </p:nvPr>
        </p:nvSpPr>
        <p:spPr>
          <a:xfrm>
            <a:off x="713100" y="2014900"/>
            <a:ext cx="3393600" cy="110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7" Type="http://schemas.openxmlformats.org/officeDocument/2006/relationships/theme" Target="../theme/theme1.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dk1"/>
            </a:gs>
            <a:gs pos="48000">
              <a:schemeClr val="dk1"/>
            </a:gs>
            <a:gs pos="100000">
              <a:srgbClr val="39109B"/>
            </a:gs>
          </a:gsLst>
          <a:lin ang="5400012" scaled="0"/>
        </a:gra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539400"/>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3500"/>
              <a:buFont typeface="Share Tech" panose="00000500000000000000"/>
              <a:buNone/>
              <a:defRPr sz="3500">
                <a:solidFill>
                  <a:schemeClr val="accent3"/>
                </a:solidFill>
                <a:latin typeface="Share Tech" panose="00000500000000000000"/>
                <a:ea typeface="Share Tech" panose="00000500000000000000"/>
                <a:cs typeface="Share Tech" panose="00000500000000000000"/>
                <a:sym typeface="Share Tech" panose="00000500000000000000"/>
              </a:defRPr>
            </a:lvl1pPr>
            <a:lvl2pPr lvl="1" rtl="0">
              <a:spcBef>
                <a:spcPts val="0"/>
              </a:spcBef>
              <a:spcAft>
                <a:spcPts val="0"/>
              </a:spcAft>
              <a:buClr>
                <a:schemeClr val="accent3"/>
              </a:buClr>
              <a:buSzPts val="3500"/>
              <a:buFont typeface="Share Tech" panose="00000500000000000000"/>
              <a:buNone/>
              <a:defRPr sz="3500">
                <a:solidFill>
                  <a:schemeClr val="accent3"/>
                </a:solidFill>
                <a:latin typeface="Share Tech" panose="00000500000000000000"/>
                <a:ea typeface="Share Tech" panose="00000500000000000000"/>
                <a:cs typeface="Share Tech" panose="00000500000000000000"/>
                <a:sym typeface="Share Tech" panose="00000500000000000000"/>
              </a:defRPr>
            </a:lvl2pPr>
            <a:lvl3pPr lvl="2" rtl="0">
              <a:spcBef>
                <a:spcPts val="0"/>
              </a:spcBef>
              <a:spcAft>
                <a:spcPts val="0"/>
              </a:spcAft>
              <a:buClr>
                <a:schemeClr val="accent3"/>
              </a:buClr>
              <a:buSzPts val="3500"/>
              <a:buFont typeface="Share Tech" panose="00000500000000000000"/>
              <a:buNone/>
              <a:defRPr sz="3500">
                <a:solidFill>
                  <a:schemeClr val="accent3"/>
                </a:solidFill>
                <a:latin typeface="Share Tech" panose="00000500000000000000"/>
                <a:ea typeface="Share Tech" panose="00000500000000000000"/>
                <a:cs typeface="Share Tech" panose="00000500000000000000"/>
                <a:sym typeface="Share Tech" panose="00000500000000000000"/>
              </a:defRPr>
            </a:lvl3pPr>
            <a:lvl4pPr lvl="3" rtl="0">
              <a:spcBef>
                <a:spcPts val="0"/>
              </a:spcBef>
              <a:spcAft>
                <a:spcPts val="0"/>
              </a:spcAft>
              <a:buClr>
                <a:schemeClr val="accent3"/>
              </a:buClr>
              <a:buSzPts val="3500"/>
              <a:buFont typeface="Share Tech" panose="00000500000000000000"/>
              <a:buNone/>
              <a:defRPr sz="3500">
                <a:solidFill>
                  <a:schemeClr val="accent3"/>
                </a:solidFill>
                <a:latin typeface="Share Tech" panose="00000500000000000000"/>
                <a:ea typeface="Share Tech" panose="00000500000000000000"/>
                <a:cs typeface="Share Tech" panose="00000500000000000000"/>
                <a:sym typeface="Share Tech" panose="00000500000000000000"/>
              </a:defRPr>
            </a:lvl4pPr>
            <a:lvl5pPr lvl="4" rtl="0">
              <a:spcBef>
                <a:spcPts val="0"/>
              </a:spcBef>
              <a:spcAft>
                <a:spcPts val="0"/>
              </a:spcAft>
              <a:buClr>
                <a:schemeClr val="accent3"/>
              </a:buClr>
              <a:buSzPts val="3500"/>
              <a:buFont typeface="Share Tech" panose="00000500000000000000"/>
              <a:buNone/>
              <a:defRPr sz="3500">
                <a:solidFill>
                  <a:schemeClr val="accent3"/>
                </a:solidFill>
                <a:latin typeface="Share Tech" panose="00000500000000000000"/>
                <a:ea typeface="Share Tech" panose="00000500000000000000"/>
                <a:cs typeface="Share Tech" panose="00000500000000000000"/>
                <a:sym typeface="Share Tech" panose="00000500000000000000"/>
              </a:defRPr>
            </a:lvl5pPr>
            <a:lvl6pPr lvl="5" rtl="0">
              <a:spcBef>
                <a:spcPts val="0"/>
              </a:spcBef>
              <a:spcAft>
                <a:spcPts val="0"/>
              </a:spcAft>
              <a:buClr>
                <a:schemeClr val="accent3"/>
              </a:buClr>
              <a:buSzPts val="3500"/>
              <a:buFont typeface="Share Tech" panose="00000500000000000000"/>
              <a:buNone/>
              <a:defRPr sz="3500">
                <a:solidFill>
                  <a:schemeClr val="accent3"/>
                </a:solidFill>
                <a:latin typeface="Share Tech" panose="00000500000000000000"/>
                <a:ea typeface="Share Tech" panose="00000500000000000000"/>
                <a:cs typeface="Share Tech" panose="00000500000000000000"/>
                <a:sym typeface="Share Tech" panose="00000500000000000000"/>
              </a:defRPr>
            </a:lvl6pPr>
            <a:lvl7pPr lvl="6" rtl="0">
              <a:spcBef>
                <a:spcPts val="0"/>
              </a:spcBef>
              <a:spcAft>
                <a:spcPts val="0"/>
              </a:spcAft>
              <a:buClr>
                <a:schemeClr val="accent3"/>
              </a:buClr>
              <a:buSzPts val="3500"/>
              <a:buFont typeface="Share Tech" panose="00000500000000000000"/>
              <a:buNone/>
              <a:defRPr sz="3500">
                <a:solidFill>
                  <a:schemeClr val="accent3"/>
                </a:solidFill>
                <a:latin typeface="Share Tech" panose="00000500000000000000"/>
                <a:ea typeface="Share Tech" panose="00000500000000000000"/>
                <a:cs typeface="Share Tech" panose="00000500000000000000"/>
                <a:sym typeface="Share Tech" panose="00000500000000000000"/>
              </a:defRPr>
            </a:lvl7pPr>
            <a:lvl8pPr lvl="7" rtl="0">
              <a:spcBef>
                <a:spcPts val="0"/>
              </a:spcBef>
              <a:spcAft>
                <a:spcPts val="0"/>
              </a:spcAft>
              <a:buClr>
                <a:schemeClr val="accent3"/>
              </a:buClr>
              <a:buSzPts val="3500"/>
              <a:buFont typeface="Share Tech" panose="00000500000000000000"/>
              <a:buNone/>
              <a:defRPr sz="3500">
                <a:solidFill>
                  <a:schemeClr val="accent3"/>
                </a:solidFill>
                <a:latin typeface="Share Tech" panose="00000500000000000000"/>
                <a:ea typeface="Share Tech" panose="00000500000000000000"/>
                <a:cs typeface="Share Tech" panose="00000500000000000000"/>
                <a:sym typeface="Share Tech" panose="00000500000000000000"/>
              </a:defRPr>
            </a:lvl8pPr>
            <a:lvl9pPr lvl="8" rtl="0">
              <a:spcBef>
                <a:spcPts val="0"/>
              </a:spcBef>
              <a:spcAft>
                <a:spcPts val="0"/>
              </a:spcAft>
              <a:buClr>
                <a:schemeClr val="accent3"/>
              </a:buClr>
              <a:buSzPts val="3500"/>
              <a:buFont typeface="Share Tech" panose="00000500000000000000"/>
              <a:buNone/>
              <a:defRPr sz="3500">
                <a:solidFill>
                  <a:schemeClr val="accent3"/>
                </a:solidFill>
                <a:latin typeface="Share Tech" panose="00000500000000000000"/>
                <a:ea typeface="Share Tech" panose="00000500000000000000"/>
                <a:cs typeface="Share Tech" panose="00000500000000000000"/>
                <a:sym typeface="Share Tech" panose="00000500000000000000"/>
              </a:defRPr>
            </a:lvl9pPr>
          </a:lstStyle>
          <a:p/>
        </p:txBody>
      </p:sp>
      <p:sp>
        <p:nvSpPr>
          <p:cNvPr id="7" name="Google Shape;7;p1"/>
          <p:cNvSpPr txBox="1"/>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1.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2.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9.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jpeg"/><Relationship Id="rId1" Type="http://schemas.openxmlformats.org/officeDocument/2006/relationships/image" Target="../media/image13.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image" Target="../media/image2.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image" Target="../media/image2.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9.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9.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9.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5.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10.jpeg"/><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4823" name="Shape 4823"/>
        <p:cNvGrpSpPr/>
        <p:nvPr/>
      </p:nvGrpSpPr>
      <p:grpSpPr>
        <a:xfrm>
          <a:off x="0" y="0"/>
          <a:ext cx="0" cy="0"/>
          <a:chOff x="0" y="0"/>
          <a:chExt cx="0" cy="0"/>
        </a:xfrm>
      </p:grpSpPr>
      <p:sp>
        <p:nvSpPr>
          <p:cNvPr id="4824" name="Google Shape;4824;p41"/>
          <p:cNvSpPr/>
          <p:nvPr/>
        </p:nvSpPr>
        <p:spPr>
          <a:xfrm>
            <a:off x="8108313" y="646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41"/>
          <p:cNvSpPr/>
          <p:nvPr/>
        </p:nvSpPr>
        <p:spPr>
          <a:xfrm>
            <a:off x="482046" y="1247370"/>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41"/>
          <p:cNvSpPr txBox="1"/>
          <p:nvPr>
            <p:ph type="ctrTitle"/>
          </p:nvPr>
        </p:nvSpPr>
        <p:spPr>
          <a:xfrm>
            <a:off x="0" y="241935"/>
            <a:ext cx="9144000" cy="182499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sz="3600" b="1">
                <a:gradFill>
                  <a:gsLst>
                    <a:gs pos="0">
                      <a:srgbClr val="7B32B2">
                        <a:alpha val="100000"/>
                      </a:srgbClr>
                    </a:gs>
                    <a:gs pos="91000">
                      <a:schemeClr val="accent1">
                        <a:lumMod val="60000"/>
                        <a:lumOff val="40000"/>
                      </a:schemeClr>
                    </a:gs>
                  </a:gsLst>
                  <a:lin ang="5400000" scaled="0"/>
                </a:gradFill>
                <a:latin typeface="Rockwell" panose="02060603020205020403" charset="0"/>
                <a:cs typeface="Rockwell" panose="02060603020205020403" charset="0"/>
              </a:rPr>
              <a:t>IoT Based Framework for Remote Monitoring of Home and Health Parameters</a:t>
            </a:r>
            <a:endParaRPr lang="en-US" altLang="en-GB" sz="3600" b="1">
              <a:gradFill>
                <a:gsLst>
                  <a:gs pos="0">
                    <a:srgbClr val="7B32B2">
                      <a:alpha val="100000"/>
                    </a:srgbClr>
                  </a:gs>
                  <a:gs pos="91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27" name="Google Shape;4827;p41"/>
          <p:cNvSpPr txBox="1"/>
          <p:nvPr>
            <p:ph type="subTitle" idx="1"/>
          </p:nvPr>
        </p:nvSpPr>
        <p:spPr>
          <a:xfrm>
            <a:off x="3442335" y="2930525"/>
            <a:ext cx="2257425" cy="4756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b="1" u="sng">
                <a:latin typeface="Rockwell" panose="02060603020205020403" charset="0"/>
                <a:cs typeface="Rockwell" panose="02060603020205020403" charset="0"/>
              </a:rPr>
              <a:t>GROUP MEMBERS</a:t>
            </a:r>
            <a:endParaRPr lang="en-US" altLang="en-GB" b="1" u="sng">
              <a:latin typeface="Rockwell" panose="02060603020205020403" charset="0"/>
              <a:cs typeface="Rockwell" panose="02060603020205020403" charset="0"/>
            </a:endParaRPr>
          </a:p>
        </p:txBody>
      </p:sp>
      <p:sp>
        <p:nvSpPr>
          <p:cNvPr id="4828" name="Google Shape;4828;p41"/>
          <p:cNvSpPr/>
          <p:nvPr/>
        </p:nvSpPr>
        <p:spPr>
          <a:xfrm>
            <a:off x="2871325"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41"/>
          <p:cNvSpPr/>
          <p:nvPr/>
        </p:nvSpPr>
        <p:spPr>
          <a:xfrm>
            <a:off x="808200" y="3293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41"/>
          <p:cNvSpPr/>
          <p:nvPr/>
        </p:nvSpPr>
        <p:spPr>
          <a:xfrm>
            <a:off x="6395507" y="141895"/>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41"/>
          <p:cNvSpPr/>
          <p:nvPr/>
        </p:nvSpPr>
        <p:spPr>
          <a:xfrm>
            <a:off x="4458263" y="8370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4827;p41"/>
          <p:cNvSpPr txBox="1"/>
          <p:nvPr/>
        </p:nvSpPr>
        <p:spPr>
          <a:xfrm>
            <a:off x="1638300" y="3509010"/>
            <a:ext cx="2428240" cy="624205"/>
          </a:xfrm>
          <a:prstGeom prst="rect">
            <a:avLst/>
          </a:prstGeom>
          <a:noFill/>
          <a:ln>
            <a:solidFill>
              <a:schemeClr val="bg2">
                <a:lumMod val="60000"/>
                <a:lumOff val="40000"/>
              </a:schemeClr>
            </a:solidFill>
            <a:prstDash val="lgDashDotDot"/>
          </a:ln>
          <a:effectLst/>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Maven Pro"/>
              <a:buNone/>
              <a:defRPr sz="16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2pPr>
            <a:lvl3pPr marL="1371600" marR="0" lvl="2"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3pPr>
            <a:lvl4pPr marL="1828800" marR="0" lvl="3"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4pPr>
            <a:lvl5pPr marL="2286000" marR="0" lvl="4"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5pPr>
            <a:lvl6pPr marL="2743200" marR="0" lvl="5"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6pPr>
            <a:lvl7pPr marL="3200400" marR="0" lvl="6"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7pPr>
            <a:lvl8pPr marL="3657600" marR="0" lvl="7"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8pPr>
            <a:lvl9pPr marL="4114800" marR="0" lvl="8"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9pPr>
          </a:lstStyle>
          <a:p>
            <a:pPr marL="0" lvl="0" indent="0" algn="ctr" rtl="0">
              <a:spcBef>
                <a:spcPts val="0"/>
              </a:spcBef>
              <a:spcAft>
                <a:spcPts val="0"/>
              </a:spcAft>
              <a:buNone/>
            </a:pPr>
            <a:r>
              <a:rPr lang="en-US" altLang="en-GB" b="1">
                <a:latin typeface="Rockwell" panose="02060603020205020403" charset="0"/>
                <a:cs typeface="Rockwell" panose="02060603020205020403" charset="0"/>
              </a:rPr>
              <a:t>DIBYENDU GHOSH</a:t>
            </a:r>
            <a:endParaRPr lang="en-US" altLang="en-GB" b="1">
              <a:latin typeface="Rockwell" panose="02060603020205020403" charset="0"/>
              <a:cs typeface="Rockwell" panose="02060603020205020403" charset="0"/>
            </a:endParaRPr>
          </a:p>
          <a:p>
            <a:pPr marL="0" lvl="0" indent="0" algn="ctr" rtl="0">
              <a:spcBef>
                <a:spcPts val="0"/>
              </a:spcBef>
              <a:spcAft>
                <a:spcPts val="0"/>
              </a:spcAft>
              <a:buNone/>
            </a:pPr>
            <a:r>
              <a:rPr lang="en-US" altLang="en-GB" b="1">
                <a:latin typeface="Rockwell" panose="02060603020205020403" charset="0"/>
                <a:cs typeface="Rockwell" panose="02060603020205020403" charset="0"/>
              </a:rPr>
              <a:t>16500318043</a:t>
            </a:r>
            <a:endParaRPr lang="en-US" altLang="en-GB" b="1">
              <a:latin typeface="Rockwell" panose="02060603020205020403" charset="0"/>
              <a:cs typeface="Rockwell" panose="02060603020205020403" charset="0"/>
            </a:endParaRPr>
          </a:p>
        </p:txBody>
      </p:sp>
      <p:cxnSp>
        <p:nvCxnSpPr>
          <p:cNvPr id="5" name="直接连接符 10"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flipH="1">
            <a:off x="1637954" y="2173685"/>
            <a:ext cx="5868000" cy="2"/>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直接连接符 10"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flipH="1">
            <a:off x="1638589" y="2885520"/>
            <a:ext cx="5868000" cy="2"/>
          </a:xfrm>
          <a:prstGeom prst="line">
            <a:avLst/>
          </a:prstGeom>
        </p:spPr>
        <p:style>
          <a:lnRef idx="1">
            <a:schemeClr val="accent1"/>
          </a:lnRef>
          <a:fillRef idx="0">
            <a:schemeClr val="accent1"/>
          </a:fillRef>
          <a:effectRef idx="0">
            <a:schemeClr val="accent1"/>
          </a:effectRef>
          <a:fontRef idx="minor">
            <a:schemeClr val="tx1"/>
          </a:fontRef>
        </p:style>
      </p:cxnSp>
      <p:sp>
        <p:nvSpPr>
          <p:cNvPr id="4" name="Google Shape;4827;p41"/>
          <p:cNvSpPr txBox="1"/>
          <p:nvPr/>
        </p:nvSpPr>
        <p:spPr>
          <a:xfrm>
            <a:off x="5078095" y="3509010"/>
            <a:ext cx="2428240" cy="624205"/>
          </a:xfrm>
          <a:prstGeom prst="rect">
            <a:avLst/>
          </a:prstGeom>
          <a:noFill/>
          <a:ln>
            <a:solidFill>
              <a:schemeClr val="bg2">
                <a:lumMod val="60000"/>
                <a:lumOff val="40000"/>
              </a:schemeClr>
            </a:solidFill>
            <a:prstDash val="lgDashDotDot"/>
          </a:ln>
          <a:effectLst/>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Maven Pro"/>
              <a:buNone/>
              <a:defRPr sz="16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2pPr>
            <a:lvl3pPr marL="1371600" marR="0" lvl="2"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3pPr>
            <a:lvl4pPr marL="1828800" marR="0" lvl="3"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4pPr>
            <a:lvl5pPr marL="2286000" marR="0" lvl="4"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5pPr>
            <a:lvl6pPr marL="2743200" marR="0" lvl="5"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6pPr>
            <a:lvl7pPr marL="3200400" marR="0" lvl="6"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7pPr>
            <a:lvl8pPr marL="3657600" marR="0" lvl="7"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8pPr>
            <a:lvl9pPr marL="4114800" marR="0" lvl="8"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9pPr>
          </a:lstStyle>
          <a:p>
            <a:pPr marL="0" lvl="0" indent="0" algn="ctr" rtl="0">
              <a:spcBef>
                <a:spcPts val="0"/>
              </a:spcBef>
              <a:spcAft>
                <a:spcPts val="0"/>
              </a:spcAft>
              <a:buNone/>
            </a:pPr>
            <a:r>
              <a:rPr lang="en-US" altLang="en-GB" b="1">
                <a:latin typeface="Rockwell" panose="02060603020205020403" charset="0"/>
                <a:cs typeface="Rockwell" panose="02060603020205020403" charset="0"/>
              </a:rPr>
              <a:t>ROHAN MOJUMDER</a:t>
            </a:r>
            <a:endParaRPr lang="en-US" altLang="en-GB" b="1">
              <a:latin typeface="Rockwell" panose="02060603020205020403" charset="0"/>
              <a:cs typeface="Rockwell" panose="02060603020205020403" charset="0"/>
            </a:endParaRPr>
          </a:p>
          <a:p>
            <a:pPr marL="0" lvl="0" indent="0" algn="ctr" rtl="0">
              <a:spcBef>
                <a:spcPts val="0"/>
              </a:spcBef>
              <a:spcAft>
                <a:spcPts val="0"/>
              </a:spcAft>
              <a:buNone/>
            </a:pPr>
            <a:r>
              <a:rPr lang="en-US" altLang="en-GB" b="1">
                <a:latin typeface="Rockwell" panose="02060603020205020403" charset="0"/>
                <a:cs typeface="Rockwell" panose="02060603020205020403" charset="0"/>
              </a:rPr>
              <a:t>16500318022</a:t>
            </a:r>
            <a:endParaRPr lang="en-US" altLang="en-GB" b="1">
              <a:latin typeface="Rockwell" panose="02060603020205020403" charset="0"/>
              <a:cs typeface="Rockwell" panose="02060603020205020403" charset="0"/>
            </a:endParaRPr>
          </a:p>
        </p:txBody>
      </p:sp>
      <p:sp>
        <p:nvSpPr>
          <p:cNvPr id="6" name="Google Shape;4827;p41"/>
          <p:cNvSpPr txBox="1"/>
          <p:nvPr/>
        </p:nvSpPr>
        <p:spPr>
          <a:xfrm>
            <a:off x="2181225" y="2362200"/>
            <a:ext cx="4782820" cy="419100"/>
          </a:xfrm>
          <a:prstGeom prst="rect">
            <a:avLst/>
          </a:prstGeom>
          <a:noFill/>
          <a:ln>
            <a:solidFill>
              <a:schemeClr val="bg2">
                <a:lumMod val="60000"/>
                <a:lumOff val="40000"/>
              </a:schemeClr>
            </a:solidFill>
            <a:prstDash val="lgDashDotDot"/>
          </a:ln>
          <a:effectLst/>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Maven Pro"/>
              <a:buNone/>
              <a:defRPr sz="16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2pPr>
            <a:lvl3pPr marL="1371600" marR="0" lvl="2"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3pPr>
            <a:lvl4pPr marL="1828800" marR="0" lvl="3"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4pPr>
            <a:lvl5pPr marL="2286000" marR="0" lvl="4"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5pPr>
            <a:lvl6pPr marL="2743200" marR="0" lvl="5"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6pPr>
            <a:lvl7pPr marL="3200400" marR="0" lvl="6"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7pPr>
            <a:lvl8pPr marL="3657600" marR="0" lvl="7"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8pPr>
            <a:lvl9pPr marL="4114800" marR="0" lvl="8" indent="-317500" algn="ctr" rtl="0">
              <a:lnSpc>
                <a:spcPct val="100000"/>
              </a:lnSpc>
              <a:spcBef>
                <a:spcPts val="0"/>
              </a:spcBef>
              <a:spcAft>
                <a:spcPts val="0"/>
              </a:spcAft>
              <a:buClr>
                <a:schemeClr val="lt1"/>
              </a:buClr>
              <a:buSzPts val="1800"/>
              <a:buFont typeface="Maven Pro"/>
              <a:buNone/>
              <a:defRPr sz="1800" b="0" i="0" u="none" strike="noStrike" cap="none">
                <a:solidFill>
                  <a:schemeClr val="lt1"/>
                </a:solidFill>
                <a:latin typeface="Maven Pro"/>
                <a:ea typeface="Maven Pro"/>
                <a:cs typeface="Maven Pro"/>
                <a:sym typeface="Maven Pro"/>
              </a:defRPr>
            </a:lvl9pPr>
          </a:lstStyle>
          <a:p>
            <a:pPr marL="0" lvl="0" indent="0" algn="ctr" rtl="0">
              <a:spcBef>
                <a:spcPts val="0"/>
              </a:spcBef>
              <a:spcAft>
                <a:spcPts val="0"/>
              </a:spcAft>
              <a:buNone/>
            </a:pPr>
            <a:r>
              <a:rPr lang="en-US" altLang="en-GB" b="1">
                <a:latin typeface="Rockwell" panose="02060603020205020403" charset="0"/>
                <a:cs typeface="Rockwell" panose="02060603020205020403" charset="0"/>
              </a:rPr>
              <a:t>TEACHER: PROF. TANIMA KOLE BHOWMIK</a:t>
            </a:r>
            <a:endParaRPr lang="en-US" altLang="en-GB" b="1">
              <a:latin typeface="Rockwell" panose="02060603020205020403" charset="0"/>
              <a:cs typeface="Rockwell" panose="02060603020205020403" charset="0"/>
            </a:endParaRPr>
          </a:p>
        </p:txBody>
      </p:sp>
      <p:pic>
        <p:nvPicPr>
          <p:cNvPr id="12" name="Picture 1" descr="IMG_256"/>
          <p:cNvPicPr>
            <a:picLocks noChangeAspect="1"/>
          </p:cNvPicPr>
          <p:nvPr/>
        </p:nvPicPr>
        <p:blipFill>
          <a:blip r:embed="rId1"/>
          <a:stretch>
            <a:fillRect/>
          </a:stretch>
        </p:blipFill>
        <p:spPr>
          <a:xfrm>
            <a:off x="8394700" y="0"/>
            <a:ext cx="749300" cy="52768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Horizontal)">
                                      <p:cBhvr>
                                        <p:cTn id="7" dur="500"/>
                                        <p:tgtEl>
                                          <p:spTgt spid="5"/>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outHorizontal)">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p:nvPr>
            <p:ph type="title"/>
          </p:nvPr>
        </p:nvSpPr>
        <p:spPr>
          <a:xfrm>
            <a:off x="222250" y="393065"/>
            <a:ext cx="5066030" cy="572770"/>
          </a:xfrm>
        </p:spPr>
        <p:txBody>
          <a:bodyPr/>
          <a:p>
            <a:pPr marL="457200" indent="-457200">
              <a:buFont typeface="Wingdings" panose="05000000000000000000" charset="0"/>
              <a:buChar char="Ø"/>
            </a:pPr>
            <a:r>
              <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Working Procedure</a:t>
            </a:r>
            <a:endPar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1048587" name="Text Placeholder 6"/>
          <p:cNvSpPr>
            <a:spLocks noGrp="1"/>
          </p:cNvSpPr>
          <p:nvPr>
            <p:ph type="body" sz="half" idx="2"/>
          </p:nvPr>
        </p:nvSpPr>
        <p:spPr>
          <a:xfrm>
            <a:off x="471170" y="1358265"/>
            <a:ext cx="4969510" cy="3099435"/>
          </a:xfrm>
          <a:ln>
            <a:solidFill>
              <a:schemeClr val="bg2">
                <a:lumMod val="60000"/>
                <a:lumOff val="40000"/>
              </a:schemeClr>
            </a:solidFill>
            <a:prstDash val="lgDashDotDot"/>
          </a:ln>
        </p:spPr>
        <p:txBody>
          <a:bodyPr>
            <a:normAutofit lnSpcReduction="20000"/>
          </a:bodyPr>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The system monitors room parameters as well as bodily parameters.</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Pulse-sensor and LM35 monitor pulse rate and body temperature respectively.</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MQ2 and DHT11 monitor smoke level and humidity &amp; room temperature respectively.</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NodeMcu is acting as the brain of the sensor node.</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Buzzer module is used for alert purpose and a OLED display is used to display the data of pulse sensor and LM35.</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NodeMcu has a feature called deep-sleep.</a:t>
            </a:r>
            <a:endParaRPr lang="en-US" sz="1600" dirty="0">
              <a:solidFill>
                <a:schemeClr val="bg1"/>
              </a:solidFill>
              <a:latin typeface="Rockwell" panose="02060603020205020403" charset="0"/>
              <a:cs typeface="Rockwell" panose="02060603020205020403" charset="0"/>
            </a:endParaRPr>
          </a:p>
        </p:txBody>
      </p:sp>
      <p:pic>
        <p:nvPicPr>
          <p:cNvPr id="11" name="Picture 11" descr="IMG-20220608-WA0000"/>
          <p:cNvPicPr>
            <a:picLocks noChangeAspect="1"/>
          </p:cNvPicPr>
          <p:nvPr/>
        </p:nvPicPr>
        <p:blipFill>
          <a:blip r:embed="rId1"/>
          <a:stretch>
            <a:fillRect/>
          </a:stretch>
        </p:blipFill>
        <p:spPr>
          <a:xfrm>
            <a:off x="5616258" y="1357948"/>
            <a:ext cx="3234055" cy="2426335"/>
          </a:xfrm>
          <a:prstGeom prst="rect">
            <a:avLst/>
          </a:prstGeom>
          <a:ln>
            <a:solidFill>
              <a:schemeClr val="bg2">
                <a:lumMod val="60000"/>
                <a:lumOff val="40000"/>
              </a:schemeClr>
            </a:solidFill>
          </a:ln>
        </p:spPr>
      </p:pic>
      <p:sp>
        <p:nvSpPr>
          <p:cNvPr id="3" name="Text Placeholder 6"/>
          <p:cNvSpPr>
            <a:spLocks noGrp="1"/>
          </p:cNvSpPr>
          <p:nvPr/>
        </p:nvSpPr>
        <p:spPr>
          <a:xfrm>
            <a:off x="5617210" y="3988435"/>
            <a:ext cx="3233420" cy="777875"/>
          </a:xfrm>
          <a:prstGeom prst="rect">
            <a:avLst/>
          </a:prstGeom>
          <a:noFill/>
          <a:ln>
            <a:noFill/>
          </a:ln>
        </p:spPr>
        <p:txBody>
          <a:bodyPr wrap="square" lIns="91425" tIns="91425" rIns="91425" bIns="91425" anchor="t" anchorCtr="0">
            <a:norm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ClrTx/>
              <a:buFont typeface="Wingdings" panose="05000000000000000000" charset="0"/>
              <a:buNone/>
            </a:pPr>
            <a:r>
              <a:rPr lang="en-US" sz="2000" dirty="0">
                <a:solidFill>
                  <a:schemeClr val="bg1"/>
                </a:solidFill>
                <a:latin typeface="Rockwell" panose="02060603020205020403" charset="0"/>
                <a:cs typeface="Rockwell" panose="02060603020205020403" charset="0"/>
              </a:rPr>
              <a:t>Fig.1: Proposed system</a:t>
            </a:r>
            <a:endParaRPr lang="en-US" sz="2000" dirty="0">
              <a:solidFill>
                <a:schemeClr val="bg1"/>
              </a:solidFill>
              <a:latin typeface="Rockwell" panose="02060603020205020403" charset="0"/>
              <a:cs typeface="Rockwell" panose="02060603020205020403"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p:nvPr>
            <p:ph type="title"/>
          </p:nvPr>
        </p:nvSpPr>
        <p:spPr>
          <a:xfrm>
            <a:off x="301625" y="383540"/>
            <a:ext cx="4771390" cy="572770"/>
          </a:xfrm>
        </p:spPr>
        <p:txBody>
          <a:bodyPr/>
          <a:p>
            <a:pPr marL="457200" indent="-457200">
              <a:buFont typeface="Wingdings" panose="05000000000000000000" charset="0"/>
              <a:buChar char="Ø"/>
            </a:pPr>
            <a:r>
              <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Working Procedure</a:t>
            </a:r>
            <a:endPar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1048587" name="Text Placeholder 6"/>
          <p:cNvSpPr>
            <a:spLocks noGrp="1"/>
          </p:cNvSpPr>
          <p:nvPr>
            <p:ph type="body" sz="half" idx="2"/>
          </p:nvPr>
        </p:nvSpPr>
        <p:spPr>
          <a:xfrm>
            <a:off x="471170" y="1515110"/>
            <a:ext cx="4969510" cy="2112645"/>
          </a:xfrm>
          <a:ln>
            <a:solidFill>
              <a:schemeClr val="bg2">
                <a:lumMod val="60000"/>
                <a:lumOff val="40000"/>
              </a:schemeClr>
            </a:solidFill>
            <a:prstDash val="lgDashDotDot"/>
          </a:ln>
        </p:spPr>
        <p:txBody>
          <a:bodyPr>
            <a:normAutofit lnSpcReduction="10000"/>
          </a:bodyPr>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NodeMcu uploads the sensor data to the Firebase database.</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Mobile applications displays the sensor data.</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The NodeMcu also displays the location of the sensor node.</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The application also shows notifications if any sensor’s range is above the threshold range.</a:t>
            </a:r>
            <a:endParaRPr lang="en-US" sz="1600" dirty="0">
              <a:solidFill>
                <a:schemeClr val="bg1"/>
              </a:solidFill>
              <a:latin typeface="Rockwell" panose="02060603020205020403" charset="0"/>
              <a:cs typeface="Rockwell" panose="02060603020205020403" charset="0"/>
            </a:endParaRPr>
          </a:p>
        </p:txBody>
      </p:sp>
      <p:sp>
        <p:nvSpPr>
          <p:cNvPr id="3" name="Text Placeholder 6"/>
          <p:cNvSpPr>
            <a:spLocks noGrp="1"/>
          </p:cNvSpPr>
          <p:nvPr/>
        </p:nvSpPr>
        <p:spPr>
          <a:xfrm>
            <a:off x="5617210" y="4194810"/>
            <a:ext cx="3233420" cy="563245"/>
          </a:xfrm>
          <a:prstGeom prst="rect">
            <a:avLst/>
          </a:prstGeom>
          <a:noFill/>
          <a:ln>
            <a:noFill/>
          </a:ln>
        </p:spPr>
        <p:txBody>
          <a:bodyPr wrap="square" lIns="91425" tIns="91425" rIns="91425" bIns="91425" anchor="t" anchorCtr="0">
            <a:norm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ClrTx/>
              <a:buFont typeface="Wingdings" panose="05000000000000000000" charset="0"/>
              <a:buNone/>
            </a:pPr>
            <a:r>
              <a:rPr lang="en-US" sz="2000" dirty="0">
                <a:solidFill>
                  <a:schemeClr val="bg1"/>
                </a:solidFill>
                <a:latin typeface="Rockwell" panose="02060603020205020403" charset="0"/>
                <a:cs typeface="Rockwell" panose="02060603020205020403" charset="0"/>
              </a:rPr>
              <a:t>Fig.2: Mobile Application</a:t>
            </a:r>
            <a:endParaRPr lang="en-US" sz="2000" dirty="0">
              <a:solidFill>
                <a:schemeClr val="bg1"/>
              </a:solidFill>
              <a:latin typeface="Rockwell" panose="02060603020205020403" charset="0"/>
              <a:cs typeface="Rockwell" panose="02060603020205020403" charset="0"/>
            </a:endParaRPr>
          </a:p>
        </p:txBody>
      </p:sp>
      <p:pic>
        <p:nvPicPr>
          <p:cNvPr id="8" name="Picture 8" descr="Screenshot_2022-06-07-13-01-50-61"/>
          <p:cNvPicPr>
            <a:picLocks noChangeAspect="1"/>
          </p:cNvPicPr>
          <p:nvPr/>
        </p:nvPicPr>
        <p:blipFill>
          <a:blip r:embed="rId1"/>
          <a:stretch>
            <a:fillRect/>
          </a:stretch>
        </p:blipFill>
        <p:spPr>
          <a:xfrm>
            <a:off x="6518910" y="1043305"/>
            <a:ext cx="1430020" cy="3056255"/>
          </a:xfrm>
          <a:prstGeom prst="rect">
            <a:avLst/>
          </a:prstGeom>
          <a:ln>
            <a:solidFill>
              <a:schemeClr val="bg2">
                <a:lumMod val="60000"/>
                <a:lumOff val="40000"/>
              </a:schemeClr>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0" y="304800"/>
            <a:ext cx="3733165" cy="572770"/>
          </a:xfrm>
        </p:spPr>
        <p:txBody>
          <a:bodyPr/>
          <a:p>
            <a:pPr marL="457200" indent="-457200">
              <a:buFont typeface="Wingdings" panose="05000000000000000000" charset="0"/>
              <a:buChar char="Ø"/>
            </a:pPr>
            <a:r>
              <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sym typeface="+mn-ea"/>
              </a:rPr>
              <a:t>Flowchart</a:t>
            </a:r>
            <a:endPar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sym typeface="+mn-ea"/>
            </a:endParaRPr>
          </a:p>
        </p:txBody>
      </p:sp>
      <p:sp>
        <p:nvSpPr>
          <p:cNvPr id="3" name="Google Shape;5847;p71"/>
          <p:cNvSpPr txBox="1"/>
          <p:nvPr/>
        </p:nvSpPr>
        <p:spPr>
          <a:xfrm>
            <a:off x="751840" y="1571625"/>
            <a:ext cx="1746885" cy="862965"/>
          </a:xfrm>
          <a:prstGeom prst="rect">
            <a:avLst/>
          </a:pr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ctr" rtl="0">
              <a:spcBef>
                <a:spcPts val="0"/>
              </a:spcBef>
              <a:spcAft>
                <a:spcPts val="0"/>
              </a:spcAft>
              <a:buNone/>
            </a:pPr>
            <a:r>
              <a:rPr lang="en-US" altLang="en-GB" sz="1800" u="sng">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rPr>
              <a:t>Sensor node</a:t>
            </a:r>
            <a:endParaRPr lang="en-US" altLang="en-GB" sz="1800" u="sng">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a:p>
            <a:pPr marL="0" lvl="0" indent="0" algn="just" rtl="0">
              <a:spcBef>
                <a:spcPts val="0"/>
              </a:spcBef>
              <a:spcAft>
                <a:spcPts val="0"/>
              </a:spcAft>
              <a:buNone/>
            </a:pPr>
            <a:r>
              <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rPr>
              <a:t>Monitors room and bodily parameters</a:t>
            </a:r>
            <a:endPar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p:txBody>
      </p:sp>
      <p:sp>
        <p:nvSpPr>
          <p:cNvPr id="9" name="Flowchart: Decision 8"/>
          <p:cNvSpPr/>
          <p:nvPr/>
        </p:nvSpPr>
        <p:spPr>
          <a:xfrm>
            <a:off x="5146675" y="1169035"/>
            <a:ext cx="1677035" cy="1565275"/>
          </a:xfrm>
          <a:prstGeom prst="flowChartDecision">
            <a:avLst/>
          </a:prstGeom>
          <a:noFill/>
          <a:ln>
            <a:solidFill>
              <a:schemeClr val="bg2">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Text Box 11"/>
          <p:cNvSpPr txBox="1"/>
          <p:nvPr/>
        </p:nvSpPr>
        <p:spPr>
          <a:xfrm>
            <a:off x="5450205" y="1562100"/>
            <a:ext cx="1069975" cy="737235"/>
          </a:xfrm>
          <a:prstGeom prst="rect">
            <a:avLst/>
          </a:prstGeom>
          <a:noFill/>
        </p:spPr>
        <p:txBody>
          <a:bodyPr wrap="square" rtlCol="0">
            <a:spAutoFit/>
          </a:bodyPr>
          <a:p>
            <a:pPr algn="ctr"/>
            <a:r>
              <a:rPr lang="en-US">
                <a:solidFill>
                  <a:schemeClr val="accent1">
                    <a:lumMod val="60000"/>
                    <a:lumOff val="40000"/>
                  </a:schemeClr>
                </a:solidFill>
                <a:latin typeface="Rockwell" panose="02060603020205020403" charset="0"/>
                <a:cs typeface="Rockwell" panose="02060603020205020403" charset="0"/>
              </a:rPr>
              <a:t>if above threshold range</a:t>
            </a:r>
            <a:endParaRPr lang="en-US">
              <a:solidFill>
                <a:schemeClr val="accent1">
                  <a:lumMod val="60000"/>
                  <a:lumOff val="40000"/>
                </a:schemeClr>
              </a:solidFill>
              <a:latin typeface="Rockwell" panose="02060603020205020403" charset="0"/>
              <a:cs typeface="Rockwell" panose="02060603020205020403" charset="0"/>
            </a:endParaRPr>
          </a:p>
        </p:txBody>
      </p:sp>
      <p:sp>
        <p:nvSpPr>
          <p:cNvPr id="14" name="Right Arrow 13"/>
          <p:cNvSpPr/>
          <p:nvPr/>
        </p:nvSpPr>
        <p:spPr>
          <a:xfrm>
            <a:off x="2524760" y="1961515"/>
            <a:ext cx="457200" cy="182880"/>
          </a:xfrm>
          <a:prstGeom prst="rightArrow">
            <a:avLst/>
          </a:prstGeom>
          <a:noFill/>
          <a:ln>
            <a:solidFill>
              <a:schemeClr val="bg2">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7" name="Google Shape;5847;p71"/>
          <p:cNvSpPr txBox="1"/>
          <p:nvPr/>
        </p:nvSpPr>
        <p:spPr>
          <a:xfrm>
            <a:off x="7432675" y="1306830"/>
            <a:ext cx="1143000" cy="1248410"/>
          </a:xfrm>
          <a:prstGeom prst="rect">
            <a:avLst/>
          </a:pr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ctr" rtl="0">
              <a:spcBef>
                <a:spcPts val="0"/>
              </a:spcBef>
              <a:spcAft>
                <a:spcPts val="0"/>
              </a:spcAft>
              <a:buNone/>
            </a:pPr>
            <a:r>
              <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rPr>
              <a:t>buzzer and mobile notification</a:t>
            </a:r>
            <a:endPar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a:p>
            <a:pPr marL="0" lvl="0" indent="0" algn="ctr" rtl="0">
              <a:spcBef>
                <a:spcPts val="0"/>
              </a:spcBef>
              <a:spcAft>
                <a:spcPts val="0"/>
              </a:spcAft>
              <a:buNone/>
            </a:pPr>
            <a:endPar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a:p>
            <a:pPr marL="0" lvl="0" indent="0" algn="ctr" rtl="0">
              <a:spcBef>
                <a:spcPts val="0"/>
              </a:spcBef>
              <a:spcAft>
                <a:spcPts val="0"/>
              </a:spcAft>
              <a:buNone/>
            </a:pPr>
            <a:endPar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a:p>
            <a:pPr marL="0" lvl="0" indent="0" algn="ctr" rtl="0">
              <a:spcBef>
                <a:spcPts val="0"/>
              </a:spcBef>
              <a:spcAft>
                <a:spcPts val="0"/>
              </a:spcAft>
              <a:buNone/>
            </a:pPr>
            <a:endPar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p:txBody>
      </p:sp>
      <p:sp>
        <p:nvSpPr>
          <p:cNvPr id="18" name="Right Arrow 17"/>
          <p:cNvSpPr/>
          <p:nvPr/>
        </p:nvSpPr>
        <p:spPr>
          <a:xfrm rot="5400000">
            <a:off x="7848600" y="2749550"/>
            <a:ext cx="548640" cy="182880"/>
          </a:xfrm>
          <a:prstGeom prst="rightArrow">
            <a:avLst/>
          </a:prstGeom>
          <a:noFill/>
          <a:ln>
            <a:solidFill>
              <a:schemeClr val="bg2">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9" name="Google Shape;5847;p71"/>
          <p:cNvSpPr txBox="1"/>
          <p:nvPr/>
        </p:nvSpPr>
        <p:spPr>
          <a:xfrm>
            <a:off x="7209790" y="3143250"/>
            <a:ext cx="1229995" cy="1113155"/>
          </a:xfrm>
          <a:prstGeom prst="rect">
            <a:avLst/>
          </a:pr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ctr" rtl="0">
              <a:spcBef>
                <a:spcPts val="0"/>
              </a:spcBef>
              <a:spcAft>
                <a:spcPts val="0"/>
              </a:spcAft>
              <a:buNone/>
            </a:pPr>
            <a:r>
              <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rPr>
              <a:t>Mobile application displays the sensor data</a:t>
            </a:r>
            <a:endPar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p:txBody>
      </p:sp>
      <p:sp>
        <p:nvSpPr>
          <p:cNvPr id="21" name="Right Arrow 20"/>
          <p:cNvSpPr/>
          <p:nvPr/>
        </p:nvSpPr>
        <p:spPr>
          <a:xfrm>
            <a:off x="4598670" y="1858645"/>
            <a:ext cx="548640" cy="182880"/>
          </a:xfrm>
          <a:prstGeom prst="rightArrow">
            <a:avLst/>
          </a:prstGeom>
          <a:noFill/>
          <a:ln>
            <a:solidFill>
              <a:schemeClr val="bg2">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3" name="Google Shape;5847;p71"/>
          <p:cNvSpPr txBox="1"/>
          <p:nvPr/>
        </p:nvSpPr>
        <p:spPr>
          <a:xfrm>
            <a:off x="3018155" y="1372235"/>
            <a:ext cx="1556385" cy="1194435"/>
          </a:xfrm>
          <a:prstGeom prst="rect">
            <a:avLst/>
          </a:pr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ctr" rtl="0">
              <a:spcBef>
                <a:spcPts val="0"/>
              </a:spcBef>
              <a:spcAft>
                <a:spcPts val="0"/>
              </a:spcAft>
              <a:buNone/>
            </a:pPr>
            <a:r>
              <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rPr>
              <a:t>NodeMcu uploads data to the cloud</a:t>
            </a:r>
            <a:endPar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a:p>
            <a:pPr marL="0" lvl="0" indent="0" algn="ctr" rtl="0">
              <a:spcBef>
                <a:spcPts val="0"/>
              </a:spcBef>
              <a:spcAft>
                <a:spcPts val="0"/>
              </a:spcAft>
              <a:buNone/>
            </a:pPr>
            <a:endPar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a:p>
            <a:pPr marL="0" lvl="0" indent="0" algn="ctr" rtl="0">
              <a:spcBef>
                <a:spcPts val="0"/>
              </a:spcBef>
              <a:spcAft>
                <a:spcPts val="0"/>
              </a:spcAft>
              <a:buNone/>
            </a:pPr>
            <a:endParaRPr lang="en-US" altLang="en-GB">
              <a:solidFill>
                <a:schemeClr val="accent1">
                  <a:lumMod val="60000"/>
                  <a:lumOff val="40000"/>
                </a:schemeClr>
              </a:solidFill>
              <a:latin typeface="Rockwell" panose="02060603020205020403" charset="0"/>
              <a:ea typeface="Share Tech" panose="00000500000000000000"/>
              <a:cs typeface="Rockwell" panose="02060603020205020403" charset="0"/>
              <a:sym typeface="Share Tech" panose="00000500000000000000"/>
            </a:endParaRPr>
          </a:p>
        </p:txBody>
      </p:sp>
      <p:sp>
        <p:nvSpPr>
          <p:cNvPr id="39" name="Right Arrow 38"/>
          <p:cNvSpPr/>
          <p:nvPr/>
        </p:nvSpPr>
        <p:spPr>
          <a:xfrm>
            <a:off x="6848475" y="1864995"/>
            <a:ext cx="548640" cy="182880"/>
          </a:xfrm>
          <a:prstGeom prst="rightArrow">
            <a:avLst/>
          </a:prstGeom>
          <a:noFill/>
          <a:ln>
            <a:solidFill>
              <a:schemeClr val="bg2">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1" name="Bent-Up Arrow 40"/>
          <p:cNvSpPr/>
          <p:nvPr/>
        </p:nvSpPr>
        <p:spPr>
          <a:xfrm rot="5400000">
            <a:off x="6236970" y="2430780"/>
            <a:ext cx="640080" cy="1280160"/>
          </a:xfrm>
          <a:prstGeom prst="bentUpArrow">
            <a:avLst/>
          </a:prstGeom>
          <a:noFill/>
          <a:ln>
            <a:solidFill>
              <a:schemeClr val="bg2">
                <a:lumMod val="60000"/>
                <a:lumOff val="40000"/>
              </a:schemeClr>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1" name="Rectangles 50"/>
          <p:cNvSpPr/>
          <p:nvPr/>
        </p:nvSpPr>
        <p:spPr>
          <a:xfrm>
            <a:off x="1424305" y="3960495"/>
            <a:ext cx="5779008" cy="140970"/>
          </a:xfrm>
          <a:prstGeom prst="rect">
            <a:avLst/>
          </a:prstGeom>
          <a:noFill/>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en-US"/>
          </a:p>
        </p:txBody>
      </p:sp>
      <p:sp>
        <p:nvSpPr>
          <p:cNvPr id="53" name="Left Arrow 52"/>
          <p:cNvSpPr/>
          <p:nvPr/>
        </p:nvSpPr>
        <p:spPr>
          <a:xfrm rot="5400000">
            <a:off x="526415" y="3142615"/>
            <a:ext cx="1645920" cy="274320"/>
          </a:xfrm>
          <a:prstGeom prst="leftArrow">
            <a:avLst/>
          </a:prstGeom>
          <a:noFill/>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en-US"/>
          </a:p>
        </p:txBody>
      </p:sp>
      <p:grpSp>
        <p:nvGrpSpPr>
          <p:cNvPr id="6195" name="Google Shape;6195;p78"/>
          <p:cNvGrpSpPr/>
          <p:nvPr/>
        </p:nvGrpSpPr>
        <p:grpSpPr>
          <a:xfrm>
            <a:off x="3568514" y="2068644"/>
            <a:ext cx="454965" cy="454860"/>
            <a:chOff x="1439091" y="2997268"/>
            <a:chExt cx="478457" cy="478346"/>
          </a:xfrm>
        </p:grpSpPr>
        <p:sp>
          <p:nvSpPr>
            <p:cNvPr id="6196" name="Google Shape;6196;p78"/>
            <p:cNvSpPr/>
            <p:nvPr/>
          </p:nvSpPr>
          <p:spPr>
            <a:xfrm>
              <a:off x="1439091" y="3003277"/>
              <a:ext cx="478457" cy="472294"/>
            </a:xfrm>
            <a:custGeom>
              <a:avLst/>
              <a:gdLst/>
              <a:ahLst/>
              <a:cxnLst/>
              <a:rect l="l" t="t" r="r" b="b"/>
              <a:pathLst>
                <a:path w="18708" h="18467" extrusionOk="0">
                  <a:moveTo>
                    <a:pt x="13150" y="5906"/>
                  </a:moveTo>
                  <a:cubicBezTo>
                    <a:pt x="13355" y="5906"/>
                    <a:pt x="13516" y="6066"/>
                    <a:pt x="13516" y="6271"/>
                  </a:cubicBezTo>
                  <a:lnTo>
                    <a:pt x="13516" y="8020"/>
                  </a:lnTo>
                  <a:cubicBezTo>
                    <a:pt x="13516" y="8225"/>
                    <a:pt x="13355" y="8386"/>
                    <a:pt x="13150" y="8386"/>
                  </a:cubicBezTo>
                  <a:lnTo>
                    <a:pt x="5558" y="8386"/>
                  </a:lnTo>
                  <a:cubicBezTo>
                    <a:pt x="5353" y="8386"/>
                    <a:pt x="5192" y="8225"/>
                    <a:pt x="5192" y="8020"/>
                  </a:cubicBezTo>
                  <a:lnTo>
                    <a:pt x="5192" y="6271"/>
                  </a:lnTo>
                  <a:cubicBezTo>
                    <a:pt x="5192" y="6066"/>
                    <a:pt x="5353" y="5906"/>
                    <a:pt x="5558" y="5906"/>
                  </a:cubicBezTo>
                  <a:close/>
                  <a:moveTo>
                    <a:pt x="12499" y="9117"/>
                  </a:moveTo>
                  <a:lnTo>
                    <a:pt x="12499" y="9849"/>
                  </a:lnTo>
                  <a:lnTo>
                    <a:pt x="6218" y="9849"/>
                  </a:lnTo>
                  <a:lnTo>
                    <a:pt x="6218" y="9117"/>
                  </a:lnTo>
                  <a:close/>
                  <a:moveTo>
                    <a:pt x="13150" y="10580"/>
                  </a:moveTo>
                  <a:cubicBezTo>
                    <a:pt x="13355" y="10580"/>
                    <a:pt x="13516" y="10741"/>
                    <a:pt x="13516" y="10946"/>
                  </a:cubicBezTo>
                  <a:lnTo>
                    <a:pt x="13516" y="12695"/>
                  </a:lnTo>
                  <a:cubicBezTo>
                    <a:pt x="13516" y="12900"/>
                    <a:pt x="13355" y="13060"/>
                    <a:pt x="13150" y="13060"/>
                  </a:cubicBezTo>
                  <a:lnTo>
                    <a:pt x="5558" y="13060"/>
                  </a:lnTo>
                  <a:cubicBezTo>
                    <a:pt x="5353" y="13060"/>
                    <a:pt x="5192" y="12900"/>
                    <a:pt x="5192" y="12695"/>
                  </a:cubicBezTo>
                  <a:lnTo>
                    <a:pt x="5192" y="10946"/>
                  </a:lnTo>
                  <a:cubicBezTo>
                    <a:pt x="5192" y="10741"/>
                    <a:pt x="5353" y="10580"/>
                    <a:pt x="5558" y="10580"/>
                  </a:cubicBezTo>
                  <a:close/>
                  <a:moveTo>
                    <a:pt x="12499" y="13792"/>
                  </a:moveTo>
                  <a:lnTo>
                    <a:pt x="12499" y="14523"/>
                  </a:lnTo>
                  <a:lnTo>
                    <a:pt x="6218" y="14523"/>
                  </a:lnTo>
                  <a:lnTo>
                    <a:pt x="6218" y="13792"/>
                  </a:lnTo>
                  <a:close/>
                  <a:moveTo>
                    <a:pt x="13150" y="15255"/>
                  </a:moveTo>
                  <a:cubicBezTo>
                    <a:pt x="13355" y="15255"/>
                    <a:pt x="13516" y="15415"/>
                    <a:pt x="13516" y="15621"/>
                  </a:cubicBezTo>
                  <a:lnTo>
                    <a:pt x="13516" y="17369"/>
                  </a:lnTo>
                  <a:cubicBezTo>
                    <a:pt x="13516" y="17574"/>
                    <a:pt x="13355" y="17735"/>
                    <a:pt x="13150" y="17735"/>
                  </a:cubicBezTo>
                  <a:lnTo>
                    <a:pt x="5558" y="17735"/>
                  </a:lnTo>
                  <a:cubicBezTo>
                    <a:pt x="5353" y="17735"/>
                    <a:pt x="5192" y="17574"/>
                    <a:pt x="5192" y="17369"/>
                  </a:cubicBezTo>
                  <a:lnTo>
                    <a:pt x="5192" y="15621"/>
                  </a:lnTo>
                  <a:cubicBezTo>
                    <a:pt x="5192" y="15415"/>
                    <a:pt x="5353" y="15255"/>
                    <a:pt x="5558" y="15255"/>
                  </a:cubicBezTo>
                  <a:close/>
                  <a:moveTo>
                    <a:pt x="7879" y="1"/>
                  </a:moveTo>
                  <a:cubicBezTo>
                    <a:pt x="7843" y="1"/>
                    <a:pt x="7807" y="6"/>
                    <a:pt x="7771" y="18"/>
                  </a:cubicBezTo>
                  <a:cubicBezTo>
                    <a:pt x="6067" y="526"/>
                    <a:pt x="4675" y="1793"/>
                    <a:pt x="3988" y="3426"/>
                  </a:cubicBezTo>
                  <a:cubicBezTo>
                    <a:pt x="2543" y="3426"/>
                    <a:pt x="1365" y="4603"/>
                    <a:pt x="1365" y="6057"/>
                  </a:cubicBezTo>
                  <a:cubicBezTo>
                    <a:pt x="1365" y="6146"/>
                    <a:pt x="1365" y="6245"/>
                    <a:pt x="1374" y="6334"/>
                  </a:cubicBezTo>
                  <a:cubicBezTo>
                    <a:pt x="536" y="6798"/>
                    <a:pt x="0" y="7672"/>
                    <a:pt x="0" y="8644"/>
                  </a:cubicBezTo>
                  <a:cubicBezTo>
                    <a:pt x="0" y="10098"/>
                    <a:pt x="1187" y="11276"/>
                    <a:pt x="2632" y="11276"/>
                  </a:cubicBezTo>
                  <a:lnTo>
                    <a:pt x="4461" y="11276"/>
                  </a:lnTo>
                  <a:lnTo>
                    <a:pt x="4461" y="12695"/>
                  </a:lnTo>
                  <a:cubicBezTo>
                    <a:pt x="4461" y="13274"/>
                    <a:pt x="4916" y="13747"/>
                    <a:pt x="5487" y="13783"/>
                  </a:cubicBezTo>
                  <a:lnTo>
                    <a:pt x="5487" y="14523"/>
                  </a:lnTo>
                  <a:cubicBezTo>
                    <a:pt x="4916" y="14559"/>
                    <a:pt x="4461" y="15032"/>
                    <a:pt x="4461" y="15612"/>
                  </a:cubicBezTo>
                  <a:lnTo>
                    <a:pt x="4461" y="17369"/>
                  </a:lnTo>
                  <a:cubicBezTo>
                    <a:pt x="4461" y="17976"/>
                    <a:pt x="4952" y="18466"/>
                    <a:pt x="5558" y="18466"/>
                  </a:cubicBezTo>
                  <a:lnTo>
                    <a:pt x="13150" y="18466"/>
                  </a:lnTo>
                  <a:cubicBezTo>
                    <a:pt x="13757" y="18466"/>
                    <a:pt x="14247" y="17976"/>
                    <a:pt x="14247" y="17369"/>
                  </a:cubicBezTo>
                  <a:lnTo>
                    <a:pt x="14247" y="15612"/>
                  </a:lnTo>
                  <a:cubicBezTo>
                    <a:pt x="14247" y="15032"/>
                    <a:pt x="13801" y="14559"/>
                    <a:pt x="13230" y="14523"/>
                  </a:cubicBezTo>
                  <a:lnTo>
                    <a:pt x="13230" y="13783"/>
                  </a:lnTo>
                  <a:cubicBezTo>
                    <a:pt x="13801" y="13747"/>
                    <a:pt x="14247" y="13274"/>
                    <a:pt x="14247" y="12695"/>
                  </a:cubicBezTo>
                  <a:lnTo>
                    <a:pt x="14247" y="11276"/>
                  </a:lnTo>
                  <a:lnTo>
                    <a:pt x="15184" y="11276"/>
                  </a:lnTo>
                  <a:cubicBezTo>
                    <a:pt x="17129" y="11276"/>
                    <a:pt x="18708" y="9697"/>
                    <a:pt x="18708" y="7752"/>
                  </a:cubicBezTo>
                  <a:cubicBezTo>
                    <a:pt x="18708" y="5843"/>
                    <a:pt x="17182" y="4291"/>
                    <a:pt x="15291" y="4228"/>
                  </a:cubicBezTo>
                  <a:cubicBezTo>
                    <a:pt x="14765" y="2221"/>
                    <a:pt x="13239" y="624"/>
                    <a:pt x="11241" y="18"/>
                  </a:cubicBezTo>
                  <a:cubicBezTo>
                    <a:pt x="11206" y="7"/>
                    <a:pt x="11169" y="1"/>
                    <a:pt x="11133" y="1"/>
                  </a:cubicBezTo>
                  <a:cubicBezTo>
                    <a:pt x="10995" y="1"/>
                    <a:pt x="10858" y="80"/>
                    <a:pt x="10795" y="214"/>
                  </a:cubicBezTo>
                  <a:cubicBezTo>
                    <a:pt x="10706" y="419"/>
                    <a:pt x="10813" y="651"/>
                    <a:pt x="11018" y="714"/>
                  </a:cubicBezTo>
                  <a:cubicBezTo>
                    <a:pt x="12864" y="1276"/>
                    <a:pt x="14256" y="2792"/>
                    <a:pt x="14640" y="4675"/>
                  </a:cubicBezTo>
                  <a:cubicBezTo>
                    <a:pt x="14674" y="4847"/>
                    <a:pt x="14825" y="4969"/>
                    <a:pt x="15005" y="4969"/>
                  </a:cubicBezTo>
                  <a:cubicBezTo>
                    <a:pt x="15011" y="4969"/>
                    <a:pt x="15017" y="4969"/>
                    <a:pt x="15023" y="4969"/>
                  </a:cubicBezTo>
                  <a:cubicBezTo>
                    <a:pt x="15077" y="4960"/>
                    <a:pt x="15130" y="4960"/>
                    <a:pt x="15184" y="4960"/>
                  </a:cubicBezTo>
                  <a:cubicBezTo>
                    <a:pt x="16718" y="4960"/>
                    <a:pt x="17976" y="6209"/>
                    <a:pt x="17976" y="7752"/>
                  </a:cubicBezTo>
                  <a:cubicBezTo>
                    <a:pt x="17976" y="9287"/>
                    <a:pt x="16718" y="10545"/>
                    <a:pt x="15184" y="10545"/>
                  </a:cubicBezTo>
                  <a:lnTo>
                    <a:pt x="14176" y="10545"/>
                  </a:lnTo>
                  <a:cubicBezTo>
                    <a:pt x="14024" y="10152"/>
                    <a:pt x="13658" y="9875"/>
                    <a:pt x="13230" y="9849"/>
                  </a:cubicBezTo>
                  <a:lnTo>
                    <a:pt x="13230" y="9108"/>
                  </a:lnTo>
                  <a:cubicBezTo>
                    <a:pt x="13801" y="9073"/>
                    <a:pt x="14247" y="8600"/>
                    <a:pt x="14247" y="8020"/>
                  </a:cubicBezTo>
                  <a:lnTo>
                    <a:pt x="14247" y="6271"/>
                  </a:lnTo>
                  <a:cubicBezTo>
                    <a:pt x="14247" y="5665"/>
                    <a:pt x="13757" y="5174"/>
                    <a:pt x="13150" y="5174"/>
                  </a:cubicBezTo>
                  <a:lnTo>
                    <a:pt x="5558" y="5174"/>
                  </a:lnTo>
                  <a:cubicBezTo>
                    <a:pt x="4952" y="5174"/>
                    <a:pt x="4461" y="5665"/>
                    <a:pt x="4461" y="6271"/>
                  </a:cubicBezTo>
                  <a:lnTo>
                    <a:pt x="4461" y="8020"/>
                  </a:lnTo>
                  <a:cubicBezTo>
                    <a:pt x="4461" y="8600"/>
                    <a:pt x="4916" y="9073"/>
                    <a:pt x="5487" y="9108"/>
                  </a:cubicBezTo>
                  <a:lnTo>
                    <a:pt x="5487" y="9849"/>
                  </a:lnTo>
                  <a:cubicBezTo>
                    <a:pt x="5050" y="9875"/>
                    <a:pt x="4684" y="10152"/>
                    <a:pt x="4532" y="10545"/>
                  </a:cubicBezTo>
                  <a:lnTo>
                    <a:pt x="2632" y="10545"/>
                  </a:lnTo>
                  <a:cubicBezTo>
                    <a:pt x="1588" y="10545"/>
                    <a:pt x="732" y="9688"/>
                    <a:pt x="732" y="8644"/>
                  </a:cubicBezTo>
                  <a:cubicBezTo>
                    <a:pt x="732" y="7868"/>
                    <a:pt x="1205" y="7181"/>
                    <a:pt x="1918" y="6887"/>
                  </a:cubicBezTo>
                  <a:cubicBezTo>
                    <a:pt x="2088" y="6824"/>
                    <a:pt x="2177" y="6646"/>
                    <a:pt x="2141" y="6468"/>
                  </a:cubicBezTo>
                  <a:cubicBezTo>
                    <a:pt x="2106" y="6334"/>
                    <a:pt x="2097" y="6191"/>
                    <a:pt x="2097" y="6057"/>
                  </a:cubicBezTo>
                  <a:cubicBezTo>
                    <a:pt x="2097" y="5005"/>
                    <a:pt x="2944" y="4157"/>
                    <a:pt x="3988" y="4157"/>
                  </a:cubicBezTo>
                  <a:cubicBezTo>
                    <a:pt x="4059" y="4157"/>
                    <a:pt x="4122" y="4157"/>
                    <a:pt x="4193" y="4166"/>
                  </a:cubicBezTo>
                  <a:cubicBezTo>
                    <a:pt x="4207" y="4167"/>
                    <a:pt x="4220" y="4168"/>
                    <a:pt x="4233" y="4168"/>
                  </a:cubicBezTo>
                  <a:cubicBezTo>
                    <a:pt x="4386" y="4168"/>
                    <a:pt x="4519" y="4074"/>
                    <a:pt x="4577" y="3934"/>
                  </a:cubicBezTo>
                  <a:cubicBezTo>
                    <a:pt x="5139" y="2391"/>
                    <a:pt x="6415" y="1186"/>
                    <a:pt x="7985" y="714"/>
                  </a:cubicBezTo>
                  <a:cubicBezTo>
                    <a:pt x="8172" y="660"/>
                    <a:pt x="8279" y="455"/>
                    <a:pt x="8226" y="259"/>
                  </a:cubicBezTo>
                  <a:cubicBezTo>
                    <a:pt x="8175" y="106"/>
                    <a:pt x="8035" y="1"/>
                    <a:pt x="7879" y="1"/>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197" name="Google Shape;6197;p78"/>
            <p:cNvSpPr/>
            <p:nvPr/>
          </p:nvSpPr>
          <p:spPr>
            <a:xfrm>
              <a:off x="1591711" y="3296189"/>
              <a:ext cx="18746" cy="18721"/>
            </a:xfrm>
            <a:custGeom>
              <a:avLst/>
              <a:gdLst/>
              <a:ahLst/>
              <a:cxnLst/>
              <a:rect l="l" t="t" r="r" b="b"/>
              <a:pathLst>
                <a:path w="733" h="732" extrusionOk="0">
                  <a:moveTo>
                    <a:pt x="366" y="0"/>
                  </a:moveTo>
                  <a:cubicBezTo>
                    <a:pt x="268" y="0"/>
                    <a:pt x="179" y="45"/>
                    <a:pt x="108" y="108"/>
                  </a:cubicBezTo>
                  <a:cubicBezTo>
                    <a:pt x="45" y="179"/>
                    <a:pt x="1" y="268"/>
                    <a:pt x="1" y="366"/>
                  </a:cubicBezTo>
                  <a:cubicBezTo>
                    <a:pt x="1" y="464"/>
                    <a:pt x="45" y="554"/>
                    <a:pt x="108" y="625"/>
                  </a:cubicBezTo>
                  <a:cubicBezTo>
                    <a:pt x="179" y="696"/>
                    <a:pt x="268" y="732"/>
                    <a:pt x="366" y="732"/>
                  </a:cubicBezTo>
                  <a:cubicBezTo>
                    <a:pt x="464" y="732"/>
                    <a:pt x="563" y="696"/>
                    <a:pt x="625" y="625"/>
                  </a:cubicBezTo>
                  <a:cubicBezTo>
                    <a:pt x="696" y="554"/>
                    <a:pt x="732" y="464"/>
                    <a:pt x="732" y="366"/>
                  </a:cubicBezTo>
                  <a:cubicBezTo>
                    <a:pt x="732" y="268"/>
                    <a:pt x="696" y="179"/>
                    <a:pt x="625" y="108"/>
                  </a:cubicBezTo>
                  <a:cubicBezTo>
                    <a:pt x="563" y="45"/>
                    <a:pt x="464" y="0"/>
                    <a:pt x="366"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198" name="Google Shape;6198;p78"/>
            <p:cNvSpPr/>
            <p:nvPr/>
          </p:nvSpPr>
          <p:spPr>
            <a:xfrm>
              <a:off x="1629124" y="3296189"/>
              <a:ext cx="18746" cy="18721"/>
            </a:xfrm>
            <a:custGeom>
              <a:avLst/>
              <a:gdLst/>
              <a:ahLst/>
              <a:cxnLst/>
              <a:rect l="l" t="t" r="r" b="b"/>
              <a:pathLst>
                <a:path w="733" h="732" extrusionOk="0">
                  <a:moveTo>
                    <a:pt x="366" y="0"/>
                  </a:moveTo>
                  <a:cubicBezTo>
                    <a:pt x="268" y="0"/>
                    <a:pt x="179" y="45"/>
                    <a:pt x="108" y="108"/>
                  </a:cubicBezTo>
                  <a:cubicBezTo>
                    <a:pt x="36" y="179"/>
                    <a:pt x="1" y="268"/>
                    <a:pt x="1" y="366"/>
                  </a:cubicBezTo>
                  <a:cubicBezTo>
                    <a:pt x="1" y="464"/>
                    <a:pt x="36" y="554"/>
                    <a:pt x="108" y="625"/>
                  </a:cubicBezTo>
                  <a:cubicBezTo>
                    <a:pt x="179" y="696"/>
                    <a:pt x="268" y="732"/>
                    <a:pt x="366" y="732"/>
                  </a:cubicBezTo>
                  <a:cubicBezTo>
                    <a:pt x="464" y="732"/>
                    <a:pt x="554" y="696"/>
                    <a:pt x="625" y="625"/>
                  </a:cubicBezTo>
                  <a:cubicBezTo>
                    <a:pt x="696" y="554"/>
                    <a:pt x="732" y="464"/>
                    <a:pt x="732" y="366"/>
                  </a:cubicBezTo>
                  <a:cubicBezTo>
                    <a:pt x="732" y="268"/>
                    <a:pt x="696" y="179"/>
                    <a:pt x="625" y="108"/>
                  </a:cubicBezTo>
                  <a:cubicBezTo>
                    <a:pt x="554" y="45"/>
                    <a:pt x="464" y="0"/>
                    <a:pt x="366"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199" name="Google Shape;6199;p78"/>
            <p:cNvSpPr/>
            <p:nvPr/>
          </p:nvSpPr>
          <p:spPr>
            <a:xfrm>
              <a:off x="1680680" y="3296189"/>
              <a:ext cx="82403" cy="18721"/>
            </a:xfrm>
            <a:custGeom>
              <a:avLst/>
              <a:gdLst/>
              <a:ahLst/>
              <a:cxnLst/>
              <a:rect l="l" t="t" r="r" b="b"/>
              <a:pathLst>
                <a:path w="3222" h="732" extrusionOk="0">
                  <a:moveTo>
                    <a:pt x="411" y="0"/>
                  </a:moveTo>
                  <a:cubicBezTo>
                    <a:pt x="224" y="0"/>
                    <a:pt x="63" y="134"/>
                    <a:pt x="36" y="313"/>
                  </a:cubicBezTo>
                  <a:cubicBezTo>
                    <a:pt x="1" y="536"/>
                    <a:pt x="179" y="732"/>
                    <a:pt x="393" y="732"/>
                  </a:cubicBezTo>
                  <a:lnTo>
                    <a:pt x="2820" y="732"/>
                  </a:lnTo>
                  <a:cubicBezTo>
                    <a:pt x="2998" y="732"/>
                    <a:pt x="3168" y="607"/>
                    <a:pt x="3194" y="420"/>
                  </a:cubicBezTo>
                  <a:cubicBezTo>
                    <a:pt x="3221" y="197"/>
                    <a:pt x="3052" y="0"/>
                    <a:pt x="2829"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0" name="Google Shape;6200;p78"/>
            <p:cNvSpPr/>
            <p:nvPr/>
          </p:nvSpPr>
          <p:spPr>
            <a:xfrm>
              <a:off x="1591711" y="3415743"/>
              <a:ext cx="18746" cy="18721"/>
            </a:xfrm>
            <a:custGeom>
              <a:avLst/>
              <a:gdLst/>
              <a:ahLst/>
              <a:cxnLst/>
              <a:rect l="l" t="t" r="r" b="b"/>
              <a:pathLst>
                <a:path w="733" h="732" extrusionOk="0">
                  <a:moveTo>
                    <a:pt x="366" y="0"/>
                  </a:moveTo>
                  <a:cubicBezTo>
                    <a:pt x="268" y="0"/>
                    <a:pt x="179" y="45"/>
                    <a:pt x="108" y="107"/>
                  </a:cubicBezTo>
                  <a:cubicBezTo>
                    <a:pt x="45" y="179"/>
                    <a:pt x="1" y="268"/>
                    <a:pt x="1" y="366"/>
                  </a:cubicBezTo>
                  <a:cubicBezTo>
                    <a:pt x="1" y="464"/>
                    <a:pt x="45" y="562"/>
                    <a:pt x="108" y="625"/>
                  </a:cubicBezTo>
                  <a:cubicBezTo>
                    <a:pt x="179" y="696"/>
                    <a:pt x="268" y="732"/>
                    <a:pt x="366" y="732"/>
                  </a:cubicBezTo>
                  <a:cubicBezTo>
                    <a:pt x="464" y="732"/>
                    <a:pt x="563" y="696"/>
                    <a:pt x="625" y="625"/>
                  </a:cubicBezTo>
                  <a:cubicBezTo>
                    <a:pt x="696" y="562"/>
                    <a:pt x="732" y="464"/>
                    <a:pt x="732" y="366"/>
                  </a:cubicBezTo>
                  <a:cubicBezTo>
                    <a:pt x="732" y="268"/>
                    <a:pt x="696" y="179"/>
                    <a:pt x="625" y="107"/>
                  </a:cubicBezTo>
                  <a:cubicBezTo>
                    <a:pt x="563" y="45"/>
                    <a:pt x="464" y="0"/>
                    <a:pt x="366"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1" name="Google Shape;6201;p78"/>
            <p:cNvSpPr/>
            <p:nvPr/>
          </p:nvSpPr>
          <p:spPr>
            <a:xfrm>
              <a:off x="1629124" y="3415743"/>
              <a:ext cx="18746" cy="18721"/>
            </a:xfrm>
            <a:custGeom>
              <a:avLst/>
              <a:gdLst/>
              <a:ahLst/>
              <a:cxnLst/>
              <a:rect l="l" t="t" r="r" b="b"/>
              <a:pathLst>
                <a:path w="733" h="732" extrusionOk="0">
                  <a:moveTo>
                    <a:pt x="366" y="0"/>
                  </a:moveTo>
                  <a:cubicBezTo>
                    <a:pt x="268" y="0"/>
                    <a:pt x="179" y="45"/>
                    <a:pt x="108" y="107"/>
                  </a:cubicBezTo>
                  <a:cubicBezTo>
                    <a:pt x="36" y="179"/>
                    <a:pt x="1" y="268"/>
                    <a:pt x="1" y="366"/>
                  </a:cubicBezTo>
                  <a:cubicBezTo>
                    <a:pt x="1" y="464"/>
                    <a:pt x="36" y="562"/>
                    <a:pt x="108" y="625"/>
                  </a:cubicBezTo>
                  <a:cubicBezTo>
                    <a:pt x="179" y="696"/>
                    <a:pt x="268" y="732"/>
                    <a:pt x="366" y="732"/>
                  </a:cubicBezTo>
                  <a:cubicBezTo>
                    <a:pt x="464" y="732"/>
                    <a:pt x="554" y="696"/>
                    <a:pt x="625" y="625"/>
                  </a:cubicBezTo>
                  <a:cubicBezTo>
                    <a:pt x="696" y="562"/>
                    <a:pt x="732" y="464"/>
                    <a:pt x="732" y="366"/>
                  </a:cubicBezTo>
                  <a:cubicBezTo>
                    <a:pt x="732" y="268"/>
                    <a:pt x="696" y="179"/>
                    <a:pt x="625" y="107"/>
                  </a:cubicBezTo>
                  <a:cubicBezTo>
                    <a:pt x="554" y="45"/>
                    <a:pt x="464" y="0"/>
                    <a:pt x="366"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2" name="Google Shape;6202;p78"/>
            <p:cNvSpPr/>
            <p:nvPr/>
          </p:nvSpPr>
          <p:spPr>
            <a:xfrm>
              <a:off x="1680680" y="3415743"/>
              <a:ext cx="82403" cy="18721"/>
            </a:xfrm>
            <a:custGeom>
              <a:avLst/>
              <a:gdLst/>
              <a:ahLst/>
              <a:cxnLst/>
              <a:rect l="l" t="t" r="r" b="b"/>
              <a:pathLst>
                <a:path w="3222" h="732" extrusionOk="0">
                  <a:moveTo>
                    <a:pt x="411" y="0"/>
                  </a:moveTo>
                  <a:cubicBezTo>
                    <a:pt x="224" y="0"/>
                    <a:pt x="63" y="134"/>
                    <a:pt x="36" y="312"/>
                  </a:cubicBezTo>
                  <a:cubicBezTo>
                    <a:pt x="1" y="535"/>
                    <a:pt x="179" y="732"/>
                    <a:pt x="393" y="732"/>
                  </a:cubicBezTo>
                  <a:lnTo>
                    <a:pt x="2820" y="732"/>
                  </a:lnTo>
                  <a:cubicBezTo>
                    <a:pt x="2998" y="732"/>
                    <a:pt x="3168" y="607"/>
                    <a:pt x="3194" y="419"/>
                  </a:cubicBezTo>
                  <a:cubicBezTo>
                    <a:pt x="3221" y="196"/>
                    <a:pt x="3052" y="0"/>
                    <a:pt x="2829"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3" name="Google Shape;6203;p78"/>
            <p:cNvSpPr/>
            <p:nvPr/>
          </p:nvSpPr>
          <p:spPr>
            <a:xfrm>
              <a:off x="1591711" y="3176636"/>
              <a:ext cx="18746" cy="18746"/>
            </a:xfrm>
            <a:custGeom>
              <a:avLst/>
              <a:gdLst/>
              <a:ahLst/>
              <a:cxnLst/>
              <a:rect l="l" t="t" r="r" b="b"/>
              <a:pathLst>
                <a:path w="733" h="733" extrusionOk="0">
                  <a:moveTo>
                    <a:pt x="366" y="1"/>
                  </a:moveTo>
                  <a:cubicBezTo>
                    <a:pt x="268" y="1"/>
                    <a:pt x="179" y="37"/>
                    <a:pt x="108" y="108"/>
                  </a:cubicBezTo>
                  <a:cubicBezTo>
                    <a:pt x="45" y="179"/>
                    <a:pt x="1" y="269"/>
                    <a:pt x="1" y="367"/>
                  </a:cubicBezTo>
                  <a:cubicBezTo>
                    <a:pt x="1" y="465"/>
                    <a:pt x="45" y="554"/>
                    <a:pt x="108" y="625"/>
                  </a:cubicBezTo>
                  <a:cubicBezTo>
                    <a:pt x="179" y="697"/>
                    <a:pt x="268" y="732"/>
                    <a:pt x="366" y="732"/>
                  </a:cubicBezTo>
                  <a:cubicBezTo>
                    <a:pt x="464" y="732"/>
                    <a:pt x="563" y="697"/>
                    <a:pt x="625" y="625"/>
                  </a:cubicBezTo>
                  <a:cubicBezTo>
                    <a:pt x="696" y="554"/>
                    <a:pt x="732" y="465"/>
                    <a:pt x="732" y="367"/>
                  </a:cubicBezTo>
                  <a:cubicBezTo>
                    <a:pt x="732" y="269"/>
                    <a:pt x="696" y="179"/>
                    <a:pt x="625" y="108"/>
                  </a:cubicBezTo>
                  <a:cubicBezTo>
                    <a:pt x="563" y="37"/>
                    <a:pt x="464" y="1"/>
                    <a:pt x="366" y="1"/>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4" name="Google Shape;6204;p78"/>
            <p:cNvSpPr/>
            <p:nvPr/>
          </p:nvSpPr>
          <p:spPr>
            <a:xfrm>
              <a:off x="1629124" y="3176636"/>
              <a:ext cx="18746" cy="18746"/>
            </a:xfrm>
            <a:custGeom>
              <a:avLst/>
              <a:gdLst/>
              <a:ahLst/>
              <a:cxnLst/>
              <a:rect l="l" t="t" r="r" b="b"/>
              <a:pathLst>
                <a:path w="733" h="733" extrusionOk="0">
                  <a:moveTo>
                    <a:pt x="366" y="1"/>
                  </a:moveTo>
                  <a:cubicBezTo>
                    <a:pt x="268" y="1"/>
                    <a:pt x="179" y="37"/>
                    <a:pt x="108" y="108"/>
                  </a:cubicBezTo>
                  <a:cubicBezTo>
                    <a:pt x="36" y="179"/>
                    <a:pt x="1" y="269"/>
                    <a:pt x="1" y="367"/>
                  </a:cubicBezTo>
                  <a:cubicBezTo>
                    <a:pt x="1" y="465"/>
                    <a:pt x="36" y="554"/>
                    <a:pt x="108" y="625"/>
                  </a:cubicBezTo>
                  <a:cubicBezTo>
                    <a:pt x="179" y="697"/>
                    <a:pt x="268" y="732"/>
                    <a:pt x="366" y="732"/>
                  </a:cubicBezTo>
                  <a:cubicBezTo>
                    <a:pt x="464" y="732"/>
                    <a:pt x="554" y="697"/>
                    <a:pt x="625" y="625"/>
                  </a:cubicBezTo>
                  <a:cubicBezTo>
                    <a:pt x="696" y="554"/>
                    <a:pt x="732" y="465"/>
                    <a:pt x="732" y="367"/>
                  </a:cubicBezTo>
                  <a:cubicBezTo>
                    <a:pt x="732" y="269"/>
                    <a:pt x="696" y="179"/>
                    <a:pt x="625" y="108"/>
                  </a:cubicBezTo>
                  <a:cubicBezTo>
                    <a:pt x="554" y="37"/>
                    <a:pt x="464" y="1"/>
                    <a:pt x="366" y="1"/>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5" name="Google Shape;6205;p78"/>
            <p:cNvSpPr/>
            <p:nvPr/>
          </p:nvSpPr>
          <p:spPr>
            <a:xfrm>
              <a:off x="1680680" y="3176636"/>
              <a:ext cx="82403" cy="18746"/>
            </a:xfrm>
            <a:custGeom>
              <a:avLst/>
              <a:gdLst/>
              <a:ahLst/>
              <a:cxnLst/>
              <a:rect l="l" t="t" r="r" b="b"/>
              <a:pathLst>
                <a:path w="3222" h="733" extrusionOk="0">
                  <a:moveTo>
                    <a:pt x="411" y="1"/>
                  </a:moveTo>
                  <a:cubicBezTo>
                    <a:pt x="224" y="1"/>
                    <a:pt x="63" y="135"/>
                    <a:pt x="36" y="313"/>
                  </a:cubicBezTo>
                  <a:cubicBezTo>
                    <a:pt x="1" y="536"/>
                    <a:pt x="179" y="732"/>
                    <a:pt x="393" y="732"/>
                  </a:cubicBezTo>
                  <a:lnTo>
                    <a:pt x="2820" y="732"/>
                  </a:lnTo>
                  <a:cubicBezTo>
                    <a:pt x="2998" y="732"/>
                    <a:pt x="3168" y="599"/>
                    <a:pt x="3194" y="420"/>
                  </a:cubicBezTo>
                  <a:cubicBezTo>
                    <a:pt x="3221" y="197"/>
                    <a:pt x="3052" y="1"/>
                    <a:pt x="2829" y="1"/>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6" name="Google Shape;6206;p78"/>
            <p:cNvSpPr/>
            <p:nvPr/>
          </p:nvSpPr>
          <p:spPr>
            <a:xfrm>
              <a:off x="1829668" y="3374775"/>
              <a:ext cx="18721" cy="59769"/>
            </a:xfrm>
            <a:custGeom>
              <a:avLst/>
              <a:gdLst/>
              <a:ahLst/>
              <a:cxnLst/>
              <a:rect l="l" t="t" r="r" b="b"/>
              <a:pathLst>
                <a:path w="732" h="2337" extrusionOk="0">
                  <a:moveTo>
                    <a:pt x="372" y="0"/>
                  </a:moveTo>
                  <a:cubicBezTo>
                    <a:pt x="352" y="0"/>
                    <a:pt x="332" y="2"/>
                    <a:pt x="312" y="5"/>
                  </a:cubicBezTo>
                  <a:cubicBezTo>
                    <a:pt x="125" y="23"/>
                    <a:pt x="0" y="193"/>
                    <a:pt x="0" y="371"/>
                  </a:cubicBezTo>
                  <a:lnTo>
                    <a:pt x="0" y="1959"/>
                  </a:lnTo>
                  <a:cubicBezTo>
                    <a:pt x="0" y="2137"/>
                    <a:pt x="125" y="2307"/>
                    <a:pt x="312" y="2334"/>
                  </a:cubicBezTo>
                  <a:cubicBezTo>
                    <a:pt x="328" y="2335"/>
                    <a:pt x="343" y="2336"/>
                    <a:pt x="359" y="2336"/>
                  </a:cubicBezTo>
                  <a:cubicBezTo>
                    <a:pt x="562" y="2336"/>
                    <a:pt x="732" y="2175"/>
                    <a:pt x="732" y="1968"/>
                  </a:cubicBezTo>
                  <a:lnTo>
                    <a:pt x="732" y="362"/>
                  </a:lnTo>
                  <a:cubicBezTo>
                    <a:pt x="732" y="159"/>
                    <a:pt x="569" y="0"/>
                    <a:pt x="372"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7" name="Google Shape;6207;p78"/>
            <p:cNvSpPr/>
            <p:nvPr/>
          </p:nvSpPr>
          <p:spPr>
            <a:xfrm>
              <a:off x="1829668" y="3310434"/>
              <a:ext cx="18721" cy="45626"/>
            </a:xfrm>
            <a:custGeom>
              <a:avLst/>
              <a:gdLst/>
              <a:ahLst/>
              <a:cxnLst/>
              <a:rect l="l" t="t" r="r" b="b"/>
              <a:pathLst>
                <a:path w="732" h="1784" extrusionOk="0">
                  <a:moveTo>
                    <a:pt x="370" y="1"/>
                  </a:moveTo>
                  <a:cubicBezTo>
                    <a:pt x="351" y="1"/>
                    <a:pt x="332" y="2"/>
                    <a:pt x="312" y="6"/>
                  </a:cubicBezTo>
                  <a:cubicBezTo>
                    <a:pt x="125" y="32"/>
                    <a:pt x="0" y="193"/>
                    <a:pt x="0" y="371"/>
                  </a:cubicBezTo>
                  <a:lnTo>
                    <a:pt x="0" y="1406"/>
                  </a:lnTo>
                  <a:cubicBezTo>
                    <a:pt x="0" y="1585"/>
                    <a:pt x="125" y="1754"/>
                    <a:pt x="312" y="1781"/>
                  </a:cubicBezTo>
                  <a:cubicBezTo>
                    <a:pt x="328" y="1783"/>
                    <a:pt x="343" y="1784"/>
                    <a:pt x="359" y="1784"/>
                  </a:cubicBezTo>
                  <a:cubicBezTo>
                    <a:pt x="562" y="1784"/>
                    <a:pt x="732" y="1622"/>
                    <a:pt x="732" y="1415"/>
                  </a:cubicBezTo>
                  <a:lnTo>
                    <a:pt x="732" y="362"/>
                  </a:lnTo>
                  <a:cubicBezTo>
                    <a:pt x="732" y="167"/>
                    <a:pt x="568" y="1"/>
                    <a:pt x="370" y="1"/>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8" name="Google Shape;6208;p78"/>
            <p:cNvSpPr/>
            <p:nvPr/>
          </p:nvSpPr>
          <p:spPr>
            <a:xfrm>
              <a:off x="1867081" y="3415845"/>
              <a:ext cx="18721" cy="59769"/>
            </a:xfrm>
            <a:custGeom>
              <a:avLst/>
              <a:gdLst/>
              <a:ahLst/>
              <a:cxnLst/>
              <a:rect l="l" t="t" r="r" b="b"/>
              <a:pathLst>
                <a:path w="732" h="2337" extrusionOk="0">
                  <a:moveTo>
                    <a:pt x="370" y="0"/>
                  </a:moveTo>
                  <a:cubicBezTo>
                    <a:pt x="351" y="0"/>
                    <a:pt x="332" y="2"/>
                    <a:pt x="312" y="5"/>
                  </a:cubicBezTo>
                  <a:cubicBezTo>
                    <a:pt x="125" y="32"/>
                    <a:pt x="0" y="192"/>
                    <a:pt x="0" y="371"/>
                  </a:cubicBezTo>
                  <a:lnTo>
                    <a:pt x="0" y="1959"/>
                  </a:lnTo>
                  <a:cubicBezTo>
                    <a:pt x="0" y="2146"/>
                    <a:pt x="125" y="2307"/>
                    <a:pt x="312" y="2333"/>
                  </a:cubicBezTo>
                  <a:cubicBezTo>
                    <a:pt x="328" y="2335"/>
                    <a:pt x="344" y="2336"/>
                    <a:pt x="359" y="2336"/>
                  </a:cubicBezTo>
                  <a:cubicBezTo>
                    <a:pt x="562" y="2336"/>
                    <a:pt x="732" y="2175"/>
                    <a:pt x="732" y="1968"/>
                  </a:cubicBezTo>
                  <a:lnTo>
                    <a:pt x="732" y="362"/>
                  </a:lnTo>
                  <a:cubicBezTo>
                    <a:pt x="732" y="166"/>
                    <a:pt x="568" y="0"/>
                    <a:pt x="370"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09" name="Google Shape;6209;p78"/>
            <p:cNvSpPr/>
            <p:nvPr/>
          </p:nvSpPr>
          <p:spPr>
            <a:xfrm>
              <a:off x="1867081" y="3351504"/>
              <a:ext cx="18721" cy="45677"/>
            </a:xfrm>
            <a:custGeom>
              <a:avLst/>
              <a:gdLst/>
              <a:ahLst/>
              <a:cxnLst/>
              <a:rect l="l" t="t" r="r" b="b"/>
              <a:pathLst>
                <a:path w="732" h="1786" extrusionOk="0">
                  <a:moveTo>
                    <a:pt x="370" y="1"/>
                  </a:moveTo>
                  <a:cubicBezTo>
                    <a:pt x="351" y="1"/>
                    <a:pt x="332" y="2"/>
                    <a:pt x="312" y="5"/>
                  </a:cubicBezTo>
                  <a:cubicBezTo>
                    <a:pt x="125" y="32"/>
                    <a:pt x="0" y="193"/>
                    <a:pt x="0" y="380"/>
                  </a:cubicBezTo>
                  <a:lnTo>
                    <a:pt x="0" y="1406"/>
                  </a:lnTo>
                  <a:cubicBezTo>
                    <a:pt x="0" y="1593"/>
                    <a:pt x="125" y="1754"/>
                    <a:pt x="312" y="1781"/>
                  </a:cubicBezTo>
                  <a:cubicBezTo>
                    <a:pt x="332" y="1784"/>
                    <a:pt x="351" y="1785"/>
                    <a:pt x="369" y="1785"/>
                  </a:cubicBezTo>
                  <a:cubicBezTo>
                    <a:pt x="568" y="1785"/>
                    <a:pt x="732" y="1619"/>
                    <a:pt x="732" y="1415"/>
                  </a:cubicBezTo>
                  <a:lnTo>
                    <a:pt x="732" y="362"/>
                  </a:lnTo>
                  <a:cubicBezTo>
                    <a:pt x="732" y="167"/>
                    <a:pt x="568" y="1"/>
                    <a:pt x="370" y="1"/>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10" name="Google Shape;6210;p78"/>
            <p:cNvSpPr/>
            <p:nvPr/>
          </p:nvSpPr>
          <p:spPr>
            <a:xfrm>
              <a:off x="1471032" y="3415845"/>
              <a:ext cx="18721" cy="59769"/>
            </a:xfrm>
            <a:custGeom>
              <a:avLst/>
              <a:gdLst/>
              <a:ahLst/>
              <a:cxnLst/>
              <a:rect l="l" t="t" r="r" b="b"/>
              <a:pathLst>
                <a:path w="732" h="2337" extrusionOk="0">
                  <a:moveTo>
                    <a:pt x="370" y="0"/>
                  </a:moveTo>
                  <a:cubicBezTo>
                    <a:pt x="351" y="0"/>
                    <a:pt x="332" y="2"/>
                    <a:pt x="313" y="5"/>
                  </a:cubicBezTo>
                  <a:cubicBezTo>
                    <a:pt x="125" y="32"/>
                    <a:pt x="0" y="192"/>
                    <a:pt x="0" y="371"/>
                  </a:cubicBezTo>
                  <a:lnTo>
                    <a:pt x="0" y="1959"/>
                  </a:lnTo>
                  <a:cubicBezTo>
                    <a:pt x="0" y="2146"/>
                    <a:pt x="125" y="2307"/>
                    <a:pt x="313" y="2333"/>
                  </a:cubicBezTo>
                  <a:cubicBezTo>
                    <a:pt x="328" y="2335"/>
                    <a:pt x="344" y="2336"/>
                    <a:pt x="359" y="2336"/>
                  </a:cubicBezTo>
                  <a:cubicBezTo>
                    <a:pt x="562" y="2336"/>
                    <a:pt x="732" y="2175"/>
                    <a:pt x="732" y="1968"/>
                  </a:cubicBezTo>
                  <a:lnTo>
                    <a:pt x="732" y="362"/>
                  </a:lnTo>
                  <a:cubicBezTo>
                    <a:pt x="732" y="166"/>
                    <a:pt x="568" y="0"/>
                    <a:pt x="370"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11" name="Google Shape;6211;p78"/>
            <p:cNvSpPr/>
            <p:nvPr/>
          </p:nvSpPr>
          <p:spPr>
            <a:xfrm>
              <a:off x="1471032" y="3351504"/>
              <a:ext cx="18721" cy="45677"/>
            </a:xfrm>
            <a:custGeom>
              <a:avLst/>
              <a:gdLst/>
              <a:ahLst/>
              <a:cxnLst/>
              <a:rect l="l" t="t" r="r" b="b"/>
              <a:pathLst>
                <a:path w="732" h="1786" extrusionOk="0">
                  <a:moveTo>
                    <a:pt x="370" y="1"/>
                  </a:moveTo>
                  <a:cubicBezTo>
                    <a:pt x="351" y="1"/>
                    <a:pt x="332" y="2"/>
                    <a:pt x="313" y="5"/>
                  </a:cubicBezTo>
                  <a:cubicBezTo>
                    <a:pt x="125" y="32"/>
                    <a:pt x="0" y="193"/>
                    <a:pt x="0" y="380"/>
                  </a:cubicBezTo>
                  <a:lnTo>
                    <a:pt x="0" y="1406"/>
                  </a:lnTo>
                  <a:cubicBezTo>
                    <a:pt x="0" y="1593"/>
                    <a:pt x="125" y="1754"/>
                    <a:pt x="313" y="1781"/>
                  </a:cubicBezTo>
                  <a:cubicBezTo>
                    <a:pt x="332" y="1784"/>
                    <a:pt x="351" y="1785"/>
                    <a:pt x="370" y="1785"/>
                  </a:cubicBezTo>
                  <a:cubicBezTo>
                    <a:pt x="568" y="1785"/>
                    <a:pt x="732" y="1619"/>
                    <a:pt x="732" y="1415"/>
                  </a:cubicBezTo>
                  <a:lnTo>
                    <a:pt x="732" y="362"/>
                  </a:lnTo>
                  <a:cubicBezTo>
                    <a:pt x="732" y="167"/>
                    <a:pt x="568" y="1"/>
                    <a:pt x="370" y="1"/>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12" name="Google Shape;6212;p78"/>
            <p:cNvSpPr/>
            <p:nvPr/>
          </p:nvSpPr>
          <p:spPr>
            <a:xfrm>
              <a:off x="1507295" y="3374775"/>
              <a:ext cx="18746" cy="59769"/>
            </a:xfrm>
            <a:custGeom>
              <a:avLst/>
              <a:gdLst/>
              <a:ahLst/>
              <a:cxnLst/>
              <a:rect l="l" t="t" r="r" b="b"/>
              <a:pathLst>
                <a:path w="733" h="2337" extrusionOk="0">
                  <a:moveTo>
                    <a:pt x="374" y="0"/>
                  </a:moveTo>
                  <a:cubicBezTo>
                    <a:pt x="354" y="0"/>
                    <a:pt x="334" y="2"/>
                    <a:pt x="313" y="5"/>
                  </a:cubicBezTo>
                  <a:cubicBezTo>
                    <a:pt x="135" y="23"/>
                    <a:pt x="1" y="193"/>
                    <a:pt x="1" y="371"/>
                  </a:cubicBezTo>
                  <a:lnTo>
                    <a:pt x="1" y="1959"/>
                  </a:lnTo>
                  <a:cubicBezTo>
                    <a:pt x="1" y="2137"/>
                    <a:pt x="135" y="2307"/>
                    <a:pt x="313" y="2334"/>
                  </a:cubicBezTo>
                  <a:cubicBezTo>
                    <a:pt x="329" y="2335"/>
                    <a:pt x="345" y="2336"/>
                    <a:pt x="361" y="2336"/>
                  </a:cubicBezTo>
                  <a:cubicBezTo>
                    <a:pt x="570" y="2336"/>
                    <a:pt x="732" y="2175"/>
                    <a:pt x="732" y="1968"/>
                  </a:cubicBezTo>
                  <a:lnTo>
                    <a:pt x="732" y="362"/>
                  </a:lnTo>
                  <a:cubicBezTo>
                    <a:pt x="732" y="159"/>
                    <a:pt x="577" y="0"/>
                    <a:pt x="374"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13" name="Google Shape;6213;p78"/>
            <p:cNvSpPr/>
            <p:nvPr/>
          </p:nvSpPr>
          <p:spPr>
            <a:xfrm>
              <a:off x="1507295" y="3310434"/>
              <a:ext cx="18746" cy="45626"/>
            </a:xfrm>
            <a:custGeom>
              <a:avLst/>
              <a:gdLst/>
              <a:ahLst/>
              <a:cxnLst/>
              <a:rect l="l" t="t" r="r" b="b"/>
              <a:pathLst>
                <a:path w="733" h="1784" extrusionOk="0">
                  <a:moveTo>
                    <a:pt x="372" y="1"/>
                  </a:moveTo>
                  <a:cubicBezTo>
                    <a:pt x="353" y="1"/>
                    <a:pt x="333" y="2"/>
                    <a:pt x="313" y="6"/>
                  </a:cubicBezTo>
                  <a:cubicBezTo>
                    <a:pt x="135" y="32"/>
                    <a:pt x="1" y="193"/>
                    <a:pt x="1" y="371"/>
                  </a:cubicBezTo>
                  <a:lnTo>
                    <a:pt x="1" y="1406"/>
                  </a:lnTo>
                  <a:cubicBezTo>
                    <a:pt x="1" y="1585"/>
                    <a:pt x="135" y="1754"/>
                    <a:pt x="313" y="1781"/>
                  </a:cubicBezTo>
                  <a:cubicBezTo>
                    <a:pt x="329" y="1783"/>
                    <a:pt x="345" y="1784"/>
                    <a:pt x="361" y="1784"/>
                  </a:cubicBezTo>
                  <a:cubicBezTo>
                    <a:pt x="570" y="1784"/>
                    <a:pt x="732" y="1622"/>
                    <a:pt x="732" y="1415"/>
                  </a:cubicBezTo>
                  <a:lnTo>
                    <a:pt x="732" y="362"/>
                  </a:lnTo>
                  <a:cubicBezTo>
                    <a:pt x="732" y="167"/>
                    <a:pt x="576" y="1"/>
                    <a:pt x="372" y="1"/>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214" name="Google Shape;6214;p78"/>
            <p:cNvSpPr/>
            <p:nvPr/>
          </p:nvSpPr>
          <p:spPr>
            <a:xfrm>
              <a:off x="1672701" y="2997268"/>
              <a:ext cx="18721" cy="18874"/>
            </a:xfrm>
            <a:custGeom>
              <a:avLst/>
              <a:gdLst/>
              <a:ahLst/>
              <a:cxnLst/>
              <a:rect l="l" t="t" r="r" b="b"/>
              <a:pathLst>
                <a:path w="732" h="738" extrusionOk="0">
                  <a:moveTo>
                    <a:pt x="368" y="0"/>
                  </a:moveTo>
                  <a:cubicBezTo>
                    <a:pt x="166" y="0"/>
                    <a:pt x="0" y="165"/>
                    <a:pt x="0" y="369"/>
                  </a:cubicBezTo>
                  <a:cubicBezTo>
                    <a:pt x="0" y="576"/>
                    <a:pt x="170" y="737"/>
                    <a:pt x="373" y="737"/>
                  </a:cubicBezTo>
                  <a:cubicBezTo>
                    <a:pt x="389" y="737"/>
                    <a:pt x="404" y="736"/>
                    <a:pt x="420" y="735"/>
                  </a:cubicBezTo>
                  <a:cubicBezTo>
                    <a:pt x="598" y="708"/>
                    <a:pt x="732" y="538"/>
                    <a:pt x="732" y="360"/>
                  </a:cubicBezTo>
                  <a:cubicBezTo>
                    <a:pt x="732" y="226"/>
                    <a:pt x="661" y="101"/>
                    <a:pt x="536" y="39"/>
                  </a:cubicBezTo>
                  <a:cubicBezTo>
                    <a:pt x="479" y="12"/>
                    <a:pt x="422" y="0"/>
                    <a:pt x="368" y="0"/>
                  </a:cubicBezTo>
                  <a:close/>
                </a:path>
              </a:pathLst>
            </a:custGeom>
            <a:solidFill>
              <a:schemeClr val="accent3"/>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14626" name="Google Shape;14626;p91"/>
          <p:cNvGrpSpPr/>
          <p:nvPr/>
        </p:nvGrpSpPr>
        <p:grpSpPr>
          <a:xfrm>
            <a:off x="6880499" y="1544210"/>
            <a:ext cx="308234" cy="308234"/>
            <a:chOff x="1487200" y="4993750"/>
            <a:chExt cx="483125" cy="483125"/>
          </a:xfrm>
        </p:grpSpPr>
        <p:sp>
          <p:nvSpPr>
            <p:cNvPr id="14627" name="Google Shape;14627;p9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solidFill>
                <a:schemeClr val="accent1"/>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628" name="Google Shape;14628;p9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solidFill>
                <a:schemeClr val="accent1"/>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grpSp>
        <p:nvGrpSpPr>
          <p:cNvPr id="14629" name="Google Shape;14629;p91"/>
          <p:cNvGrpSpPr/>
          <p:nvPr/>
        </p:nvGrpSpPr>
        <p:grpSpPr>
          <a:xfrm>
            <a:off x="6400934" y="2781825"/>
            <a:ext cx="308234" cy="308234"/>
            <a:chOff x="2081650" y="4993750"/>
            <a:chExt cx="483125" cy="483125"/>
          </a:xfrm>
        </p:grpSpPr>
        <p:sp>
          <p:nvSpPr>
            <p:cNvPr id="14630" name="Google Shape;14630;p9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solidFill>
                <a:schemeClr val="accent1"/>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631" name="Google Shape;14631;p9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solidFill>
                <a:schemeClr val="accent1"/>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grpSp>
        <p:nvGrpSpPr>
          <p:cNvPr id="14389" name="Google Shape;14389;p91"/>
          <p:cNvGrpSpPr/>
          <p:nvPr/>
        </p:nvGrpSpPr>
        <p:grpSpPr>
          <a:xfrm>
            <a:off x="7575156" y="2117127"/>
            <a:ext cx="343566" cy="298943"/>
            <a:chOff x="889275" y="861850"/>
            <a:chExt cx="487950" cy="424575"/>
          </a:xfrm>
        </p:grpSpPr>
        <p:sp>
          <p:nvSpPr>
            <p:cNvPr id="14390" name="Google Shape;14390;p9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391" name="Google Shape;14391;p9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392" name="Google Shape;14392;p9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393" name="Google Shape;14393;p9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grpSp>
        <p:nvGrpSpPr>
          <p:cNvPr id="15392" name="Google Shape;15392;p94"/>
          <p:cNvGrpSpPr/>
          <p:nvPr/>
        </p:nvGrpSpPr>
        <p:grpSpPr>
          <a:xfrm>
            <a:off x="8214360" y="2129790"/>
            <a:ext cx="273050" cy="283210"/>
            <a:chOff x="-34767825" y="1914325"/>
            <a:chExt cx="273325" cy="291425"/>
          </a:xfrm>
        </p:grpSpPr>
        <p:sp>
          <p:nvSpPr>
            <p:cNvPr id="15393" name="Google Shape;15393;p9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5394" name="Google Shape;15394;p9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5395" name="Google Shape;15395;p9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5" name="Google Shape;14626;p91"/>
          <p:cNvGrpSpPr/>
          <p:nvPr/>
        </p:nvGrpSpPr>
        <p:grpSpPr>
          <a:xfrm>
            <a:off x="4849769" y="2394475"/>
            <a:ext cx="308234" cy="308234"/>
            <a:chOff x="1487200" y="4993750"/>
            <a:chExt cx="483125" cy="483125"/>
          </a:xfrm>
        </p:grpSpPr>
        <p:sp>
          <p:nvSpPr>
            <p:cNvPr id="6" name="Google Shape;14627;p9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solidFill>
                <a:schemeClr val="accent1"/>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7" name="Google Shape;14628;p9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solidFill>
                <a:schemeClr val="accent1"/>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5532" name="Shape 5532"/>
        <p:cNvGrpSpPr/>
        <p:nvPr/>
      </p:nvGrpSpPr>
      <p:grpSpPr>
        <a:xfrm>
          <a:off x="0" y="0"/>
          <a:ext cx="0" cy="0"/>
          <a:chOff x="0" y="0"/>
          <a:chExt cx="0" cy="0"/>
        </a:xfrm>
      </p:grpSpPr>
      <p:sp>
        <p:nvSpPr>
          <p:cNvPr id="4898" name="Google Shape;4898;p46"/>
          <p:cNvSpPr txBox="1"/>
          <p:nvPr>
            <p:ph type="title"/>
          </p:nvPr>
        </p:nvSpPr>
        <p:spPr>
          <a:xfrm>
            <a:off x="178435" y="1996440"/>
            <a:ext cx="4434840" cy="1351915"/>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RESULTS</a:t>
            </a:r>
            <a:endPar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99" name="Google Shape;4899;p46"/>
          <p:cNvSpPr txBox="1"/>
          <p:nvPr/>
        </p:nvSpPr>
        <p:spPr>
          <a:xfrm>
            <a:off x="1779905" y="1085850"/>
            <a:ext cx="1208405" cy="93091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3"/>
              </a:buClr>
              <a:buSzPts val="3600"/>
              <a:buFont typeface="Share Tech" panose="00000500000000000000"/>
              <a:buNone/>
              <a:defRPr sz="50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1pPr>
            <a:lvl2pPr marR="0" lvl="1"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2pPr>
            <a:lvl3pPr marR="0" lvl="2"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3pPr>
            <a:lvl4pPr marR="0" lvl="3"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4pPr>
            <a:lvl5pPr marR="0" lvl="4"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5pPr>
            <a:lvl6pPr marR="0" lvl="5"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6pPr>
            <a:lvl7pPr marR="0" lvl="6"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7pPr>
            <a:lvl8pPr marR="0" lvl="7"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8pPr>
            <a:lvl9pPr marR="0" lvl="8"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9pPr>
          </a:lstStyle>
          <a:p>
            <a:pPr marL="0" lvl="0" indent="0" algn="ctr" rtl="0">
              <a:spcBef>
                <a:spcPts val="0"/>
              </a:spcBef>
              <a:spcAft>
                <a:spcPts val="0"/>
              </a:spcAft>
              <a:buNone/>
            </a:pPr>
            <a:r>
              <a:rPr 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0</a:t>
            </a: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4</a:t>
            </a:r>
            <a:endPar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901" name="Google Shape;4901;p46"/>
          <p:cNvSpPr/>
          <p:nvPr/>
        </p:nvSpPr>
        <p:spPr>
          <a:xfrm>
            <a:off x="532430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2" name="Google Shape;4902;p46"/>
          <p:cNvSpPr/>
          <p:nvPr/>
        </p:nvSpPr>
        <p:spPr>
          <a:xfrm>
            <a:off x="79910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3" name="Google Shape;4903;p46"/>
          <p:cNvSpPr/>
          <p:nvPr/>
        </p:nvSpPr>
        <p:spPr>
          <a:xfrm>
            <a:off x="7761125" y="123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4" name="Google Shape;4904;p46"/>
          <p:cNvSpPr/>
          <p:nvPr/>
        </p:nvSpPr>
        <p:spPr>
          <a:xfrm>
            <a:off x="4286350" y="1690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5" name="Google Shape;4905;p46"/>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6" name="Google Shape;4906;p46"/>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7" name="Google Shape;4907;p46"/>
          <p:cNvSpPr/>
          <p:nvPr/>
        </p:nvSpPr>
        <p:spPr>
          <a:xfrm>
            <a:off x="179175" y="11981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8" name="Google Shape;4908;p46"/>
          <p:cNvSpPr/>
          <p:nvPr/>
        </p:nvSpPr>
        <p:spPr>
          <a:xfrm>
            <a:off x="2292525" y="26385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9" name="Google Shape;4909;p46"/>
          <p:cNvSpPr/>
          <p:nvPr/>
        </p:nvSpPr>
        <p:spPr>
          <a:xfrm>
            <a:off x="4210575"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48587" name="Text Placeholder 6"/>
          <p:cNvSpPr>
            <a:spLocks noGrp="1"/>
          </p:cNvSpPr>
          <p:nvPr/>
        </p:nvSpPr>
        <p:spPr>
          <a:xfrm>
            <a:off x="484505" y="1167765"/>
            <a:ext cx="4300855" cy="2215515"/>
          </a:xfrm>
          <a:prstGeom prst="rect">
            <a:avLst/>
          </a:prstGeom>
          <a:noFill/>
          <a:ln>
            <a:solidFill>
              <a:schemeClr val="bg2">
                <a:lumMod val="60000"/>
                <a:lumOff val="40000"/>
              </a:schemeClr>
            </a:solidFill>
            <a:prstDash val="lgDashDotDot"/>
          </a:ln>
        </p:spPr>
        <p:txBody>
          <a:bodyPr wrap="square" lIns="91425" tIns="91425" rIns="91425" bIns="91425" anchor="t" anchorCtr="0">
            <a:normAutofit lnSpcReduction="20000"/>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OLED display module displays the pulse sensor and LM35 data. (Fig.3)</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rPr>
              <a:t>The mobile application displays the sensor data uploaded to the Firebase database. (Fig.2)</a:t>
            </a:r>
            <a:endParaRPr lang="en-US" sz="1600" dirty="0">
              <a:solidFill>
                <a:schemeClr val="bg1"/>
              </a:solidFill>
              <a:latin typeface="Rockwell" panose="02060603020205020403" charset="0"/>
              <a:cs typeface="Rockwell" panose="02060603020205020403" charset="0"/>
            </a:endParaRPr>
          </a:p>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sym typeface="+mn-ea"/>
              </a:rPr>
              <a:t>The mobile application displays alert notification i</a:t>
            </a:r>
            <a:r>
              <a:rPr lang="en-US" sz="1600" dirty="0">
                <a:solidFill>
                  <a:schemeClr val="bg1"/>
                </a:solidFill>
                <a:latin typeface="Rockwell" panose="02060603020205020403" charset="0"/>
                <a:cs typeface="Rockwell" panose="02060603020205020403" charset="0"/>
              </a:rPr>
              <a:t>f any sensor reading is above the threshold range. (Fig.4)</a:t>
            </a:r>
            <a:endParaRPr lang="en-US" sz="1600" dirty="0">
              <a:solidFill>
                <a:schemeClr val="bg1"/>
              </a:solidFill>
              <a:latin typeface="Rockwell" panose="02060603020205020403" charset="0"/>
              <a:cs typeface="Rockwell" panose="02060603020205020403" charset="0"/>
            </a:endParaRPr>
          </a:p>
          <a:p>
            <a:pPr marL="0" indent="0" algn="just">
              <a:buClrTx/>
              <a:buFont typeface="Wingdings" panose="05000000000000000000" charset="0"/>
              <a:buNone/>
            </a:pPr>
            <a:endParaRPr lang="en-US" sz="1600" dirty="0">
              <a:solidFill>
                <a:schemeClr val="bg1"/>
              </a:solidFill>
              <a:latin typeface="Rockwell" panose="02060603020205020403" charset="0"/>
              <a:cs typeface="Rockwell" panose="02060603020205020403" charset="0"/>
            </a:endParaRPr>
          </a:p>
        </p:txBody>
      </p:sp>
      <p:sp>
        <p:nvSpPr>
          <p:cNvPr id="11" name="Text Placeholder 6"/>
          <p:cNvSpPr>
            <a:spLocks noGrp="1"/>
          </p:cNvSpPr>
          <p:nvPr/>
        </p:nvSpPr>
        <p:spPr>
          <a:xfrm>
            <a:off x="5030470" y="3026410"/>
            <a:ext cx="2298700" cy="563245"/>
          </a:xfrm>
          <a:prstGeom prst="rect">
            <a:avLst/>
          </a:prstGeom>
          <a:noFill/>
          <a:ln>
            <a:noFill/>
          </a:ln>
        </p:spPr>
        <p:txBody>
          <a:bodyPr wrap="square" lIns="91425" tIns="91425" rIns="91425" bIns="91425" anchor="t" anchorCtr="0">
            <a:normAutofit fontScale="90000"/>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ClrTx/>
              <a:buFont typeface="Wingdings" panose="05000000000000000000" charset="0"/>
              <a:buNone/>
            </a:pPr>
            <a:r>
              <a:rPr lang="en-US" sz="2000" dirty="0">
                <a:solidFill>
                  <a:schemeClr val="bg1"/>
                </a:solidFill>
                <a:latin typeface="Rockwell" panose="02060603020205020403" charset="0"/>
                <a:cs typeface="Rockwell" panose="02060603020205020403" charset="0"/>
              </a:rPr>
              <a:t>Fig.3: OLED display</a:t>
            </a:r>
            <a:endParaRPr lang="en-US" sz="2000" dirty="0">
              <a:solidFill>
                <a:schemeClr val="bg1"/>
              </a:solidFill>
              <a:latin typeface="Rockwell" panose="02060603020205020403" charset="0"/>
              <a:cs typeface="Rockwell" panose="02060603020205020403" charset="0"/>
            </a:endParaRPr>
          </a:p>
        </p:txBody>
      </p:sp>
      <p:pic>
        <p:nvPicPr>
          <p:cNvPr id="13" name="Picture 12" descr="IMG-20220611-WA0028"/>
          <p:cNvPicPr>
            <a:picLocks noChangeAspect="1"/>
          </p:cNvPicPr>
          <p:nvPr/>
        </p:nvPicPr>
        <p:blipFill>
          <a:blip r:embed="rId1"/>
          <a:stretch>
            <a:fillRect/>
          </a:stretch>
        </p:blipFill>
        <p:spPr>
          <a:xfrm>
            <a:off x="5030470" y="1167765"/>
            <a:ext cx="2293620" cy="1720850"/>
          </a:xfrm>
          <a:prstGeom prst="rect">
            <a:avLst/>
          </a:prstGeom>
          <a:ln>
            <a:solidFill>
              <a:schemeClr val="bg2">
                <a:lumMod val="60000"/>
                <a:lumOff val="40000"/>
              </a:schemeClr>
            </a:solidFill>
          </a:ln>
        </p:spPr>
      </p:pic>
      <p:sp>
        <p:nvSpPr>
          <p:cNvPr id="14" name="Text Placeholder 6"/>
          <p:cNvSpPr>
            <a:spLocks noGrp="1"/>
          </p:cNvSpPr>
          <p:nvPr/>
        </p:nvSpPr>
        <p:spPr>
          <a:xfrm>
            <a:off x="7574915" y="3667760"/>
            <a:ext cx="1428115" cy="764540"/>
          </a:xfrm>
          <a:prstGeom prst="rect">
            <a:avLst/>
          </a:prstGeom>
          <a:noFill/>
          <a:ln>
            <a:noFill/>
          </a:ln>
        </p:spPr>
        <p:txBody>
          <a:bodyPr wrap="square" lIns="91425" tIns="91425" rIns="91425" bIns="91425" anchor="t" anchorCtr="0">
            <a:normAutofit fontScale="80000"/>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ClrTx/>
              <a:buFont typeface="Wingdings" panose="05000000000000000000" charset="0"/>
              <a:buNone/>
            </a:pPr>
            <a:r>
              <a:rPr lang="en-US" sz="2000" dirty="0">
                <a:solidFill>
                  <a:schemeClr val="bg1"/>
                </a:solidFill>
                <a:latin typeface="Rockwell" panose="02060603020205020403" charset="0"/>
                <a:cs typeface="Rockwell" panose="02060603020205020403" charset="0"/>
              </a:rPr>
              <a:t>Fig.4: Mobile notification</a:t>
            </a:r>
            <a:endParaRPr lang="en-US" sz="2000" dirty="0">
              <a:solidFill>
                <a:schemeClr val="bg1"/>
              </a:solidFill>
              <a:latin typeface="Rockwell" panose="02060603020205020403" charset="0"/>
              <a:cs typeface="Rockwell" panose="02060603020205020403" charset="0"/>
            </a:endParaRPr>
          </a:p>
        </p:txBody>
      </p:sp>
      <p:pic>
        <p:nvPicPr>
          <p:cNvPr id="8" name="Picture 8" descr="Screenshot_2022-06-07-13-01-50-61"/>
          <p:cNvPicPr>
            <a:picLocks noChangeAspect="1"/>
          </p:cNvPicPr>
          <p:nvPr/>
        </p:nvPicPr>
        <p:blipFill>
          <a:blip r:embed="rId2"/>
          <a:stretch>
            <a:fillRect/>
          </a:stretch>
        </p:blipFill>
        <p:spPr>
          <a:xfrm>
            <a:off x="7569200" y="611505"/>
            <a:ext cx="1430020" cy="3056255"/>
          </a:xfrm>
          <a:prstGeom prst="rect">
            <a:avLst/>
          </a:prstGeom>
          <a:ln>
            <a:solidFill>
              <a:schemeClr val="bg2">
                <a:lumMod val="60000"/>
                <a:lumOff val="40000"/>
              </a:schemeClr>
            </a:solid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48587" name="Text Placeholder 6"/>
          <p:cNvSpPr>
            <a:spLocks noGrp="1"/>
          </p:cNvSpPr>
          <p:nvPr/>
        </p:nvSpPr>
        <p:spPr>
          <a:xfrm>
            <a:off x="1000125" y="862330"/>
            <a:ext cx="4300855" cy="901700"/>
          </a:xfrm>
          <a:prstGeom prst="rect">
            <a:avLst/>
          </a:prstGeom>
          <a:noFill/>
          <a:ln>
            <a:solidFill>
              <a:schemeClr val="bg2">
                <a:lumMod val="60000"/>
                <a:lumOff val="40000"/>
              </a:schemeClr>
            </a:solidFill>
            <a:prstDash val="lgDashDotDot"/>
          </a:ln>
        </p:spPr>
        <p:txBody>
          <a:bodyPr wrap="square" lIns="91425" tIns="91425" rIns="91425" bIns="91425" anchor="t" anchorCtr="0">
            <a:normAutofit lnSpcReduction="20000"/>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342900" indent="-342900" algn="just">
              <a:buClrTx/>
              <a:buFont typeface="Wingdings" panose="05000000000000000000" charset="0"/>
              <a:buChar char="v"/>
            </a:pPr>
            <a:r>
              <a:rPr lang="en-US" sz="1600" dirty="0">
                <a:solidFill>
                  <a:schemeClr val="bg1"/>
                </a:solidFill>
                <a:latin typeface="Rockwell" panose="02060603020205020403" charset="0"/>
                <a:cs typeface="Rockwell" panose="02060603020205020403" charset="0"/>
                <a:sym typeface="+mn-ea"/>
              </a:rPr>
              <a:t>The mobile application displays alert notification i</a:t>
            </a:r>
            <a:r>
              <a:rPr lang="en-US" sz="1600" dirty="0">
                <a:solidFill>
                  <a:schemeClr val="bg1"/>
                </a:solidFill>
                <a:latin typeface="Rockwell" panose="02060603020205020403" charset="0"/>
                <a:cs typeface="Rockwell" panose="02060603020205020403" charset="0"/>
              </a:rPr>
              <a:t>f any sensor reading is above the threshold range. (Fig.5)</a:t>
            </a:r>
            <a:endParaRPr lang="en-US" sz="1600" dirty="0">
              <a:solidFill>
                <a:schemeClr val="bg1"/>
              </a:solidFill>
              <a:latin typeface="Rockwell" panose="02060603020205020403" charset="0"/>
              <a:cs typeface="Rockwell" panose="02060603020205020403" charset="0"/>
            </a:endParaRPr>
          </a:p>
          <a:p>
            <a:pPr marL="0" indent="0" algn="just">
              <a:buClrTx/>
              <a:buFont typeface="Wingdings" panose="05000000000000000000" charset="0"/>
              <a:buNone/>
            </a:pPr>
            <a:endParaRPr lang="en-US" sz="1600" dirty="0">
              <a:solidFill>
                <a:schemeClr val="bg1"/>
              </a:solidFill>
              <a:latin typeface="Rockwell" panose="02060603020205020403" charset="0"/>
              <a:cs typeface="Rockwell" panose="02060603020205020403" charset="0"/>
            </a:endParaRPr>
          </a:p>
        </p:txBody>
      </p:sp>
      <p:pic>
        <p:nvPicPr>
          <p:cNvPr id="10" name="Picture 9" descr="Screenshot_2022-06-07-13-02-15-91"/>
          <p:cNvPicPr>
            <a:picLocks noChangeAspect="1"/>
          </p:cNvPicPr>
          <p:nvPr/>
        </p:nvPicPr>
        <p:blipFill>
          <a:blip r:embed="rId1"/>
          <a:stretch>
            <a:fillRect/>
          </a:stretch>
        </p:blipFill>
        <p:spPr>
          <a:xfrm>
            <a:off x="6741160" y="687070"/>
            <a:ext cx="1428750" cy="2980690"/>
          </a:xfrm>
          <a:prstGeom prst="rect">
            <a:avLst/>
          </a:prstGeom>
          <a:ln>
            <a:solidFill>
              <a:schemeClr val="bg2">
                <a:lumMod val="60000"/>
                <a:lumOff val="40000"/>
              </a:schemeClr>
            </a:solidFill>
          </a:ln>
        </p:spPr>
      </p:pic>
      <p:sp>
        <p:nvSpPr>
          <p:cNvPr id="14" name="Text Placeholder 6"/>
          <p:cNvSpPr>
            <a:spLocks noGrp="1"/>
          </p:cNvSpPr>
          <p:nvPr/>
        </p:nvSpPr>
        <p:spPr>
          <a:xfrm>
            <a:off x="6741795" y="3667760"/>
            <a:ext cx="1428115" cy="764540"/>
          </a:xfrm>
          <a:prstGeom prst="rect">
            <a:avLst/>
          </a:prstGeom>
          <a:noFill/>
          <a:ln>
            <a:noFill/>
          </a:ln>
        </p:spPr>
        <p:txBody>
          <a:bodyPr wrap="square" lIns="91425" tIns="91425" rIns="91425" bIns="91425" anchor="t" anchorCtr="0">
            <a:normAutofit fontScale="80000"/>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ClrTx/>
              <a:buFont typeface="Wingdings" panose="05000000000000000000" charset="0"/>
              <a:buNone/>
            </a:pPr>
            <a:r>
              <a:rPr lang="en-US" sz="2000" dirty="0">
                <a:solidFill>
                  <a:schemeClr val="bg1"/>
                </a:solidFill>
                <a:latin typeface="Rockwell" panose="02060603020205020403" charset="0"/>
                <a:cs typeface="Rockwell" panose="02060603020205020403" charset="0"/>
              </a:rPr>
              <a:t>Fig.5: Mobile notification</a:t>
            </a:r>
            <a:endParaRPr lang="en-US" sz="2000" dirty="0">
              <a:solidFill>
                <a:schemeClr val="bg1"/>
              </a:solidFill>
              <a:latin typeface="Rockwell" panose="02060603020205020403" charset="0"/>
              <a:cs typeface="Rockwell" panose="02060603020205020403" charset="0"/>
            </a:endParaRPr>
          </a:p>
        </p:txBody>
      </p:sp>
      <p:graphicFrame>
        <p:nvGraphicFramePr>
          <p:cNvPr id="8" name="Table 7"/>
          <p:cNvGraphicFramePr/>
          <p:nvPr/>
        </p:nvGraphicFramePr>
        <p:xfrm>
          <a:off x="2113915" y="2608580"/>
          <a:ext cx="4302760" cy="1498600"/>
        </p:xfrm>
        <a:graphic>
          <a:graphicData uri="http://schemas.openxmlformats.org/drawingml/2006/table">
            <a:tbl>
              <a:tblPr firstRow="1" bandRow="1">
                <a:tableStyleId>{5C22544A-7EE6-4342-B048-85BDC9FD1C3A}</a:tableStyleId>
              </a:tblPr>
              <a:tblGrid>
                <a:gridCol w="1075690"/>
                <a:gridCol w="1075690"/>
                <a:gridCol w="1075690"/>
              </a:tblGrid>
              <a:tr h="374650">
                <a:tc>
                  <a:txBody>
                    <a:bodyPr/>
                    <a:p>
                      <a:pPr algn="ctr">
                        <a:buNone/>
                      </a:pPr>
                      <a:r>
                        <a:rPr lang="en-US" b="1">
                          <a:solidFill>
                            <a:schemeClr val="tx1"/>
                          </a:solidFill>
                          <a:latin typeface="Rockwell" panose="02060603020205020403" charset="0"/>
                          <a:cs typeface="Rockwell" panose="02060603020205020403" charset="0"/>
                        </a:rPr>
                        <a:t>LOW</a:t>
                      </a:r>
                      <a:endParaRPr lang="en-US" b="1">
                        <a:solidFill>
                          <a:schemeClr val="tx1"/>
                        </a:solidFill>
                        <a:latin typeface="Rockwell" panose="02060603020205020403" charset="0"/>
                        <a:cs typeface="Rockwell" panose="02060603020205020403" charset="0"/>
                      </a:endParaRPr>
                    </a:p>
                  </a:txBody>
                  <a:tcPr>
                    <a:solidFill>
                      <a:schemeClr val="bg1">
                        <a:lumMod val="95000"/>
                      </a:schemeClr>
                    </a:solidFill>
                  </a:tcPr>
                </a:tc>
                <a:tc>
                  <a:txBody>
                    <a:bodyPr/>
                    <a:p>
                      <a:pPr algn="ctr">
                        <a:buNone/>
                      </a:pPr>
                      <a:r>
                        <a:rPr lang="en-US">
                          <a:solidFill>
                            <a:schemeClr val="tx1"/>
                          </a:solidFill>
                          <a:latin typeface="Rockwell" panose="02060603020205020403" charset="0"/>
                          <a:cs typeface="Rockwell" panose="02060603020205020403" charset="0"/>
                        </a:rPr>
                        <a:t>NORMAL</a:t>
                      </a:r>
                      <a:endParaRPr lang="en-US">
                        <a:solidFill>
                          <a:schemeClr val="tx1"/>
                        </a:solidFill>
                        <a:latin typeface="Rockwell" panose="02060603020205020403" charset="0"/>
                        <a:cs typeface="Rockwell" panose="02060603020205020403" charset="0"/>
                      </a:endParaRPr>
                    </a:p>
                  </a:txBody>
                  <a:tcPr>
                    <a:solidFill>
                      <a:schemeClr val="bg1">
                        <a:lumMod val="95000"/>
                      </a:schemeClr>
                    </a:solidFill>
                  </a:tcPr>
                </a:tc>
                <a:tc>
                  <a:txBody>
                    <a:bodyPr/>
                    <a:p>
                      <a:pPr algn="ctr">
                        <a:buNone/>
                      </a:pPr>
                      <a:r>
                        <a:rPr lang="en-US">
                          <a:solidFill>
                            <a:schemeClr val="tx1"/>
                          </a:solidFill>
                          <a:latin typeface="Rockwell" panose="02060603020205020403" charset="0"/>
                          <a:cs typeface="Rockwell" panose="02060603020205020403" charset="0"/>
                        </a:rPr>
                        <a:t>HIGH</a:t>
                      </a:r>
                      <a:endParaRPr lang="en-US">
                        <a:solidFill>
                          <a:schemeClr val="tx1"/>
                        </a:solidFill>
                        <a:latin typeface="Rockwell" panose="02060603020205020403" charset="0"/>
                        <a:cs typeface="Rockwell" panose="02060603020205020403" charset="0"/>
                      </a:endParaRPr>
                    </a:p>
                  </a:txBody>
                  <a:tcPr>
                    <a:solidFill>
                      <a:schemeClr val="bg1">
                        <a:lumMod val="95000"/>
                      </a:schemeClr>
                    </a:solidFill>
                  </a:tcPr>
                </a:tc>
              </a:tr>
              <a:tr h="374650">
                <a:tc>
                  <a:txBody>
                    <a:bodyPr/>
                    <a:p>
                      <a:pPr marL="0" indent="0" algn="ctr">
                        <a:buNone/>
                      </a:pPr>
                      <a:r>
                        <a:rPr lang="en-US" sz="1200">
                          <a:latin typeface="Rockwell" panose="02060603020205020403" charset="0"/>
                          <a:cs typeface="Rockwell" panose="02060603020205020403" charset="0"/>
                        </a:rPr>
                        <a:t>Health Checkup</a:t>
                      </a:r>
                      <a:endParaRPr lang="en-US" sz="1200">
                        <a:latin typeface="Rockwell" panose="02060603020205020403" charset="0"/>
                        <a:ea typeface="Times New Roman" panose="02020603050405020304" charset="0"/>
                        <a:cs typeface="Rockwell" panose="02060603020205020403" charset="0"/>
                      </a:endParaRPr>
                    </a:p>
                  </a:txBody>
                  <a:tcPr marL="0" marR="0" marT="0" marB="0" vert="horz" anchor="b" anchorCtr="0"/>
                </a:tc>
                <a:tc>
                  <a:txBody>
                    <a:bodyPr/>
                    <a:p>
                      <a:pPr marL="0" indent="0" algn="ctr">
                        <a:buNone/>
                      </a:pPr>
                      <a:r>
                        <a:rPr lang="en-US" sz="1200">
                          <a:latin typeface="Rockwell" panose="02060603020205020403" charset="0"/>
                          <a:cs typeface="Rockwell" panose="02060603020205020403" charset="0"/>
                        </a:rPr>
                        <a:t>Unwell</a:t>
                      </a:r>
                      <a:endParaRPr lang="en-US" sz="1200">
                        <a:latin typeface="Rockwell" panose="02060603020205020403" charset="0"/>
                        <a:ea typeface="Times New Roman" panose="02020603050405020304" charset="0"/>
                        <a:cs typeface="Rockwell" panose="02060603020205020403" charset="0"/>
                      </a:endParaRPr>
                    </a:p>
                  </a:txBody>
                  <a:tcPr marL="0" marR="0" marT="0" marB="0" vert="horz" anchor="b" anchorCtr="0"/>
                </a:tc>
                <a:tc>
                  <a:txBody>
                    <a:bodyPr/>
                    <a:p>
                      <a:pPr marL="0" indent="0" algn="ctr">
                        <a:buNone/>
                      </a:pPr>
                      <a:r>
                        <a:rPr lang="en-US" sz="1200">
                          <a:latin typeface="Rockwell" panose="02060603020205020403" charset="0"/>
                          <a:cs typeface="Rockwell" panose="02060603020205020403" charset="0"/>
                        </a:rPr>
                        <a:t>Health Checkup</a:t>
                      </a:r>
                      <a:endParaRPr lang="en-US" sz="1200">
                        <a:latin typeface="Rockwell" panose="02060603020205020403" charset="0"/>
                        <a:ea typeface="Times New Roman" panose="02020603050405020304" charset="0"/>
                        <a:cs typeface="Rockwell" panose="02060603020205020403" charset="0"/>
                      </a:endParaRPr>
                    </a:p>
                  </a:txBody>
                  <a:tcPr marL="0" marR="0" marT="0" marB="0" vert="horz" anchor="b" anchorCtr="0"/>
                </a:tc>
              </a:tr>
              <a:tr h="374650">
                <a:tc>
                  <a:txBody>
                    <a:bodyPr/>
                    <a:p>
                      <a:pPr marL="0" indent="0" algn="ctr">
                        <a:buNone/>
                      </a:pPr>
                      <a:r>
                        <a:rPr lang="en-US" sz="1200">
                          <a:latin typeface="Rockwell" panose="02060603020205020403" charset="0"/>
                          <a:cs typeface="Rockwell" panose="02060603020205020403" charset="0"/>
                        </a:rPr>
                        <a:t> Hypothermia</a:t>
                      </a:r>
                      <a:endParaRPr lang="en-US" sz="1200">
                        <a:latin typeface="Rockwell" panose="02060603020205020403" charset="0"/>
                        <a:ea typeface="Times New Roman" panose="02020603050405020304" charset="0"/>
                        <a:cs typeface="Rockwell" panose="02060603020205020403" charset="0"/>
                      </a:endParaRPr>
                    </a:p>
                  </a:txBody>
                  <a:tcPr marL="0" marR="0" marT="0" marB="0" vert="horz" anchor="b" anchorCtr="0"/>
                </a:tc>
                <a:tc>
                  <a:txBody>
                    <a:bodyPr/>
                    <a:p>
                      <a:pPr marL="0" indent="0" algn="ctr">
                        <a:buNone/>
                      </a:pPr>
                      <a:r>
                        <a:rPr lang="en-US" sz="1200">
                          <a:latin typeface="Rockwell" panose="02060603020205020403" charset="0"/>
                          <a:cs typeface="Rockwell" panose="02060603020205020403" charset="0"/>
                        </a:rPr>
                        <a:t>Healthy</a:t>
                      </a:r>
                      <a:endParaRPr lang="en-US" sz="1200">
                        <a:latin typeface="Rockwell" panose="02060603020205020403" charset="0"/>
                        <a:ea typeface="Times New Roman" panose="02020603050405020304" charset="0"/>
                        <a:cs typeface="Rockwell" panose="02060603020205020403" charset="0"/>
                      </a:endParaRPr>
                    </a:p>
                  </a:txBody>
                  <a:tcPr marL="0" marR="0" marT="0" marB="0" vert="horz" anchor="b" anchorCtr="0"/>
                </a:tc>
                <a:tc>
                  <a:txBody>
                    <a:bodyPr/>
                    <a:p>
                      <a:pPr marL="0" indent="0" algn="ctr">
                        <a:buNone/>
                      </a:pPr>
                      <a:r>
                        <a:rPr lang="en-US" sz="1200">
                          <a:latin typeface="Rockwell" panose="02060603020205020403" charset="0"/>
                          <a:cs typeface="Rockwell" panose="02060603020205020403" charset="0"/>
                        </a:rPr>
                        <a:t>Fever</a:t>
                      </a:r>
                      <a:endParaRPr lang="en-US" sz="1200">
                        <a:latin typeface="Rockwell" panose="02060603020205020403" charset="0"/>
                        <a:ea typeface="Times New Roman" panose="02020603050405020304" charset="0"/>
                        <a:cs typeface="Rockwell" panose="02060603020205020403" charset="0"/>
                      </a:endParaRPr>
                    </a:p>
                  </a:txBody>
                  <a:tcPr marL="0" marR="0" marT="0" marB="0" vert="horz" anchor="b" anchorCtr="0"/>
                </a:tc>
              </a:tr>
              <a:tr h="374650">
                <a:tc>
                  <a:txBody>
                    <a:bodyPr/>
                    <a:p>
                      <a:pPr marL="0" indent="0" algn="ctr">
                        <a:buNone/>
                      </a:pPr>
                      <a:r>
                        <a:rPr lang="en-US" sz="1200">
                          <a:latin typeface="Rockwell" panose="02060603020205020403" charset="0"/>
                          <a:cs typeface="Rockwell" panose="02060603020205020403" charset="0"/>
                        </a:rPr>
                        <a:t> Health Checkup</a:t>
                      </a:r>
                      <a:endParaRPr lang="en-US" sz="1200">
                        <a:latin typeface="Rockwell" panose="02060603020205020403" charset="0"/>
                        <a:ea typeface="Times New Roman" panose="02020603050405020304" charset="0"/>
                        <a:cs typeface="Rockwell" panose="02060603020205020403" charset="0"/>
                      </a:endParaRPr>
                    </a:p>
                  </a:txBody>
                  <a:tcPr marL="0" marR="0" marT="0" marB="0" vert="horz" anchor="b" anchorCtr="0"/>
                </a:tc>
                <a:tc>
                  <a:txBody>
                    <a:bodyPr/>
                    <a:p>
                      <a:pPr marL="0" indent="0" algn="ctr">
                        <a:buNone/>
                      </a:pPr>
                      <a:r>
                        <a:rPr lang="en-US" sz="1200">
                          <a:latin typeface="Rockwell" panose="02060603020205020403" charset="0"/>
                          <a:cs typeface="Rockwell" panose="02060603020205020403" charset="0"/>
                        </a:rPr>
                        <a:t>Unwell</a:t>
                      </a:r>
                      <a:endParaRPr lang="en-US" sz="1200">
                        <a:latin typeface="Rockwell" panose="02060603020205020403" charset="0"/>
                        <a:ea typeface="Times New Roman" panose="02020603050405020304" charset="0"/>
                        <a:cs typeface="Rockwell" panose="02060603020205020403" charset="0"/>
                      </a:endParaRPr>
                    </a:p>
                  </a:txBody>
                  <a:tcPr marL="0" marR="0" marT="0" marB="0" vert="horz" anchor="b" anchorCtr="0"/>
                </a:tc>
                <a:tc>
                  <a:txBody>
                    <a:bodyPr/>
                    <a:p>
                      <a:pPr marL="0" indent="0" algn="ctr">
                        <a:buNone/>
                      </a:pPr>
                      <a:r>
                        <a:rPr lang="en-US" sz="1200">
                          <a:latin typeface="Rockwell" panose="02060603020205020403" charset="0"/>
                          <a:cs typeface="Rockwell" panose="02060603020205020403" charset="0"/>
                        </a:rPr>
                        <a:t>Health Checkup</a:t>
                      </a:r>
                      <a:endParaRPr lang="en-US" sz="1200">
                        <a:latin typeface="Rockwell" panose="02060603020205020403" charset="0"/>
                        <a:ea typeface="Times New Roman" panose="02020603050405020304" charset="0"/>
                        <a:cs typeface="Rockwell" panose="02060603020205020403" charset="0"/>
                      </a:endParaRPr>
                    </a:p>
                  </a:txBody>
                  <a:tcPr marL="0" marR="0" marT="0" marB="0" vert="horz" anchor="b" anchorCtr="0"/>
                </a:tc>
              </a:tr>
            </a:tbl>
          </a:graphicData>
        </a:graphic>
      </p:graphicFrame>
      <p:graphicFrame>
        <p:nvGraphicFramePr>
          <p:cNvPr id="11" name="Table 10"/>
          <p:cNvGraphicFramePr/>
          <p:nvPr/>
        </p:nvGraphicFramePr>
        <p:xfrm>
          <a:off x="2108835" y="2252980"/>
          <a:ext cx="3232150" cy="355600"/>
        </p:xfrm>
        <a:graphic>
          <a:graphicData uri="http://schemas.openxmlformats.org/drawingml/2006/table">
            <a:tbl>
              <a:tblPr firstRow="1" bandRow="1">
                <a:tableStyleId>{5940675A-B579-460E-94D1-54222C63F5DA}</a:tableStyleId>
              </a:tblPr>
              <a:tblGrid>
                <a:gridCol w="3232150"/>
              </a:tblGrid>
              <a:tr h="355600">
                <a:tc>
                  <a:txBody>
                    <a:bodyPr/>
                    <a:p>
                      <a:pPr algn="ctr">
                        <a:buNone/>
                      </a:pPr>
                      <a:r>
                        <a:rPr lang="en-US">
                          <a:solidFill>
                            <a:schemeClr val="bg1"/>
                          </a:solidFill>
                          <a:latin typeface="Rockwell" panose="02060603020205020403" charset="0"/>
                          <a:cs typeface="Rockwell" panose="02060603020205020403" charset="0"/>
                        </a:rPr>
                        <a:t>BODY TEMPERATURE</a:t>
                      </a:r>
                      <a:endParaRPr lang="en-US">
                        <a:solidFill>
                          <a:schemeClr val="bg1"/>
                        </a:solidFill>
                        <a:latin typeface="Rockwell" panose="02060603020205020403" charset="0"/>
                        <a:cs typeface="Rockwell" panose="02060603020205020403"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1">
                        <a:lumMod val="40000"/>
                        <a:lumOff val="60000"/>
                      </a:schemeClr>
                    </a:solidFill>
                  </a:tcPr>
                </a:tc>
              </a:tr>
            </a:tbl>
          </a:graphicData>
        </a:graphic>
      </p:graphicFrame>
      <p:graphicFrame>
        <p:nvGraphicFramePr>
          <p:cNvPr id="12" name="Table 11"/>
          <p:cNvGraphicFramePr/>
          <p:nvPr/>
        </p:nvGraphicFramePr>
        <p:xfrm>
          <a:off x="982345" y="2252980"/>
          <a:ext cx="1125855" cy="711200"/>
        </p:xfrm>
        <a:graphic>
          <a:graphicData uri="http://schemas.openxmlformats.org/drawingml/2006/table">
            <a:tbl>
              <a:tblPr firstRow="1" bandRow="1">
                <a:tableStyleId>{5940675A-B579-460E-94D1-54222C63F5DA}</a:tableStyleId>
              </a:tblPr>
              <a:tblGrid>
                <a:gridCol w="1125855"/>
              </a:tblGrid>
              <a:tr h="711200">
                <a:tc>
                  <a:txBody>
                    <a:bodyPr/>
                    <a:p>
                      <a:pPr>
                        <a:buNone/>
                      </a:pPr>
                      <a:r>
                        <a:rPr lang="en-US" b="1">
                          <a:solidFill>
                            <a:schemeClr val="bg1"/>
                          </a:solidFill>
                          <a:latin typeface="Rockwell" panose="02060603020205020403" charset="0"/>
                          <a:cs typeface="Rockwell" panose="02060603020205020403" charset="0"/>
                        </a:rPr>
                        <a:t>PULSE</a:t>
                      </a:r>
                      <a:endParaRPr lang="en-US" b="1">
                        <a:solidFill>
                          <a:schemeClr val="bg1"/>
                        </a:solidFill>
                        <a:latin typeface="Rockwell" panose="02060603020205020403" charset="0"/>
                        <a:cs typeface="Rockwell" panose="02060603020205020403"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accent1">
                        <a:lumMod val="40000"/>
                        <a:lumOff val="60000"/>
                      </a:schemeClr>
                    </a:solidFill>
                  </a:tcPr>
                </a:tc>
              </a:tr>
            </a:tbl>
          </a:graphicData>
        </a:graphic>
      </p:graphicFrame>
      <p:graphicFrame>
        <p:nvGraphicFramePr>
          <p:cNvPr id="15" name="Table 14"/>
          <p:cNvGraphicFramePr/>
          <p:nvPr/>
        </p:nvGraphicFramePr>
        <p:xfrm>
          <a:off x="982980" y="2964180"/>
          <a:ext cx="1130935" cy="1143000"/>
        </p:xfrm>
        <a:graphic>
          <a:graphicData uri="http://schemas.openxmlformats.org/drawingml/2006/table">
            <a:tbl>
              <a:tblPr firstRow="1" bandRow="1">
                <a:tableStyleId>{5C22544A-7EE6-4342-B048-85BDC9FD1C3A}</a:tableStyleId>
              </a:tblPr>
              <a:tblGrid>
                <a:gridCol w="1130935"/>
              </a:tblGrid>
              <a:tr h="381000">
                <a:tc>
                  <a:txBody>
                    <a:bodyPr/>
                    <a:p>
                      <a:pPr>
                        <a:buNone/>
                      </a:pPr>
                      <a:r>
                        <a:rPr lang="en-US" b="1">
                          <a:solidFill>
                            <a:schemeClr val="tx1"/>
                          </a:solidFill>
                          <a:latin typeface="Rockwell" panose="02060603020205020403" charset="0"/>
                          <a:cs typeface="Rockwell" panose="02060603020205020403" charset="0"/>
                        </a:rPr>
                        <a:t>LOW</a:t>
                      </a:r>
                      <a:endParaRPr lang="en-US" b="1">
                        <a:solidFill>
                          <a:schemeClr val="tx1"/>
                        </a:solidFill>
                        <a:latin typeface="Rockwell" panose="02060603020205020403" charset="0"/>
                        <a:cs typeface="Rockwell" panose="02060603020205020403" charset="0"/>
                      </a:endParaRPr>
                    </a:p>
                  </a:txBody>
                  <a:tcPr>
                    <a:solidFill>
                      <a:schemeClr val="accent1">
                        <a:lumMod val="20000"/>
                        <a:lumOff val="80000"/>
                      </a:schemeClr>
                    </a:solidFill>
                  </a:tcPr>
                </a:tc>
              </a:tr>
              <a:tr h="381000">
                <a:tc>
                  <a:txBody>
                    <a:bodyPr/>
                    <a:p>
                      <a:pPr>
                        <a:buNone/>
                      </a:pPr>
                      <a:r>
                        <a:rPr lang="en-US" b="1">
                          <a:solidFill>
                            <a:schemeClr val="tx1"/>
                          </a:solidFill>
                          <a:latin typeface="Rockwell" panose="02060603020205020403" charset="0"/>
                          <a:cs typeface="Rockwell" panose="02060603020205020403" charset="0"/>
                        </a:rPr>
                        <a:t>NORMAL</a:t>
                      </a:r>
                      <a:endParaRPr lang="en-US" b="1">
                        <a:solidFill>
                          <a:schemeClr val="tx1"/>
                        </a:solidFill>
                        <a:latin typeface="Rockwell" panose="02060603020205020403" charset="0"/>
                        <a:cs typeface="Rockwell" panose="02060603020205020403" charset="0"/>
                      </a:endParaRPr>
                    </a:p>
                  </a:txBody>
                  <a:tcPr/>
                </a:tc>
              </a:tr>
              <a:tr h="381000">
                <a:tc>
                  <a:txBody>
                    <a:bodyPr/>
                    <a:p>
                      <a:pPr>
                        <a:buNone/>
                      </a:pPr>
                      <a:r>
                        <a:rPr lang="en-US" b="1">
                          <a:solidFill>
                            <a:schemeClr val="tx1"/>
                          </a:solidFill>
                          <a:latin typeface="Rockwell" panose="02060603020205020403" charset="0"/>
                          <a:cs typeface="Rockwell" panose="02060603020205020403" charset="0"/>
                        </a:rPr>
                        <a:t>HIGH</a:t>
                      </a:r>
                      <a:endParaRPr lang="en-US" b="1">
                        <a:solidFill>
                          <a:schemeClr val="tx1"/>
                        </a:solidFill>
                        <a:latin typeface="Rockwell" panose="02060603020205020403" charset="0"/>
                        <a:cs typeface="Rockwell" panose="02060603020205020403" charset="0"/>
                      </a:endParaRPr>
                    </a:p>
                  </a:txBody>
                  <a:tcPr/>
                </a:tc>
              </a:tr>
            </a:tbl>
          </a:graphicData>
        </a:graphic>
      </p:graphicFrame>
      <p:sp>
        <p:nvSpPr>
          <p:cNvPr id="16" name="Text Placeholder 6"/>
          <p:cNvSpPr>
            <a:spLocks noGrp="1"/>
          </p:cNvSpPr>
          <p:nvPr/>
        </p:nvSpPr>
        <p:spPr>
          <a:xfrm>
            <a:off x="982980" y="4107180"/>
            <a:ext cx="4335780" cy="487680"/>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buClrTx/>
              <a:buFont typeface="Wingdings" panose="05000000000000000000" charset="0"/>
              <a:buNone/>
            </a:pPr>
            <a:r>
              <a:rPr lang="en-US" sz="1600" dirty="0">
                <a:solidFill>
                  <a:schemeClr val="bg1"/>
                </a:solidFill>
                <a:latin typeface="Rockwell" panose="02060603020205020403" charset="0"/>
                <a:cs typeface="Rockwell" panose="02060603020205020403" charset="0"/>
              </a:rPr>
              <a:t>Table 1: Diagnosing Disease</a:t>
            </a:r>
            <a:endParaRPr lang="en-US" sz="1600" dirty="0">
              <a:solidFill>
                <a:schemeClr val="bg1"/>
              </a:solidFill>
              <a:latin typeface="Rockwell" panose="02060603020205020403" charset="0"/>
              <a:cs typeface="Rockwell" panose="02060603020205020403"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5532" name="Shape 5532"/>
        <p:cNvGrpSpPr/>
        <p:nvPr/>
      </p:nvGrpSpPr>
      <p:grpSpPr>
        <a:xfrm>
          <a:off x="0" y="0"/>
          <a:ext cx="0" cy="0"/>
          <a:chOff x="0" y="0"/>
          <a:chExt cx="0" cy="0"/>
        </a:xfrm>
      </p:grpSpPr>
      <p:sp>
        <p:nvSpPr>
          <p:cNvPr id="4898" name="Google Shape;4898;p46"/>
          <p:cNvSpPr txBox="1"/>
          <p:nvPr>
            <p:ph type="title"/>
          </p:nvPr>
        </p:nvSpPr>
        <p:spPr>
          <a:xfrm>
            <a:off x="178435" y="1996440"/>
            <a:ext cx="4434840" cy="1351915"/>
          </a:xfrm>
          <a:prstGeom prst="rect">
            <a:avLst/>
          </a:prstGeom>
          <a:noFill/>
        </p:spPr>
        <p:txBody>
          <a:bodyPr spcFirstLastPara="1" wrap="square" lIns="91425" tIns="91425" rIns="91425" bIns="91425" anchor="ctr" anchorCtr="0">
            <a:noAutofit/>
          </a:bodyPr>
          <a:p>
            <a:pPr marL="0" lvl="0" indent="0" algn="ctr" rtl="0">
              <a:spcBef>
                <a:spcPts val="0"/>
              </a:spcBef>
              <a:spcAft>
                <a:spcPts val="0"/>
              </a:spcAft>
              <a:buNone/>
            </a:pP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CONCLUSION</a:t>
            </a:r>
            <a:endPar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99" name="Google Shape;4899;p46"/>
          <p:cNvSpPr txBox="1"/>
          <p:nvPr/>
        </p:nvSpPr>
        <p:spPr>
          <a:xfrm>
            <a:off x="1779905" y="1085850"/>
            <a:ext cx="1208405" cy="93091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3"/>
              </a:buClr>
              <a:buSzPts val="3600"/>
              <a:buFont typeface="Share Tech" panose="00000500000000000000"/>
              <a:buNone/>
              <a:defRPr sz="50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1pPr>
            <a:lvl2pPr marR="0" lvl="1"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2pPr>
            <a:lvl3pPr marR="0" lvl="2"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3pPr>
            <a:lvl4pPr marR="0" lvl="3"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4pPr>
            <a:lvl5pPr marR="0" lvl="4"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5pPr>
            <a:lvl6pPr marR="0" lvl="5"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6pPr>
            <a:lvl7pPr marR="0" lvl="6"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7pPr>
            <a:lvl8pPr marR="0" lvl="7"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8pPr>
            <a:lvl9pPr marR="0" lvl="8"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9pPr>
          </a:lstStyle>
          <a:p>
            <a:pPr marL="0" lvl="0" indent="0" algn="ctr" rtl="0">
              <a:spcBef>
                <a:spcPts val="0"/>
              </a:spcBef>
              <a:spcAft>
                <a:spcPts val="0"/>
              </a:spcAft>
              <a:buNone/>
            </a:pPr>
            <a:r>
              <a:rPr lang="en-GB" sz="4400">
                <a:solidFill>
                  <a:schemeClr val="accent1">
                    <a:lumMod val="60000"/>
                    <a:lumOff val="40000"/>
                  </a:schemeClr>
                </a:solidFill>
                <a:latin typeface="Rockwell" panose="02060603020205020403" charset="0"/>
                <a:cs typeface="Rockwell" panose="02060603020205020403" charset="0"/>
              </a:rPr>
              <a:t>0</a:t>
            </a:r>
            <a:r>
              <a:rPr lang="en-US" altLang="en-GB" sz="4400">
                <a:solidFill>
                  <a:schemeClr val="accent1">
                    <a:lumMod val="60000"/>
                    <a:lumOff val="40000"/>
                  </a:schemeClr>
                </a:solidFill>
                <a:latin typeface="Rockwell" panose="02060603020205020403" charset="0"/>
                <a:cs typeface="Rockwell" panose="02060603020205020403" charset="0"/>
              </a:rPr>
              <a:t>5</a:t>
            </a:r>
            <a:endParaRPr lang="en-US" altLang="en-GB" sz="4400">
              <a:solidFill>
                <a:schemeClr val="accent1">
                  <a:lumMod val="60000"/>
                  <a:lumOff val="40000"/>
                </a:schemeClr>
              </a:solidFill>
              <a:latin typeface="Rockwell" panose="02060603020205020403" charset="0"/>
              <a:cs typeface="Rockwell" panose="02060603020205020403" charset="0"/>
            </a:endParaRPr>
          </a:p>
        </p:txBody>
      </p:sp>
      <p:sp>
        <p:nvSpPr>
          <p:cNvPr id="4901" name="Google Shape;4901;p46"/>
          <p:cNvSpPr/>
          <p:nvPr/>
        </p:nvSpPr>
        <p:spPr>
          <a:xfrm>
            <a:off x="532430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2" name="Google Shape;4902;p46"/>
          <p:cNvSpPr/>
          <p:nvPr/>
        </p:nvSpPr>
        <p:spPr>
          <a:xfrm>
            <a:off x="79910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3" name="Google Shape;4903;p46"/>
          <p:cNvSpPr/>
          <p:nvPr/>
        </p:nvSpPr>
        <p:spPr>
          <a:xfrm>
            <a:off x="7761125" y="123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4" name="Google Shape;4904;p46"/>
          <p:cNvSpPr/>
          <p:nvPr/>
        </p:nvSpPr>
        <p:spPr>
          <a:xfrm>
            <a:off x="4286350" y="1690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5" name="Google Shape;4905;p46"/>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6" name="Google Shape;4906;p46"/>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7" name="Google Shape;4907;p46"/>
          <p:cNvSpPr/>
          <p:nvPr/>
        </p:nvSpPr>
        <p:spPr>
          <a:xfrm>
            <a:off x="179175" y="11981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8" name="Google Shape;4908;p46"/>
          <p:cNvSpPr/>
          <p:nvPr/>
        </p:nvSpPr>
        <p:spPr>
          <a:xfrm>
            <a:off x="2292525" y="26385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9" name="Google Shape;4909;p46"/>
          <p:cNvSpPr/>
          <p:nvPr/>
        </p:nvSpPr>
        <p:spPr>
          <a:xfrm>
            <a:off x="4210575"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p:nvPr>
            <p:ph type="body" idx="1"/>
          </p:nvPr>
        </p:nvSpPr>
        <p:spPr>
          <a:xfrm flipH="1">
            <a:off x="3733165" y="1522730"/>
            <a:ext cx="4708525" cy="2340610"/>
          </a:xfrm>
        </p:spPr>
        <p:txBody>
          <a:bodyPr/>
          <a:p>
            <a:pPr marL="139700" indent="0" algn="just">
              <a:buNone/>
            </a:pPr>
            <a:r>
              <a:rPr lang="en-US" sz="1600">
                <a:latin typeface="Rockwell" panose="02060603020205020403" charset="0"/>
                <a:cs typeface="Rockwell" panose="02060603020205020403" charset="0"/>
              </a:rPr>
              <a:t>In today’s world, IoT is being applied to every technological sector. In this project, we have implemented IoT based technologies to monitor room and body parameters. We have uploaded the sensor data to the cloud and monitoring the data using mobile application as well as OLED display. </a:t>
            </a:r>
            <a:endParaRPr lang="en-US" sz="1600">
              <a:latin typeface="Rockwell" panose="02060603020205020403" charset="0"/>
              <a:cs typeface="Rockwell" panose="02060603020205020403"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5532" name="Shape 5532"/>
        <p:cNvGrpSpPr/>
        <p:nvPr/>
      </p:nvGrpSpPr>
      <p:grpSpPr>
        <a:xfrm>
          <a:off x="0" y="0"/>
          <a:ext cx="0" cy="0"/>
          <a:chOff x="0" y="0"/>
          <a:chExt cx="0" cy="0"/>
        </a:xfrm>
      </p:grpSpPr>
      <p:sp>
        <p:nvSpPr>
          <p:cNvPr id="4898" name="Google Shape;4898;p46"/>
          <p:cNvSpPr txBox="1"/>
          <p:nvPr>
            <p:ph type="title"/>
          </p:nvPr>
        </p:nvSpPr>
        <p:spPr>
          <a:xfrm>
            <a:off x="-506730" y="2512060"/>
            <a:ext cx="6346825" cy="1351915"/>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sym typeface="+mn-ea"/>
              </a:rPr>
              <a:t>FUTURE WORK</a:t>
            </a:r>
            <a:endParaRPr lang="en-US" altLang="en-GB" sz="4400">
              <a:solidFill>
                <a:schemeClr val="accent1">
                  <a:lumMod val="60000"/>
                  <a:lumOff val="40000"/>
                </a:schemeClr>
              </a:solidFill>
              <a:latin typeface="Rockwell" panose="02060603020205020403" charset="0"/>
              <a:cs typeface="Rockwell" panose="02060603020205020403" charset="0"/>
            </a:endParaRPr>
          </a:p>
        </p:txBody>
      </p:sp>
      <p:sp>
        <p:nvSpPr>
          <p:cNvPr id="4899" name="Google Shape;4899;p46"/>
          <p:cNvSpPr txBox="1"/>
          <p:nvPr/>
        </p:nvSpPr>
        <p:spPr>
          <a:xfrm>
            <a:off x="1851660" y="1793240"/>
            <a:ext cx="1208405" cy="93091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3"/>
              </a:buClr>
              <a:buSzPts val="3600"/>
              <a:buFont typeface="Share Tech" panose="00000500000000000000"/>
              <a:buNone/>
              <a:defRPr sz="50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1pPr>
            <a:lvl2pPr marR="0" lvl="1"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2pPr>
            <a:lvl3pPr marR="0" lvl="2"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3pPr>
            <a:lvl4pPr marR="0" lvl="3"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4pPr>
            <a:lvl5pPr marR="0" lvl="4"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5pPr>
            <a:lvl6pPr marR="0" lvl="5"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6pPr>
            <a:lvl7pPr marR="0" lvl="6"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7pPr>
            <a:lvl8pPr marR="0" lvl="7"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8pPr>
            <a:lvl9pPr marR="0" lvl="8"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9pPr>
          </a:lstStyle>
          <a:p>
            <a:pPr marL="0" lvl="0" indent="0" algn="ctr" rtl="0">
              <a:spcBef>
                <a:spcPts val="0"/>
              </a:spcBef>
              <a:spcAft>
                <a:spcPts val="0"/>
              </a:spcAft>
              <a:buNone/>
            </a:pPr>
            <a:r>
              <a:rPr lang="en-GB" sz="4400">
                <a:gradFill>
                  <a:gsLst>
                    <a:gs pos="0">
                      <a:srgbClr val="7B32B2"/>
                    </a:gs>
                    <a:gs pos="100000">
                      <a:schemeClr val="accent1">
                        <a:lumMod val="60000"/>
                        <a:lumOff val="40000"/>
                      </a:schemeClr>
                    </a:gs>
                  </a:gsLst>
                  <a:lin scaled="0"/>
                </a:gradFill>
                <a:latin typeface="Rockwell" panose="02060603020205020403" charset="0"/>
                <a:cs typeface="Rockwell" panose="02060603020205020403" charset="0"/>
              </a:rPr>
              <a:t>0</a:t>
            </a:r>
            <a:r>
              <a:rPr lang="en-US" altLang="en-GB" sz="4400">
                <a:gradFill>
                  <a:gsLst>
                    <a:gs pos="0">
                      <a:srgbClr val="7B32B2"/>
                    </a:gs>
                    <a:gs pos="100000">
                      <a:schemeClr val="accent1">
                        <a:lumMod val="60000"/>
                        <a:lumOff val="40000"/>
                      </a:schemeClr>
                    </a:gs>
                  </a:gsLst>
                  <a:lin scaled="0"/>
                </a:gradFill>
                <a:latin typeface="Rockwell" panose="02060603020205020403" charset="0"/>
                <a:cs typeface="Rockwell" panose="02060603020205020403" charset="0"/>
              </a:rPr>
              <a:t>6</a:t>
            </a:r>
            <a:endParaRPr lang="en-US" altLang="en-GB" sz="4400">
              <a:gradFill>
                <a:gsLst>
                  <a:gs pos="0">
                    <a:srgbClr val="7B32B2"/>
                  </a:gs>
                  <a:gs pos="100000">
                    <a:schemeClr val="accent1">
                      <a:lumMod val="60000"/>
                      <a:lumOff val="40000"/>
                    </a:schemeClr>
                  </a:gs>
                </a:gsLst>
                <a:lin scaled="0"/>
              </a:gradFill>
              <a:latin typeface="Rockwell" panose="02060603020205020403" charset="0"/>
              <a:cs typeface="Rockwell" panose="02060603020205020403" charset="0"/>
            </a:endParaRPr>
          </a:p>
        </p:txBody>
      </p:sp>
      <p:sp>
        <p:nvSpPr>
          <p:cNvPr id="4901" name="Google Shape;4901;p46"/>
          <p:cNvSpPr/>
          <p:nvPr/>
        </p:nvSpPr>
        <p:spPr>
          <a:xfrm>
            <a:off x="532430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2" name="Google Shape;4902;p46"/>
          <p:cNvSpPr/>
          <p:nvPr/>
        </p:nvSpPr>
        <p:spPr>
          <a:xfrm>
            <a:off x="79910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3" name="Google Shape;4903;p46"/>
          <p:cNvSpPr/>
          <p:nvPr/>
        </p:nvSpPr>
        <p:spPr>
          <a:xfrm>
            <a:off x="7761125" y="123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4" name="Google Shape;4904;p46"/>
          <p:cNvSpPr/>
          <p:nvPr/>
        </p:nvSpPr>
        <p:spPr>
          <a:xfrm>
            <a:off x="4286350" y="1690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5" name="Google Shape;4905;p46"/>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6" name="Google Shape;4906;p46"/>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7" name="Google Shape;4907;p46"/>
          <p:cNvSpPr/>
          <p:nvPr/>
        </p:nvSpPr>
        <p:spPr>
          <a:xfrm>
            <a:off x="179175" y="11981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8" name="Google Shape;4908;p46"/>
          <p:cNvSpPr/>
          <p:nvPr/>
        </p:nvSpPr>
        <p:spPr>
          <a:xfrm>
            <a:off x="2292525" y="26385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9" name="Google Shape;4909;p46"/>
          <p:cNvSpPr/>
          <p:nvPr/>
        </p:nvSpPr>
        <p:spPr>
          <a:xfrm>
            <a:off x="4210575"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Text Placeholder 8"/>
          <p:cNvSpPr/>
          <p:nvPr>
            <p:ph type="body" idx="1"/>
          </p:nvPr>
        </p:nvSpPr>
        <p:spPr>
          <a:xfrm flipH="1">
            <a:off x="1214120" y="973455"/>
            <a:ext cx="6716395" cy="1173480"/>
          </a:xfrm>
        </p:spPr>
        <p:txBody>
          <a:bodyPr/>
          <a:p>
            <a:pPr marL="139700" indent="0" algn="just">
              <a:buNone/>
            </a:pPr>
            <a:r>
              <a:rPr lang="en-US" sz="1600">
                <a:latin typeface="Rockwell" panose="02060603020205020403" charset="0"/>
                <a:cs typeface="Rockwell" panose="02060603020205020403" charset="0"/>
              </a:rPr>
              <a:t>For the future, we have planned to install more sensors to monitor more home &amp; body parameters as well as to replace the micro-controller with a faster one. Also we have planned to implement the machine learning algorithm to predict more symptoms automatically.</a:t>
            </a:r>
            <a:endParaRPr lang="en-US" sz="1600">
              <a:latin typeface="Rockwell" panose="02060603020205020403" charset="0"/>
              <a:cs typeface="Rockwell" panose="02060603020205020403"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848" name="Shape 4848"/>
        <p:cNvGrpSpPr/>
        <p:nvPr/>
      </p:nvGrpSpPr>
      <p:grpSpPr>
        <a:xfrm>
          <a:off x="0" y="0"/>
          <a:ext cx="0" cy="0"/>
          <a:chOff x="0" y="0"/>
          <a:chExt cx="0" cy="0"/>
        </a:xfrm>
      </p:grpSpPr>
      <p:sp>
        <p:nvSpPr>
          <p:cNvPr id="4849" name="Google Shape;4849;p43"/>
          <p:cNvSpPr txBox="1"/>
          <p:nvPr>
            <p:ph type="title"/>
          </p:nvPr>
        </p:nvSpPr>
        <p:spPr>
          <a:xfrm>
            <a:off x="720000" y="15332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TABLE OF CONTENTS</a:t>
            </a:r>
            <a:endParaRPr lang="en-GB" b="1">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50" name="Google Shape;4850;p43"/>
          <p:cNvSpPr txBox="1"/>
          <p:nvPr>
            <p:ph type="title" idx="2"/>
          </p:nvPr>
        </p:nvSpPr>
        <p:spPr>
          <a:xfrm>
            <a:off x="1784630" y="1436200"/>
            <a:ext cx="2416500" cy="28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INTRODUCTION</a:t>
            </a:r>
            <a:endPar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51" name="Google Shape;4851;p43"/>
          <p:cNvSpPr txBox="1"/>
          <p:nvPr>
            <p:ph type="subTitle" idx="1"/>
          </p:nvPr>
        </p:nvSpPr>
        <p:spPr>
          <a:xfrm>
            <a:off x="1815110" y="1696970"/>
            <a:ext cx="24165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1200">
                <a:solidFill>
                  <a:schemeClr val="bg1"/>
                </a:solidFill>
                <a:latin typeface="Rockwell" panose="02060603020205020403" charset="0"/>
                <a:cs typeface="Rockwell" panose="02060603020205020403" charset="0"/>
              </a:rPr>
              <a:t>A brief introduction on IoT and our work </a:t>
            </a:r>
            <a:endParaRPr lang="en-US" altLang="en-GB" sz="1200">
              <a:solidFill>
                <a:schemeClr val="bg1"/>
              </a:solidFill>
              <a:latin typeface="Rockwell" panose="02060603020205020403" charset="0"/>
              <a:cs typeface="Rockwell" panose="02060603020205020403" charset="0"/>
            </a:endParaRPr>
          </a:p>
        </p:txBody>
      </p:sp>
      <p:sp>
        <p:nvSpPr>
          <p:cNvPr id="4852" name="Google Shape;4852;p43"/>
          <p:cNvSpPr txBox="1"/>
          <p:nvPr>
            <p:ph type="title" idx="3"/>
          </p:nvPr>
        </p:nvSpPr>
        <p:spPr>
          <a:xfrm>
            <a:off x="975031" y="1249108"/>
            <a:ext cx="809700" cy="6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01</a:t>
            </a:r>
            <a:endPar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53" name="Google Shape;4853;p43"/>
          <p:cNvSpPr txBox="1"/>
          <p:nvPr>
            <p:ph type="title" idx="4"/>
          </p:nvPr>
        </p:nvSpPr>
        <p:spPr>
          <a:xfrm>
            <a:off x="1784350" y="2550160"/>
            <a:ext cx="2984500" cy="2838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PROPOSED METHOD</a:t>
            </a:r>
            <a:endPar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54" name="Google Shape;4854;p43"/>
          <p:cNvSpPr txBox="1"/>
          <p:nvPr>
            <p:ph type="subTitle" idx="5"/>
          </p:nvPr>
        </p:nvSpPr>
        <p:spPr>
          <a:xfrm>
            <a:off x="1815110" y="2810770"/>
            <a:ext cx="24165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1200">
                <a:solidFill>
                  <a:schemeClr val="bg1"/>
                </a:solidFill>
                <a:latin typeface="Rockwell" panose="02060603020205020403" charset="0"/>
                <a:cs typeface="Rockwell" panose="02060603020205020403" charset="0"/>
              </a:rPr>
              <a:t>Working procedures</a:t>
            </a:r>
            <a:endParaRPr lang="en-US" altLang="en-GB" sz="1200">
              <a:solidFill>
                <a:schemeClr val="bg1"/>
              </a:solidFill>
              <a:latin typeface="Rockwell" panose="02060603020205020403" charset="0"/>
              <a:cs typeface="Rockwell" panose="02060603020205020403" charset="0"/>
            </a:endParaRPr>
          </a:p>
        </p:txBody>
      </p:sp>
      <p:sp>
        <p:nvSpPr>
          <p:cNvPr id="4855" name="Google Shape;4855;p43"/>
          <p:cNvSpPr txBox="1"/>
          <p:nvPr>
            <p:ph type="title" idx="6"/>
          </p:nvPr>
        </p:nvSpPr>
        <p:spPr>
          <a:xfrm>
            <a:off x="1003606" y="2365450"/>
            <a:ext cx="809700" cy="6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03</a:t>
            </a:r>
            <a:endPar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56" name="Google Shape;4856;p43"/>
          <p:cNvSpPr txBox="1"/>
          <p:nvPr>
            <p:ph type="title" idx="7"/>
          </p:nvPr>
        </p:nvSpPr>
        <p:spPr>
          <a:xfrm>
            <a:off x="1784630" y="3576175"/>
            <a:ext cx="2416500" cy="28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CONCLUSION</a:t>
            </a:r>
            <a:endPar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57" name="Google Shape;4857;p43"/>
          <p:cNvSpPr txBox="1"/>
          <p:nvPr>
            <p:ph type="subTitle" idx="8"/>
          </p:nvPr>
        </p:nvSpPr>
        <p:spPr>
          <a:xfrm>
            <a:off x="1815110" y="3944866"/>
            <a:ext cx="24165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1200">
                <a:solidFill>
                  <a:schemeClr val="bg1"/>
                </a:solidFill>
                <a:latin typeface="Rockwell" panose="02060603020205020403" charset="0"/>
                <a:cs typeface="Rockwell" panose="02060603020205020403" charset="0"/>
              </a:rPr>
              <a:t>A brief conclusion on IoT and our project</a:t>
            </a:r>
            <a:endParaRPr lang="en-US" altLang="en-GB" sz="1200">
              <a:solidFill>
                <a:schemeClr val="bg1"/>
              </a:solidFill>
              <a:latin typeface="Rockwell" panose="02060603020205020403" charset="0"/>
              <a:cs typeface="Rockwell" panose="02060603020205020403" charset="0"/>
            </a:endParaRPr>
          </a:p>
        </p:txBody>
      </p:sp>
      <p:sp>
        <p:nvSpPr>
          <p:cNvPr id="4858" name="Google Shape;4858;p43"/>
          <p:cNvSpPr txBox="1"/>
          <p:nvPr>
            <p:ph type="title" idx="9"/>
          </p:nvPr>
        </p:nvSpPr>
        <p:spPr>
          <a:xfrm>
            <a:off x="1003606" y="3372573"/>
            <a:ext cx="809700" cy="6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05</a:t>
            </a:r>
            <a:endPar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59" name="Google Shape;4859;p43"/>
          <p:cNvSpPr txBox="1"/>
          <p:nvPr>
            <p:ph type="title" idx="13"/>
          </p:nvPr>
        </p:nvSpPr>
        <p:spPr>
          <a:xfrm>
            <a:off x="5721700" y="1436200"/>
            <a:ext cx="2416500" cy="28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OBJECTIVES</a:t>
            </a:r>
            <a:endPar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60" name="Google Shape;4860;p43"/>
          <p:cNvSpPr txBox="1"/>
          <p:nvPr>
            <p:ph type="subTitle" idx="14"/>
          </p:nvPr>
        </p:nvSpPr>
        <p:spPr>
          <a:xfrm>
            <a:off x="5721700" y="1696970"/>
            <a:ext cx="24165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1200">
                <a:solidFill>
                  <a:schemeClr val="bg1"/>
                </a:solidFill>
                <a:latin typeface="Rockwell" panose="02060603020205020403" charset="0"/>
                <a:cs typeface="Rockwell" panose="02060603020205020403" charset="0"/>
              </a:rPr>
              <a:t>Objectives fulfilled by our project</a:t>
            </a:r>
            <a:endParaRPr lang="en-US" altLang="en-GB" sz="1200">
              <a:solidFill>
                <a:schemeClr val="bg1"/>
              </a:solidFill>
              <a:latin typeface="Rockwell" panose="02060603020205020403" charset="0"/>
              <a:cs typeface="Rockwell" panose="02060603020205020403" charset="0"/>
            </a:endParaRPr>
          </a:p>
        </p:txBody>
      </p:sp>
      <p:sp>
        <p:nvSpPr>
          <p:cNvPr id="4861" name="Google Shape;4861;p43"/>
          <p:cNvSpPr txBox="1"/>
          <p:nvPr>
            <p:ph type="title" idx="15"/>
          </p:nvPr>
        </p:nvSpPr>
        <p:spPr>
          <a:xfrm>
            <a:off x="4940676" y="1251635"/>
            <a:ext cx="809700" cy="6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02</a:t>
            </a:r>
            <a:endPar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62" name="Google Shape;4862;p43"/>
          <p:cNvSpPr txBox="1"/>
          <p:nvPr>
            <p:ph type="title" idx="16"/>
          </p:nvPr>
        </p:nvSpPr>
        <p:spPr>
          <a:xfrm>
            <a:off x="5721700" y="2550014"/>
            <a:ext cx="2416500" cy="28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RESULTS</a:t>
            </a:r>
            <a:endPar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63" name="Google Shape;4863;p43"/>
          <p:cNvSpPr txBox="1"/>
          <p:nvPr>
            <p:ph type="subTitle" idx="17"/>
          </p:nvPr>
        </p:nvSpPr>
        <p:spPr>
          <a:xfrm>
            <a:off x="5721700" y="2810770"/>
            <a:ext cx="24165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1200">
                <a:solidFill>
                  <a:schemeClr val="bg1"/>
                </a:solidFill>
                <a:latin typeface="Rockwell" panose="02060603020205020403" charset="0"/>
                <a:cs typeface="Rockwell" panose="02060603020205020403" charset="0"/>
              </a:rPr>
              <a:t>Outcomes of our project</a:t>
            </a:r>
            <a:endParaRPr lang="en-US" altLang="en-GB" sz="1200">
              <a:solidFill>
                <a:schemeClr val="bg1"/>
              </a:solidFill>
              <a:latin typeface="Rockwell" panose="02060603020205020403" charset="0"/>
              <a:cs typeface="Rockwell" panose="02060603020205020403" charset="0"/>
            </a:endParaRPr>
          </a:p>
        </p:txBody>
      </p:sp>
      <p:sp>
        <p:nvSpPr>
          <p:cNvPr id="4864" name="Google Shape;4864;p43"/>
          <p:cNvSpPr txBox="1"/>
          <p:nvPr>
            <p:ph type="title" idx="18"/>
          </p:nvPr>
        </p:nvSpPr>
        <p:spPr>
          <a:xfrm>
            <a:off x="4940676" y="2365444"/>
            <a:ext cx="809700" cy="6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04</a:t>
            </a:r>
            <a:endPar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65" name="Google Shape;4865;p43"/>
          <p:cNvSpPr txBox="1"/>
          <p:nvPr>
            <p:ph type="title" idx="19"/>
          </p:nvPr>
        </p:nvSpPr>
        <p:spPr>
          <a:xfrm>
            <a:off x="5721985" y="3576320"/>
            <a:ext cx="2931160" cy="2838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FUTURE WORK</a:t>
            </a:r>
            <a:endParaRPr lang="en-US" alt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66" name="Google Shape;4866;p43"/>
          <p:cNvSpPr txBox="1"/>
          <p:nvPr>
            <p:ph type="subTitle" idx="20"/>
          </p:nvPr>
        </p:nvSpPr>
        <p:spPr>
          <a:xfrm>
            <a:off x="5721700" y="3836916"/>
            <a:ext cx="2416500" cy="5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1200">
                <a:solidFill>
                  <a:schemeClr val="bg1"/>
                </a:solidFill>
                <a:latin typeface="Rockwell" panose="02060603020205020403" charset="0"/>
                <a:cs typeface="Rockwell" panose="02060603020205020403" charset="0"/>
              </a:rPr>
              <a:t>Future tendencies</a:t>
            </a:r>
            <a:endParaRPr lang="en-US" altLang="en-GB" sz="1200">
              <a:solidFill>
                <a:schemeClr val="bg1"/>
              </a:solidFill>
              <a:latin typeface="Rockwell" panose="02060603020205020403" charset="0"/>
              <a:cs typeface="Rockwell" panose="02060603020205020403" charset="0"/>
            </a:endParaRPr>
          </a:p>
        </p:txBody>
      </p:sp>
      <p:sp>
        <p:nvSpPr>
          <p:cNvPr id="4867" name="Google Shape;4867;p43"/>
          <p:cNvSpPr txBox="1"/>
          <p:nvPr>
            <p:ph type="title" idx="21"/>
          </p:nvPr>
        </p:nvSpPr>
        <p:spPr>
          <a:xfrm>
            <a:off x="4940676" y="3391623"/>
            <a:ext cx="809700" cy="6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rPr>
              <a:t>06</a:t>
            </a:r>
            <a:endParaRPr lang="en-GB" sz="2000">
              <a:gradFill>
                <a:gsLst>
                  <a:gs pos="0">
                    <a:srgbClr val="7B32B2"/>
                  </a:gs>
                  <a:gs pos="54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68" name="Google Shape;4868;p43"/>
          <p:cNvSpPr/>
          <p:nvPr/>
        </p:nvSpPr>
        <p:spPr>
          <a:xfrm>
            <a:off x="8234350" y="837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latin typeface="Rockwell" panose="02060603020205020403" charset="0"/>
              <a:cs typeface="Rockwell" panose="02060603020205020403" charset="0"/>
            </a:endParaRPr>
          </a:p>
        </p:txBody>
      </p:sp>
      <p:sp>
        <p:nvSpPr>
          <p:cNvPr id="4869" name="Google Shape;4869;p43"/>
          <p:cNvSpPr/>
          <p:nvPr/>
        </p:nvSpPr>
        <p:spPr>
          <a:xfrm>
            <a:off x="2479750" y="88175"/>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latin typeface="Rockwell" panose="02060603020205020403" charset="0"/>
              <a:cs typeface="Rockwell" panose="02060603020205020403" charset="0"/>
            </a:endParaRPr>
          </a:p>
        </p:txBody>
      </p:sp>
      <p:sp>
        <p:nvSpPr>
          <p:cNvPr id="4870" name="Google Shape;4870;p43"/>
          <p:cNvSpPr/>
          <p:nvPr/>
        </p:nvSpPr>
        <p:spPr>
          <a:xfrm>
            <a:off x="88100" y="1629025"/>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latin typeface="Rockwell" panose="02060603020205020403" charset="0"/>
              <a:cs typeface="Rockwell" panose="02060603020205020403" charset="0"/>
            </a:endParaRPr>
          </a:p>
        </p:txBody>
      </p:sp>
      <p:sp>
        <p:nvSpPr>
          <p:cNvPr id="4871" name="Google Shape;4871;p43"/>
          <p:cNvSpPr/>
          <p:nvPr/>
        </p:nvSpPr>
        <p:spPr>
          <a:xfrm>
            <a:off x="6762200" y="430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latin typeface="Rockwell" panose="02060603020205020403" charset="0"/>
              <a:cs typeface="Rockwell" panose="02060603020205020403"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6024" name="Shape 6024"/>
        <p:cNvGrpSpPr/>
        <p:nvPr/>
      </p:nvGrpSpPr>
      <p:grpSpPr>
        <a:xfrm>
          <a:off x="0" y="0"/>
          <a:ext cx="0" cy="0"/>
          <a:chOff x="0" y="0"/>
          <a:chExt cx="0" cy="0"/>
        </a:xfrm>
      </p:grpSpPr>
      <p:sp>
        <p:nvSpPr>
          <p:cNvPr id="6025" name="Google Shape;6025;p77"/>
          <p:cNvSpPr txBox="1"/>
          <p:nvPr>
            <p:ph type="title"/>
          </p:nvPr>
        </p:nvSpPr>
        <p:spPr>
          <a:xfrm>
            <a:off x="2399030" y="2215515"/>
            <a:ext cx="4029710" cy="572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0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THANK</a:t>
            </a:r>
            <a:r>
              <a:rPr lang="en-US" altLang="en-GB" sz="40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 YOU !</a:t>
            </a:r>
            <a:endParaRPr lang="en-US" altLang="en-GB" sz="40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6040" name="Google Shape;6040;p77"/>
          <p:cNvSpPr/>
          <p:nvPr/>
        </p:nvSpPr>
        <p:spPr>
          <a:xfrm>
            <a:off x="3244938" y="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77"/>
          <p:cNvSpPr/>
          <p:nvPr/>
        </p:nvSpPr>
        <p:spPr>
          <a:xfrm>
            <a:off x="227994" y="23366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77"/>
          <p:cNvSpPr/>
          <p:nvPr/>
        </p:nvSpPr>
        <p:spPr>
          <a:xfrm>
            <a:off x="4664169" y="20894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77"/>
          <p:cNvSpPr/>
          <p:nvPr/>
        </p:nvSpPr>
        <p:spPr>
          <a:xfrm>
            <a:off x="7094388" y="1868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77"/>
          <p:cNvSpPr/>
          <p:nvPr/>
        </p:nvSpPr>
        <p:spPr>
          <a:xfrm>
            <a:off x="6545769" y="9975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77"/>
          <p:cNvSpPr/>
          <p:nvPr/>
        </p:nvSpPr>
        <p:spPr>
          <a:xfrm>
            <a:off x="8152694" y="35390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77"/>
          <p:cNvSpPr/>
          <p:nvPr/>
        </p:nvSpPr>
        <p:spPr>
          <a:xfrm>
            <a:off x="4997875" y="9975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77"/>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77"/>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5532" name="Shape 5532"/>
        <p:cNvGrpSpPr/>
        <p:nvPr/>
      </p:nvGrpSpPr>
      <p:grpSpPr>
        <a:xfrm>
          <a:off x="0" y="0"/>
          <a:ext cx="0" cy="0"/>
          <a:chOff x="0" y="0"/>
          <a:chExt cx="0" cy="0"/>
        </a:xfrm>
      </p:grpSpPr>
      <p:sp>
        <p:nvSpPr>
          <p:cNvPr id="4898" name="Google Shape;4898;p46"/>
          <p:cNvSpPr txBox="1"/>
          <p:nvPr>
            <p:ph type="title"/>
          </p:nvPr>
        </p:nvSpPr>
        <p:spPr>
          <a:xfrm>
            <a:off x="178435" y="1996440"/>
            <a:ext cx="4434840" cy="1351915"/>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INTRODUCTION</a:t>
            </a:r>
            <a:endPar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99" name="Google Shape;4899;p46"/>
          <p:cNvSpPr txBox="1"/>
          <p:nvPr/>
        </p:nvSpPr>
        <p:spPr>
          <a:xfrm>
            <a:off x="1779905" y="1085850"/>
            <a:ext cx="1208405" cy="93091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3"/>
              </a:buClr>
              <a:buSzPts val="3600"/>
              <a:buFont typeface="Share Tech" panose="00000500000000000000"/>
              <a:buNone/>
              <a:defRPr sz="50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1pPr>
            <a:lvl2pPr marR="0" lvl="1"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2pPr>
            <a:lvl3pPr marR="0" lvl="2"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3pPr>
            <a:lvl4pPr marR="0" lvl="3"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4pPr>
            <a:lvl5pPr marR="0" lvl="4"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5pPr>
            <a:lvl6pPr marR="0" lvl="5"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6pPr>
            <a:lvl7pPr marR="0" lvl="6"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7pPr>
            <a:lvl8pPr marR="0" lvl="7"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8pPr>
            <a:lvl9pPr marR="0" lvl="8"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9pPr>
          </a:lstStyle>
          <a:p>
            <a:pPr marL="0" lvl="0" indent="0" algn="ctr" rtl="0">
              <a:spcBef>
                <a:spcPts val="0"/>
              </a:spcBef>
              <a:spcAft>
                <a:spcPts val="0"/>
              </a:spcAft>
              <a:buNone/>
            </a:pPr>
            <a:r>
              <a:rPr 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0</a:t>
            </a: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1</a:t>
            </a:r>
            <a:endPar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901" name="Google Shape;4901;p46"/>
          <p:cNvSpPr/>
          <p:nvPr/>
        </p:nvSpPr>
        <p:spPr>
          <a:xfrm>
            <a:off x="532430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2" name="Google Shape;4902;p46"/>
          <p:cNvSpPr/>
          <p:nvPr/>
        </p:nvSpPr>
        <p:spPr>
          <a:xfrm>
            <a:off x="79910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3" name="Google Shape;4903;p46"/>
          <p:cNvSpPr/>
          <p:nvPr/>
        </p:nvSpPr>
        <p:spPr>
          <a:xfrm>
            <a:off x="7761125" y="123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4" name="Google Shape;4904;p46"/>
          <p:cNvSpPr/>
          <p:nvPr/>
        </p:nvSpPr>
        <p:spPr>
          <a:xfrm>
            <a:off x="4286350" y="1690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5" name="Google Shape;4905;p46"/>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6" name="Google Shape;4906;p46"/>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7" name="Google Shape;4907;p46"/>
          <p:cNvSpPr/>
          <p:nvPr/>
        </p:nvSpPr>
        <p:spPr>
          <a:xfrm>
            <a:off x="179175" y="11981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8" name="Google Shape;4908;p46"/>
          <p:cNvSpPr/>
          <p:nvPr/>
        </p:nvSpPr>
        <p:spPr>
          <a:xfrm>
            <a:off x="2292525" y="26385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9" name="Google Shape;4909;p46"/>
          <p:cNvSpPr/>
          <p:nvPr/>
        </p:nvSpPr>
        <p:spPr>
          <a:xfrm>
            <a:off x="4210575"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p:nvPr>
            <p:ph type="title"/>
          </p:nvPr>
        </p:nvSpPr>
        <p:spPr>
          <a:xfrm>
            <a:off x="435610" y="539115"/>
            <a:ext cx="4223385" cy="4092575"/>
          </a:xfrm>
          <a:ln>
            <a:solidFill>
              <a:schemeClr val="bg2">
                <a:lumMod val="60000"/>
                <a:lumOff val="40000"/>
              </a:schemeClr>
            </a:solidFill>
            <a:prstDash val="lgDashDotDot"/>
          </a:ln>
        </p:spPr>
        <p:txBody>
          <a:bodyPr/>
          <a:p>
            <a:pPr algn="just"/>
            <a:r>
              <a:rPr lang="en-US" altLang="zh-CN" sz="1600" dirty="0">
                <a:solidFill>
                  <a:schemeClr val="bg1"/>
                </a:solidFill>
                <a:latin typeface="Rockwell" panose="02060603020205020403" charset="0"/>
                <a:ea typeface="Arial" panose="020B0604020202020204" pitchFamily="34" charset="0"/>
                <a:cs typeface="Rockwell" panose="02060603020205020403" charset="0"/>
                <a:sym typeface="+mn-ea"/>
              </a:rPr>
              <a:t>An IoT system consists of sensors/devices which “talk” to the cloud through some kind of connectivity. In the recent years of technological development, the implementation of IoT has increased drastically all over the world. IoT can Conveniently protect your home and belongings, make your home awesome. IoT has also influenced medical technologies and advancement. Medical professionals make virtual visits through PCs/laptops and digital handheld technology. This project is developed with the intention to remotely monitor vital home parameters as well as bodily parameters.</a:t>
            </a:r>
            <a:endParaRPr lang="en-US" altLang="zh-CN" sz="1600" dirty="0">
              <a:solidFill>
                <a:schemeClr val="bg1"/>
              </a:solidFill>
              <a:latin typeface="Rockwell" panose="02060603020205020403" charset="0"/>
              <a:ea typeface="Arial" panose="020B0604020202020204" pitchFamily="34" charset="0"/>
              <a:cs typeface="Rockwell" panose="02060603020205020403" charset="0"/>
              <a:sym typeface="+mn-ea"/>
            </a:endParaRPr>
          </a:p>
        </p:txBody>
      </p:sp>
      <p:grpSp>
        <p:nvGrpSpPr>
          <p:cNvPr id="8770" name="Google Shape;8770;p86"/>
          <p:cNvGrpSpPr/>
          <p:nvPr/>
        </p:nvGrpSpPr>
        <p:grpSpPr>
          <a:xfrm>
            <a:off x="5687229" y="1578649"/>
            <a:ext cx="2665073" cy="1317140"/>
            <a:chOff x="793334" y="1192826"/>
            <a:chExt cx="2665073" cy="1317140"/>
          </a:xfrm>
        </p:grpSpPr>
        <p:sp>
          <p:nvSpPr>
            <p:cNvPr id="8771" name="Google Shape;8771;p8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72" name="Google Shape;8772;p8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73" name="Google Shape;8773;p8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74" name="Google Shape;8774;p8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75" name="Google Shape;8775;p8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76" name="Google Shape;8776;p8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77" name="Google Shape;8777;p8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78" name="Google Shape;8778;p8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79" name="Google Shape;8779;p8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0" name="Google Shape;8780;p8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1" name="Google Shape;8781;p8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2" name="Google Shape;8782;p8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3" name="Google Shape;8783;p8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4" name="Google Shape;8784;p8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5" name="Google Shape;8785;p8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6" name="Google Shape;8786;p8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7" name="Google Shape;8787;p8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8" name="Google Shape;8788;p8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89" name="Google Shape;8789;p8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0" name="Google Shape;8790;p8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1" name="Google Shape;8791;p8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2" name="Google Shape;8792;p8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3" name="Google Shape;8793;p8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4" name="Google Shape;8794;p8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5" name="Google Shape;8795;p8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6" name="Google Shape;8796;p8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7" name="Google Shape;8797;p8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8" name="Google Shape;8798;p8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799" name="Google Shape;8799;p8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0" name="Google Shape;8800;p8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1" name="Google Shape;8801;p8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2" name="Google Shape;8802;p8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3" name="Google Shape;8803;p8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4" name="Google Shape;8804;p8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5" name="Google Shape;8805;p8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6" name="Google Shape;8806;p8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7" name="Google Shape;8807;p8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8" name="Google Shape;8808;p8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09" name="Google Shape;8809;p8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0" name="Google Shape;8810;p8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1" name="Google Shape;8811;p8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2" name="Google Shape;8812;p8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3" name="Google Shape;8813;p8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4" name="Google Shape;8814;p8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5" name="Google Shape;8815;p8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6" name="Google Shape;8816;p8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7" name="Google Shape;8817;p8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8" name="Google Shape;8818;p8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19" name="Google Shape;8819;p8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0" name="Google Shape;8820;p8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1" name="Google Shape;8821;p8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2" name="Google Shape;8822;p8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3" name="Google Shape;8823;p8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4" name="Google Shape;8824;p8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5" name="Google Shape;8825;p8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6" name="Google Shape;8826;p8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7" name="Google Shape;8827;p8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8" name="Google Shape;8828;p8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29" name="Google Shape;8829;p8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0" name="Google Shape;8830;p8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1" name="Google Shape;8831;p8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2" name="Google Shape;8832;p8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3" name="Google Shape;8833;p8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4" name="Google Shape;8834;p8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5" name="Google Shape;8835;p8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6" name="Google Shape;8836;p86"/>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7" name="Google Shape;8837;p8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8" name="Google Shape;8838;p8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39" name="Google Shape;8839;p86"/>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0" name="Google Shape;8840;p8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1" name="Google Shape;8841;p8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2" name="Google Shape;8842;p8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3" name="Google Shape;8843;p8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4" name="Google Shape;8844;p8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5" name="Google Shape;8845;p8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6" name="Google Shape;8846;p8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7" name="Google Shape;8847;p8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8" name="Google Shape;8848;p8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49" name="Google Shape;8849;p86"/>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0" name="Google Shape;8850;p8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1" name="Google Shape;8851;p86"/>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2" name="Google Shape;8852;p86"/>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3" name="Google Shape;8853;p86"/>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4" name="Google Shape;8854;p8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5" name="Google Shape;8855;p8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6" name="Google Shape;8856;p8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7" name="Google Shape;8857;p86"/>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8" name="Google Shape;8858;p86"/>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59" name="Google Shape;8859;p8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0" name="Google Shape;8860;p8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1" name="Google Shape;8861;p8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2" name="Google Shape;8862;p8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3" name="Google Shape;8863;p8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4" name="Google Shape;8864;p8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5" name="Google Shape;8865;p8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6" name="Google Shape;8866;p8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7" name="Google Shape;8867;p8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8" name="Google Shape;8868;p8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69" name="Google Shape;8869;p8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0" name="Google Shape;8870;p8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1" name="Google Shape;8871;p8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2" name="Google Shape;8872;p8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3" name="Google Shape;8873;p8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4" name="Google Shape;8874;p8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5" name="Google Shape;8875;p8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6" name="Google Shape;8876;p86"/>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7" name="Google Shape;8877;p8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8" name="Google Shape;8878;p8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79" name="Google Shape;8879;p8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0" name="Google Shape;8880;p8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1" name="Google Shape;8881;p8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2" name="Google Shape;8882;p8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3" name="Google Shape;8883;p8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4" name="Google Shape;8884;p8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5" name="Google Shape;8885;p8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6" name="Google Shape;8886;p8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7" name="Google Shape;8887;p8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8" name="Google Shape;8888;p8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89" name="Google Shape;8889;p8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0" name="Google Shape;8890;p8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1" name="Google Shape;8891;p8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2" name="Google Shape;8892;p86"/>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3" name="Google Shape;8893;p8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4" name="Google Shape;8894;p8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5" name="Google Shape;8895;p8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6" name="Google Shape;8896;p8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7" name="Google Shape;8897;p8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8" name="Google Shape;8898;p8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899" name="Google Shape;8899;p8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0" name="Google Shape;8900;p8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1" name="Google Shape;8901;p8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2" name="Google Shape;8902;p8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3" name="Google Shape;8903;p86"/>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4" name="Google Shape;8904;p86"/>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5" name="Google Shape;8905;p8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6" name="Google Shape;8906;p8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7" name="Google Shape;8907;p8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8" name="Google Shape;8908;p8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09" name="Google Shape;8909;p8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0" name="Google Shape;8910;p8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1" name="Google Shape;8911;p8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2" name="Google Shape;8912;p8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3" name="Google Shape;8913;p8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4" name="Google Shape;8914;p8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5" name="Google Shape;8915;p8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6" name="Google Shape;8916;p8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7" name="Google Shape;8917;p8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8" name="Google Shape;8918;p86"/>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19" name="Google Shape;8919;p86"/>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0" name="Google Shape;8920;p8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1" name="Google Shape;8921;p8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2" name="Google Shape;8922;p8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3" name="Google Shape;8923;p86"/>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4" name="Google Shape;8924;p8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5" name="Google Shape;8925;p8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6" name="Google Shape;8926;p8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7" name="Google Shape;8927;p8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8" name="Google Shape;8928;p8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29" name="Google Shape;8929;p86"/>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0" name="Google Shape;8930;p8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1" name="Google Shape;8931;p8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2" name="Google Shape;8932;p8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3" name="Google Shape;8933;p8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4" name="Google Shape;8934;p8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5" name="Google Shape;8935;p8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6" name="Google Shape;8936;p8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7" name="Google Shape;8937;p8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8" name="Google Shape;8938;p8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39" name="Google Shape;8939;p8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0" name="Google Shape;8940;p8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1" name="Google Shape;8941;p8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2" name="Google Shape;8942;p8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3" name="Google Shape;8943;p8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4" name="Google Shape;8944;p8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5" name="Google Shape;8945;p8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6" name="Google Shape;8946;p8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7" name="Google Shape;8947;p8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8" name="Google Shape;8948;p8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49" name="Google Shape;8949;p8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0" name="Google Shape;8950;p8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1" name="Google Shape;8951;p8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2" name="Google Shape;8952;p8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3" name="Google Shape;8953;p8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4" name="Google Shape;8954;p8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5" name="Google Shape;8955;p8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6" name="Google Shape;8956;p8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7" name="Google Shape;8957;p86"/>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8" name="Google Shape;8958;p8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59" name="Google Shape;8959;p8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0" name="Google Shape;8960;p8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1" name="Google Shape;8961;p8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2" name="Google Shape;8962;p8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3" name="Google Shape;8963;p8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4" name="Google Shape;8964;p8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5" name="Google Shape;8965;p8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6" name="Google Shape;8966;p8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7" name="Google Shape;8967;p8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8" name="Google Shape;8968;p8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69" name="Google Shape;8969;p8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0" name="Google Shape;8970;p8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1" name="Google Shape;8971;p8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2" name="Google Shape;8972;p8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3" name="Google Shape;8973;p8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4" name="Google Shape;8974;p86"/>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5" name="Google Shape;8975;p8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6" name="Google Shape;8976;p8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7" name="Google Shape;8977;p8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8" name="Google Shape;8978;p8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79" name="Google Shape;8979;p8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0" name="Google Shape;8980;p8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1" name="Google Shape;8981;p86"/>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2" name="Google Shape;8982;p8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3" name="Google Shape;8983;p8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4" name="Google Shape;8984;p8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5" name="Google Shape;8985;p8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6" name="Google Shape;8986;p8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7" name="Google Shape;8987;p8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8" name="Google Shape;8988;p8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89" name="Google Shape;8989;p8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0" name="Google Shape;8990;p8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1" name="Google Shape;8991;p8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2" name="Google Shape;8992;p8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3" name="Google Shape;8993;p8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4" name="Google Shape;8994;p8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5" name="Google Shape;8995;p8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6" name="Google Shape;8996;p8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7" name="Google Shape;8997;p8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8" name="Google Shape;8998;p8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999" name="Google Shape;8999;p8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0" name="Google Shape;9000;p8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1" name="Google Shape;9001;p8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2" name="Google Shape;9002;p8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3" name="Google Shape;9003;p8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4" name="Google Shape;9004;p8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5" name="Google Shape;9005;p8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6" name="Google Shape;9006;p8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7" name="Google Shape;9007;p8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8" name="Google Shape;9008;p8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09" name="Google Shape;9009;p86"/>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0" name="Google Shape;9010;p8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1" name="Google Shape;9011;p8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2" name="Google Shape;9012;p8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3" name="Google Shape;9013;p8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4" name="Google Shape;9014;p86"/>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5" name="Google Shape;9015;p8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6" name="Google Shape;9016;p86"/>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7" name="Google Shape;9017;p86"/>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8" name="Google Shape;9018;p8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19" name="Google Shape;9019;p8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0" name="Google Shape;9020;p86"/>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1" name="Google Shape;9021;p8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2" name="Google Shape;9022;p8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3" name="Google Shape;9023;p8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4" name="Google Shape;9024;p8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5" name="Google Shape;9025;p8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6" name="Google Shape;9026;p8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7" name="Google Shape;9027;p86"/>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8" name="Google Shape;9028;p86"/>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29" name="Google Shape;9029;p86"/>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0" name="Google Shape;9030;p86"/>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1" name="Google Shape;9031;p86"/>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2" name="Google Shape;9032;p86"/>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3" name="Google Shape;9033;p86"/>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4" name="Google Shape;9034;p8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5" name="Google Shape;9035;p8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6" name="Google Shape;9036;p8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7" name="Google Shape;9037;p86"/>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8" name="Google Shape;9038;p8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39" name="Google Shape;9039;p86"/>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0" name="Google Shape;9040;p86"/>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1" name="Google Shape;9041;p8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2" name="Google Shape;9042;p86"/>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3" name="Google Shape;9043;p8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4" name="Google Shape;9044;p8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5" name="Google Shape;9045;p8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6" name="Google Shape;9046;p8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7" name="Google Shape;9047;p8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8" name="Google Shape;9048;p8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49" name="Google Shape;9049;p8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0" name="Google Shape;9050;p8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1" name="Google Shape;9051;p8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2" name="Google Shape;9052;p8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3" name="Google Shape;9053;p8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4" name="Google Shape;9054;p8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5" name="Google Shape;9055;p8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6" name="Google Shape;9056;p8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7" name="Google Shape;9057;p8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8" name="Google Shape;9058;p8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59" name="Google Shape;9059;p8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0" name="Google Shape;9060;p8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1" name="Google Shape;9061;p8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2" name="Google Shape;9062;p8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3" name="Google Shape;9063;p8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4" name="Google Shape;9064;p8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5" name="Google Shape;9065;p8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6" name="Google Shape;9066;p8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7" name="Google Shape;9067;p8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8" name="Google Shape;9068;p8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69" name="Google Shape;9069;p8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0" name="Google Shape;9070;p8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1" name="Google Shape;9071;p8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2" name="Google Shape;9072;p8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3" name="Google Shape;9073;p8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4" name="Google Shape;9074;p8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5" name="Google Shape;9075;p8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6" name="Google Shape;9076;p8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7" name="Google Shape;9077;p8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8" name="Google Shape;9078;p8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79" name="Google Shape;9079;p8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0" name="Google Shape;9080;p8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1" name="Google Shape;9081;p8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2" name="Google Shape;9082;p8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3" name="Google Shape;9083;p8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4" name="Google Shape;9084;p8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5" name="Google Shape;9085;p8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6" name="Google Shape;9086;p8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7" name="Google Shape;9087;p8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8" name="Google Shape;9088;p8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89" name="Google Shape;9089;p8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0" name="Google Shape;9090;p8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1" name="Google Shape;9091;p8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2" name="Google Shape;9092;p8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3" name="Google Shape;9093;p8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4" name="Google Shape;9094;p8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5" name="Google Shape;9095;p8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6" name="Google Shape;9096;p8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7" name="Google Shape;9097;p8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8" name="Google Shape;9098;p8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099" name="Google Shape;9099;p8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0" name="Google Shape;9100;p8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1" name="Google Shape;9101;p8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2" name="Google Shape;9102;p8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3" name="Google Shape;9103;p8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4" name="Google Shape;9104;p8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5" name="Google Shape;9105;p8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6" name="Google Shape;9106;p8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7" name="Google Shape;9107;p8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8" name="Google Shape;9108;p8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09" name="Google Shape;9109;p8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0" name="Google Shape;9110;p8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1" name="Google Shape;9111;p8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2" name="Google Shape;9112;p8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3" name="Google Shape;9113;p8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4" name="Google Shape;9114;p8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5" name="Google Shape;9115;p8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6" name="Google Shape;9116;p8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7" name="Google Shape;9117;p8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8" name="Google Shape;9118;p8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19" name="Google Shape;9119;p8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0" name="Google Shape;9120;p8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1" name="Google Shape;9121;p8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2" name="Google Shape;9122;p8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3" name="Google Shape;9123;p8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4" name="Google Shape;9124;p8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5" name="Google Shape;9125;p8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6" name="Google Shape;9126;p8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7" name="Google Shape;9127;p8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8" name="Google Shape;9128;p8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29" name="Google Shape;9129;p8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0" name="Google Shape;9130;p8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1" name="Google Shape;9131;p8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2" name="Google Shape;9132;p8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3" name="Google Shape;9133;p8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4" name="Google Shape;9134;p8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5" name="Google Shape;9135;p8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6" name="Google Shape;9136;p8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7" name="Google Shape;9137;p8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8" name="Google Shape;9138;p8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39" name="Google Shape;9139;p86"/>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0" name="Google Shape;9140;p8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1" name="Google Shape;9141;p8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2" name="Google Shape;9142;p8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3" name="Google Shape;9143;p8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4" name="Google Shape;9144;p8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5" name="Google Shape;9145;p8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6" name="Google Shape;9146;p8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7" name="Google Shape;9147;p8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8" name="Google Shape;9148;p8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49" name="Google Shape;9149;p8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0" name="Google Shape;9150;p8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1" name="Google Shape;9151;p8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2" name="Google Shape;9152;p8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3" name="Google Shape;9153;p8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4" name="Google Shape;9154;p8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5" name="Google Shape;9155;p8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6" name="Google Shape;9156;p8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7" name="Google Shape;9157;p8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8" name="Google Shape;9158;p8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59" name="Google Shape;9159;p8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0" name="Google Shape;9160;p8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1" name="Google Shape;9161;p8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2" name="Google Shape;9162;p8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3" name="Google Shape;9163;p8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4" name="Google Shape;9164;p8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5" name="Google Shape;9165;p8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6" name="Google Shape;9166;p8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7" name="Google Shape;9167;p8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8" name="Google Shape;9168;p8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69" name="Google Shape;9169;p8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0" name="Google Shape;9170;p8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1" name="Google Shape;9171;p8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2" name="Google Shape;9172;p86"/>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3" name="Google Shape;9173;p8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4" name="Google Shape;9174;p8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5" name="Google Shape;9175;p8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6" name="Google Shape;9176;p8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7" name="Google Shape;9177;p8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8" name="Google Shape;9178;p8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79" name="Google Shape;9179;p8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0" name="Google Shape;9180;p8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1" name="Google Shape;9181;p8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2" name="Google Shape;9182;p8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3" name="Google Shape;9183;p8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4" name="Google Shape;9184;p8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5" name="Google Shape;9185;p8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6" name="Google Shape;9186;p8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7" name="Google Shape;9187;p8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8" name="Google Shape;9188;p8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89" name="Google Shape;9189;p8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0" name="Google Shape;9190;p8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1" name="Google Shape;9191;p8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2" name="Google Shape;9192;p8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3" name="Google Shape;9193;p8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4" name="Google Shape;9194;p8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5" name="Google Shape;9195;p8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6" name="Google Shape;9196;p8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7" name="Google Shape;9197;p8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8" name="Google Shape;9198;p8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199" name="Google Shape;9199;p8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0" name="Google Shape;9200;p8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1" name="Google Shape;9201;p8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2" name="Google Shape;9202;p8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3" name="Google Shape;9203;p8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4" name="Google Shape;9204;p8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5" name="Google Shape;9205;p8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6" name="Google Shape;9206;p8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7" name="Google Shape;9207;p8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8" name="Google Shape;9208;p8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09" name="Google Shape;9209;p8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0" name="Google Shape;9210;p8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1" name="Google Shape;9211;p8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2" name="Google Shape;9212;p8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3" name="Google Shape;9213;p8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4" name="Google Shape;9214;p8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5" name="Google Shape;9215;p8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6" name="Google Shape;9216;p8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7" name="Google Shape;9217;p8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8" name="Google Shape;9218;p8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19" name="Google Shape;9219;p8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0" name="Google Shape;9220;p8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1" name="Google Shape;9221;p8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2" name="Google Shape;9222;p8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3" name="Google Shape;9223;p86"/>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4" name="Google Shape;9224;p8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5" name="Google Shape;9225;p8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6" name="Google Shape;9226;p8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7" name="Google Shape;9227;p8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8" name="Google Shape;9228;p8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29" name="Google Shape;9229;p8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0" name="Google Shape;9230;p8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1" name="Google Shape;9231;p8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2" name="Google Shape;9232;p8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3" name="Google Shape;9233;p8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4" name="Google Shape;9234;p8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5" name="Google Shape;9235;p8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6" name="Google Shape;9236;p8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7" name="Google Shape;9237;p8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8" name="Google Shape;9238;p8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39" name="Google Shape;9239;p8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0" name="Google Shape;9240;p8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1" name="Google Shape;9241;p8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2" name="Google Shape;9242;p8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3" name="Google Shape;9243;p8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4" name="Google Shape;9244;p8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5" name="Google Shape;9245;p8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6" name="Google Shape;9246;p8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7" name="Google Shape;9247;p8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8" name="Google Shape;9248;p8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49" name="Google Shape;9249;p8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0" name="Google Shape;9250;p8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1" name="Google Shape;9251;p8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2" name="Google Shape;9252;p8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3" name="Google Shape;9253;p8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4" name="Google Shape;9254;p8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5" name="Google Shape;9255;p8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6" name="Google Shape;9256;p8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7" name="Google Shape;9257;p8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8" name="Google Shape;9258;p8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59" name="Google Shape;9259;p8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0" name="Google Shape;9260;p8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1" name="Google Shape;9261;p8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2" name="Google Shape;9262;p86"/>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3" name="Google Shape;9263;p8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4" name="Google Shape;9264;p8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5" name="Google Shape;9265;p8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6" name="Google Shape;9266;p8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7" name="Google Shape;9267;p8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8" name="Google Shape;9268;p8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69" name="Google Shape;9269;p8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0" name="Google Shape;9270;p8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1" name="Google Shape;9271;p8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2" name="Google Shape;9272;p8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3" name="Google Shape;9273;p8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4" name="Google Shape;9274;p86"/>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5" name="Google Shape;9275;p8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6" name="Google Shape;9276;p86"/>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7" name="Google Shape;9277;p86"/>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8" name="Google Shape;9278;p8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79" name="Google Shape;9279;p86"/>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0" name="Google Shape;9280;p86"/>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1" name="Google Shape;9281;p86"/>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2" name="Google Shape;9282;p8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3" name="Google Shape;9283;p8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4" name="Google Shape;9284;p8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5" name="Google Shape;9285;p86"/>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6" name="Google Shape;9286;p86"/>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7" name="Google Shape;9287;p86"/>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8" name="Google Shape;9288;p86"/>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89" name="Google Shape;9289;p86"/>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0" name="Google Shape;9290;p8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1" name="Google Shape;9291;p8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2" name="Google Shape;9292;p8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3" name="Google Shape;9293;p8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4" name="Google Shape;9294;p8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5" name="Google Shape;9295;p8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6" name="Google Shape;9296;p8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7" name="Google Shape;9297;p8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8" name="Google Shape;9298;p8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299" name="Google Shape;9299;p8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0" name="Google Shape;9300;p8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1" name="Google Shape;9301;p8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2" name="Google Shape;9302;p8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3" name="Google Shape;9303;p8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4" name="Google Shape;9304;p8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5" name="Google Shape;9305;p8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6" name="Google Shape;9306;p8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7" name="Google Shape;9307;p8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8" name="Google Shape;9308;p8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09" name="Google Shape;9309;p8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0" name="Google Shape;9310;p8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1" name="Google Shape;9311;p8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2" name="Google Shape;9312;p8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3" name="Google Shape;9313;p8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4" name="Google Shape;9314;p8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5" name="Google Shape;9315;p8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6" name="Google Shape;9316;p8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7" name="Google Shape;9317;p8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8" name="Google Shape;9318;p8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19" name="Google Shape;9319;p8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0" name="Google Shape;9320;p8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1" name="Google Shape;9321;p8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2" name="Google Shape;9322;p8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3" name="Google Shape;9323;p8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4" name="Google Shape;9324;p8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5" name="Google Shape;9325;p8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6" name="Google Shape;9326;p8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7" name="Google Shape;9327;p8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8" name="Google Shape;9328;p8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29" name="Google Shape;9329;p8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0" name="Google Shape;9330;p8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1" name="Google Shape;9331;p8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2" name="Google Shape;9332;p8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3" name="Google Shape;9333;p8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4" name="Google Shape;9334;p8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5" name="Google Shape;9335;p8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6" name="Google Shape;9336;p8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7" name="Google Shape;9337;p8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8" name="Google Shape;9338;p8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39" name="Google Shape;9339;p8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0" name="Google Shape;9340;p8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1" name="Google Shape;9341;p8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2" name="Google Shape;9342;p8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3" name="Google Shape;9343;p8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4" name="Google Shape;9344;p8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5" name="Google Shape;9345;p8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6" name="Google Shape;9346;p8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7" name="Google Shape;9347;p8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8" name="Google Shape;9348;p8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49" name="Google Shape;9349;p8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0" name="Google Shape;9350;p8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1" name="Google Shape;9351;p8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2" name="Google Shape;9352;p8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3" name="Google Shape;9353;p8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4" name="Google Shape;9354;p8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5" name="Google Shape;9355;p8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6" name="Google Shape;9356;p8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7" name="Google Shape;9357;p8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8" name="Google Shape;9358;p8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59" name="Google Shape;9359;p8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0" name="Google Shape;9360;p8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1" name="Google Shape;9361;p86"/>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2" name="Google Shape;9362;p8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3" name="Google Shape;9363;p8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4" name="Google Shape;9364;p8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5" name="Google Shape;9365;p86"/>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6" name="Google Shape;9366;p8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7" name="Google Shape;9367;p8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8" name="Google Shape;9368;p8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69" name="Google Shape;9369;p8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0" name="Google Shape;9370;p8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1" name="Google Shape;9371;p8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2" name="Google Shape;9372;p8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3" name="Google Shape;9373;p8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4" name="Google Shape;9374;p8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5" name="Google Shape;9375;p8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6" name="Google Shape;9376;p8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7" name="Google Shape;9377;p8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8" name="Google Shape;9378;p86"/>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79" name="Google Shape;9379;p86"/>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0" name="Google Shape;9380;p8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1" name="Google Shape;9381;p8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2" name="Google Shape;9382;p86"/>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3" name="Google Shape;9383;p8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4" name="Google Shape;9384;p8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5" name="Google Shape;9385;p8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6" name="Google Shape;9386;p8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7" name="Google Shape;9387;p8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8" name="Google Shape;9388;p86"/>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89" name="Google Shape;9389;p8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0" name="Google Shape;9390;p8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1" name="Google Shape;9391;p86"/>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2" name="Google Shape;9392;p8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3" name="Google Shape;9393;p8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4" name="Google Shape;9394;p8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5" name="Google Shape;9395;p8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6" name="Google Shape;9396;p8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7" name="Google Shape;9397;p8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8" name="Google Shape;9398;p8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399" name="Google Shape;9399;p8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0" name="Google Shape;9400;p8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1" name="Google Shape;9401;p8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2" name="Google Shape;9402;p8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3" name="Google Shape;9403;p8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4" name="Google Shape;9404;p8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5" name="Google Shape;9405;p8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6" name="Google Shape;9406;p8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7" name="Google Shape;9407;p8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8" name="Google Shape;9408;p8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09" name="Google Shape;9409;p8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0" name="Google Shape;9410;p8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1" name="Google Shape;9411;p8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2" name="Google Shape;9412;p8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3" name="Google Shape;9413;p8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4" name="Google Shape;9414;p8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5" name="Google Shape;9415;p8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6" name="Google Shape;9416;p8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7" name="Google Shape;9417;p8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8" name="Google Shape;9418;p8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19" name="Google Shape;9419;p8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0" name="Google Shape;9420;p8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1" name="Google Shape;9421;p8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2" name="Google Shape;9422;p8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3" name="Google Shape;9423;p8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4" name="Google Shape;9424;p8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5" name="Google Shape;9425;p8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6" name="Google Shape;9426;p8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7" name="Google Shape;9427;p8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8" name="Google Shape;9428;p8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29" name="Google Shape;9429;p8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0" name="Google Shape;9430;p8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1" name="Google Shape;9431;p8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2" name="Google Shape;9432;p8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3" name="Google Shape;9433;p8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4" name="Google Shape;9434;p8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5" name="Google Shape;9435;p8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6" name="Google Shape;9436;p8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7" name="Google Shape;9437;p8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8" name="Google Shape;9438;p86"/>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39" name="Google Shape;9439;p8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0" name="Google Shape;9440;p8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1" name="Google Shape;9441;p8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2" name="Google Shape;9442;p8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3" name="Google Shape;9443;p8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4" name="Google Shape;9444;p8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5" name="Google Shape;9445;p8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6" name="Google Shape;9446;p8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7" name="Google Shape;9447;p8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8" name="Google Shape;9448;p8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49" name="Google Shape;9449;p8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0" name="Google Shape;9450;p86"/>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1" name="Google Shape;9451;p8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2" name="Google Shape;9452;p8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3" name="Google Shape;9453;p8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4" name="Google Shape;9454;p8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5" name="Google Shape;9455;p8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6" name="Google Shape;9456;p86"/>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7" name="Google Shape;9457;p8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8" name="Google Shape;9458;p8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59" name="Google Shape;9459;p86"/>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0" name="Google Shape;9460;p86"/>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1" name="Google Shape;9461;p8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2" name="Google Shape;9462;p86"/>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3" name="Google Shape;9463;p8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4" name="Google Shape;9464;p86"/>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5" name="Google Shape;9465;p86"/>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6" name="Google Shape;9466;p86"/>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7" name="Google Shape;9467;p8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8" name="Google Shape;9468;p86"/>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69" name="Google Shape;9469;p8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0" name="Google Shape;9470;p86"/>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1" name="Google Shape;9471;p8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2" name="Google Shape;9472;p8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3" name="Google Shape;9473;p8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4" name="Google Shape;9474;p8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5" name="Google Shape;9475;p8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6" name="Google Shape;9476;p8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7" name="Google Shape;9477;p8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8" name="Google Shape;9478;p8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79" name="Google Shape;9479;p86"/>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0" name="Google Shape;9480;p8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1" name="Google Shape;9481;p8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2" name="Google Shape;9482;p8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3" name="Google Shape;9483;p8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4" name="Google Shape;9484;p8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5" name="Google Shape;9485;p8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6" name="Google Shape;9486;p8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7" name="Google Shape;9487;p8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8" name="Google Shape;9488;p86"/>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89" name="Google Shape;9489;p8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0" name="Google Shape;9490;p8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1" name="Google Shape;9491;p8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2" name="Google Shape;9492;p8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3" name="Google Shape;9493;p8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4" name="Google Shape;9494;p8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5" name="Google Shape;9495;p8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6" name="Google Shape;9496;p8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7" name="Google Shape;9497;p86"/>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8" name="Google Shape;9498;p8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499" name="Google Shape;9499;p8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0" name="Google Shape;9500;p8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1" name="Google Shape;9501;p8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2" name="Google Shape;9502;p8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3" name="Google Shape;9503;p8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4" name="Google Shape;9504;p8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5" name="Google Shape;9505;p8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6" name="Google Shape;9506;p8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7" name="Google Shape;9507;p8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8" name="Google Shape;9508;p8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09" name="Google Shape;9509;p8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0" name="Google Shape;9510;p8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1" name="Google Shape;9511;p8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2" name="Google Shape;9512;p8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3" name="Google Shape;9513;p8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4" name="Google Shape;9514;p8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5" name="Google Shape;9515;p8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6" name="Google Shape;9516;p8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7" name="Google Shape;9517;p86"/>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8" name="Google Shape;9518;p86"/>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19" name="Google Shape;9519;p8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0" name="Google Shape;9520;p8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1" name="Google Shape;9521;p8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2" name="Google Shape;9522;p8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3" name="Google Shape;9523;p8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4" name="Google Shape;9524;p8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5" name="Google Shape;9525;p8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6" name="Google Shape;9526;p8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7" name="Google Shape;9527;p8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8" name="Google Shape;9528;p8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29" name="Google Shape;9529;p8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0" name="Google Shape;9530;p8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1" name="Google Shape;9531;p86"/>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2" name="Google Shape;9532;p8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3" name="Google Shape;9533;p8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4" name="Google Shape;9534;p8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5" name="Google Shape;9535;p8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6" name="Google Shape;9536;p8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7" name="Google Shape;9537;p8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8" name="Google Shape;9538;p8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39" name="Google Shape;9539;p8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0" name="Google Shape;9540;p8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1" name="Google Shape;9541;p8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2" name="Google Shape;9542;p8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3" name="Google Shape;9543;p8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4" name="Google Shape;9544;p8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5" name="Google Shape;9545;p8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6" name="Google Shape;9546;p8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7" name="Google Shape;9547;p8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8" name="Google Shape;9548;p8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49" name="Google Shape;9549;p8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0" name="Google Shape;9550;p8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1" name="Google Shape;9551;p8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2" name="Google Shape;9552;p8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3" name="Google Shape;9553;p8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4" name="Google Shape;9554;p8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5" name="Google Shape;9555;p8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6" name="Google Shape;9556;p8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7" name="Google Shape;9557;p8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8" name="Google Shape;9558;p8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59" name="Google Shape;9559;p8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0" name="Google Shape;9560;p8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1" name="Google Shape;9561;p8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2" name="Google Shape;9562;p8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3" name="Google Shape;9563;p8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4" name="Google Shape;9564;p8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5" name="Google Shape;9565;p8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6" name="Google Shape;9566;p8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7" name="Google Shape;9567;p86"/>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8" name="Google Shape;9568;p8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69" name="Google Shape;9569;p8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0" name="Google Shape;9570;p8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1" name="Google Shape;9571;p8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2" name="Google Shape;9572;p8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3" name="Google Shape;9573;p8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4" name="Google Shape;9574;p8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5" name="Google Shape;9575;p8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6" name="Google Shape;9576;p8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7" name="Google Shape;9577;p8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8" name="Google Shape;9578;p8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79" name="Google Shape;9579;p8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0" name="Google Shape;9580;p8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1" name="Google Shape;9581;p8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2" name="Google Shape;9582;p8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3" name="Google Shape;9583;p8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4" name="Google Shape;9584;p8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5" name="Google Shape;9585;p8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6" name="Google Shape;9586;p8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7" name="Google Shape;9587;p86"/>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8" name="Google Shape;9588;p8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89" name="Google Shape;9589;p8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0" name="Google Shape;9590;p8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1" name="Google Shape;9591;p8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2" name="Google Shape;9592;p86"/>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3" name="Google Shape;9593;p8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4" name="Google Shape;9594;p8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5" name="Google Shape;9595;p8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6" name="Google Shape;9596;p8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7" name="Google Shape;9597;p8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8" name="Google Shape;9598;p8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599" name="Google Shape;9599;p8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0" name="Google Shape;9600;p8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1" name="Google Shape;9601;p8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2" name="Google Shape;9602;p8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3" name="Google Shape;9603;p8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4" name="Google Shape;9604;p8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5" name="Google Shape;9605;p8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6" name="Google Shape;9606;p8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7" name="Google Shape;9607;p8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8" name="Google Shape;9608;p86"/>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09" name="Google Shape;9609;p8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0" name="Google Shape;9610;p86"/>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1" name="Google Shape;9611;p8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2" name="Google Shape;9612;p8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3" name="Google Shape;9613;p8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4" name="Google Shape;9614;p86"/>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5" name="Google Shape;9615;p8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6" name="Google Shape;9616;p86"/>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7" name="Google Shape;9617;p86"/>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8" name="Google Shape;9618;p8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19" name="Google Shape;9619;p8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0" name="Google Shape;9620;p8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1" name="Google Shape;9621;p8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2" name="Google Shape;9622;p86"/>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3" name="Google Shape;9623;p8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4" name="Google Shape;9624;p8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5" name="Google Shape;9625;p8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6" name="Google Shape;9626;p8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7" name="Google Shape;9627;p8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8" name="Google Shape;9628;p8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29" name="Google Shape;9629;p8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0" name="Google Shape;9630;p8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1" name="Google Shape;9631;p8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2" name="Google Shape;9632;p8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3" name="Google Shape;9633;p8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4" name="Google Shape;9634;p8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5" name="Google Shape;9635;p86"/>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6" name="Google Shape;9636;p8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7" name="Google Shape;9637;p86"/>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8" name="Google Shape;9638;p86"/>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39" name="Google Shape;9639;p8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0" name="Google Shape;9640;p8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1" name="Google Shape;9641;p8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2" name="Google Shape;9642;p8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3" name="Google Shape;9643;p8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4" name="Google Shape;9644;p8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5" name="Google Shape;9645;p8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6" name="Google Shape;9646;p8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7" name="Google Shape;9647;p8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8" name="Google Shape;9648;p8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49" name="Google Shape;9649;p8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0" name="Google Shape;9650;p8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1" name="Google Shape;9651;p8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2" name="Google Shape;9652;p8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3" name="Google Shape;9653;p8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4" name="Google Shape;9654;p8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5" name="Google Shape;9655;p8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6" name="Google Shape;9656;p8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7" name="Google Shape;9657;p8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8" name="Google Shape;9658;p8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59" name="Google Shape;9659;p8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0" name="Google Shape;9660;p8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1" name="Google Shape;9661;p8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2" name="Google Shape;9662;p8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3" name="Google Shape;9663;p8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4" name="Google Shape;9664;p8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5" name="Google Shape;9665;p8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6" name="Google Shape;9666;p8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7" name="Google Shape;9667;p8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8" name="Google Shape;9668;p8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69" name="Google Shape;9669;p8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0" name="Google Shape;9670;p8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1" name="Google Shape;9671;p8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2" name="Google Shape;9672;p8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3" name="Google Shape;9673;p8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4" name="Google Shape;9674;p8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5" name="Google Shape;9675;p8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6" name="Google Shape;9676;p8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7" name="Google Shape;9677;p8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8" name="Google Shape;9678;p8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79" name="Google Shape;9679;p8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0" name="Google Shape;9680;p8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1" name="Google Shape;9681;p8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2" name="Google Shape;9682;p8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3" name="Google Shape;9683;p8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4" name="Google Shape;9684;p8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5" name="Google Shape;9685;p8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6" name="Google Shape;9686;p8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7" name="Google Shape;9687;p8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8" name="Google Shape;9688;p8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89" name="Google Shape;9689;p8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0" name="Google Shape;9690;p8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1" name="Google Shape;9691;p8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2" name="Google Shape;9692;p8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3" name="Google Shape;9693;p8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4" name="Google Shape;9694;p8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5" name="Google Shape;9695;p8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6" name="Google Shape;9696;p8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7" name="Google Shape;9697;p8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8" name="Google Shape;9698;p8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699" name="Google Shape;9699;p8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0" name="Google Shape;9700;p8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1" name="Google Shape;9701;p8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2" name="Google Shape;9702;p86"/>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3" name="Google Shape;9703;p8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4" name="Google Shape;9704;p8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5" name="Google Shape;9705;p8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6" name="Google Shape;9706;p8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7" name="Google Shape;9707;p8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8" name="Google Shape;9708;p8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09" name="Google Shape;9709;p8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0" name="Google Shape;9710;p8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1" name="Google Shape;9711;p86"/>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2" name="Google Shape;9712;p8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3" name="Google Shape;9713;p8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4" name="Google Shape;9714;p8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5" name="Google Shape;9715;p8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6" name="Google Shape;9716;p8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7" name="Google Shape;9717;p8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8" name="Google Shape;9718;p8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19" name="Google Shape;9719;p8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0" name="Google Shape;9720;p8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1" name="Google Shape;9721;p8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2" name="Google Shape;9722;p8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3" name="Google Shape;9723;p8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4" name="Google Shape;9724;p8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5" name="Google Shape;9725;p8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6" name="Google Shape;9726;p8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7" name="Google Shape;9727;p8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8" name="Google Shape;9728;p8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29" name="Google Shape;9729;p8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0" name="Google Shape;9730;p8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1" name="Google Shape;9731;p8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2" name="Google Shape;9732;p8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3" name="Google Shape;9733;p8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4" name="Google Shape;9734;p8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5" name="Google Shape;9735;p8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6" name="Google Shape;9736;p8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7" name="Google Shape;9737;p8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8" name="Google Shape;9738;p8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39" name="Google Shape;9739;p8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0" name="Google Shape;9740;p8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1" name="Google Shape;9741;p8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2" name="Google Shape;9742;p8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3" name="Google Shape;9743;p8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4" name="Google Shape;9744;p8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5" name="Google Shape;9745;p8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6" name="Google Shape;9746;p8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7" name="Google Shape;9747;p8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8" name="Google Shape;9748;p8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49" name="Google Shape;9749;p8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0" name="Google Shape;9750;p8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1" name="Google Shape;9751;p8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2" name="Google Shape;9752;p8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3" name="Google Shape;9753;p8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4" name="Google Shape;9754;p8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5" name="Google Shape;9755;p8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6" name="Google Shape;9756;p8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7" name="Google Shape;9757;p8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8" name="Google Shape;9758;p8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59" name="Google Shape;9759;p8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0" name="Google Shape;9760;p8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1" name="Google Shape;9761;p8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2" name="Google Shape;9762;p8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3" name="Google Shape;9763;p8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4" name="Google Shape;9764;p8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5" name="Google Shape;9765;p8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6" name="Google Shape;9766;p8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7" name="Google Shape;9767;p8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8" name="Google Shape;9768;p8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69" name="Google Shape;9769;p8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0" name="Google Shape;9770;p8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1" name="Google Shape;9771;p8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2" name="Google Shape;9772;p8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3" name="Google Shape;9773;p8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4" name="Google Shape;9774;p8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5" name="Google Shape;9775;p8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6" name="Google Shape;9776;p8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7" name="Google Shape;9777;p8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8" name="Google Shape;9778;p8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79" name="Google Shape;9779;p86"/>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0" name="Google Shape;9780;p86"/>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1" name="Google Shape;9781;p8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2" name="Google Shape;9782;p86"/>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3" name="Google Shape;9783;p86"/>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4" name="Google Shape;9784;p8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5" name="Google Shape;9785;p86"/>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6" name="Google Shape;9786;p86"/>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7" name="Google Shape;9787;p8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8" name="Google Shape;9788;p8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89" name="Google Shape;9789;p8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0" name="Google Shape;9790;p8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1" name="Google Shape;9791;p8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2" name="Google Shape;9792;p8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3" name="Google Shape;9793;p8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4" name="Google Shape;9794;p8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5" name="Google Shape;9795;p8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6" name="Google Shape;9796;p8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7" name="Google Shape;9797;p8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8" name="Google Shape;9798;p8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799" name="Google Shape;9799;p8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0" name="Google Shape;9800;p8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1" name="Google Shape;9801;p8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2" name="Google Shape;9802;p8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3" name="Google Shape;9803;p8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4" name="Google Shape;9804;p86"/>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5" name="Google Shape;9805;p8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6" name="Google Shape;9806;p8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7" name="Google Shape;9807;p8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8" name="Google Shape;9808;p8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09" name="Google Shape;9809;p8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0" name="Google Shape;9810;p8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1" name="Google Shape;9811;p8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2" name="Google Shape;9812;p8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3" name="Google Shape;9813;p8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4" name="Google Shape;9814;p8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5" name="Google Shape;9815;p8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6" name="Google Shape;9816;p8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7" name="Google Shape;9817;p8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8" name="Google Shape;9818;p8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19" name="Google Shape;9819;p8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0" name="Google Shape;9820;p8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1" name="Google Shape;9821;p8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2" name="Google Shape;9822;p86"/>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3" name="Google Shape;9823;p8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4" name="Google Shape;9824;p8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5" name="Google Shape;9825;p8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6" name="Google Shape;9826;p8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7" name="Google Shape;9827;p8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8" name="Google Shape;9828;p8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29" name="Google Shape;9829;p86"/>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0" name="Google Shape;9830;p8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1" name="Google Shape;9831;p8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2" name="Google Shape;9832;p8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3" name="Google Shape;9833;p8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4" name="Google Shape;9834;p8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5" name="Google Shape;9835;p86"/>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6" name="Google Shape;9836;p8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7" name="Google Shape;9837;p8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8" name="Google Shape;9838;p8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39" name="Google Shape;9839;p8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0" name="Google Shape;9840;p8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1" name="Google Shape;9841;p8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2" name="Google Shape;9842;p8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3" name="Google Shape;9843;p8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4" name="Google Shape;9844;p8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5" name="Google Shape;9845;p8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6" name="Google Shape;9846;p8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7" name="Google Shape;9847;p8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8" name="Google Shape;9848;p8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49" name="Google Shape;9849;p8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0" name="Google Shape;9850;p8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1" name="Google Shape;9851;p8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2" name="Google Shape;9852;p8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3" name="Google Shape;9853;p8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4" name="Google Shape;9854;p8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5" name="Google Shape;9855;p8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6" name="Google Shape;9856;p8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7" name="Google Shape;9857;p8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8" name="Google Shape;9858;p8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59" name="Google Shape;9859;p8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0" name="Google Shape;9860;p8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1" name="Google Shape;9861;p8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2" name="Google Shape;9862;p8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3" name="Google Shape;9863;p8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4" name="Google Shape;9864;p8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5" name="Google Shape;9865;p8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6" name="Google Shape;9866;p8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7" name="Google Shape;9867;p8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8" name="Google Shape;9868;p8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69" name="Google Shape;9869;p8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0" name="Google Shape;9870;p8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1" name="Google Shape;9871;p8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2" name="Google Shape;9872;p8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3" name="Google Shape;9873;p8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4" name="Google Shape;9874;p8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5" name="Google Shape;9875;p8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6" name="Google Shape;9876;p8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7" name="Google Shape;9877;p8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8" name="Google Shape;9878;p8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79" name="Google Shape;9879;p8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0" name="Google Shape;9880;p8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1" name="Google Shape;9881;p8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2" name="Google Shape;9882;p8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3" name="Google Shape;9883;p8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4" name="Google Shape;9884;p8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5" name="Google Shape;9885;p8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6" name="Google Shape;9886;p8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7" name="Google Shape;9887;p8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8" name="Google Shape;9888;p8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89" name="Google Shape;9889;p8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0" name="Google Shape;9890;p8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1" name="Google Shape;9891;p8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2" name="Google Shape;9892;p8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3" name="Google Shape;9893;p8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4" name="Google Shape;9894;p8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5" name="Google Shape;9895;p8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6" name="Google Shape;9896;p8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7" name="Google Shape;9897;p8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8" name="Google Shape;9898;p8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899" name="Google Shape;9899;p8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0" name="Google Shape;9900;p8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1" name="Google Shape;9901;p8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2" name="Google Shape;9902;p8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3" name="Google Shape;9903;p8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4" name="Google Shape;9904;p8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5" name="Google Shape;9905;p8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6" name="Google Shape;9906;p8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7" name="Google Shape;9907;p8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8" name="Google Shape;9908;p8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09" name="Google Shape;9909;p8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0" name="Google Shape;9910;p8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1" name="Google Shape;9911;p8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2" name="Google Shape;9912;p8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3" name="Google Shape;9913;p8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4" name="Google Shape;9914;p8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5" name="Google Shape;9915;p8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6" name="Google Shape;9916;p8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7" name="Google Shape;9917;p8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8" name="Google Shape;9918;p8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19" name="Google Shape;9919;p8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0" name="Google Shape;9920;p8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1" name="Google Shape;9921;p8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2" name="Google Shape;9922;p8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3" name="Google Shape;9923;p8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4" name="Google Shape;9924;p8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5" name="Google Shape;9925;p8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6" name="Google Shape;9926;p8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7" name="Google Shape;9927;p8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8" name="Google Shape;9928;p8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29" name="Google Shape;9929;p8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0" name="Google Shape;9930;p8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1" name="Google Shape;9931;p8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2" name="Google Shape;9932;p8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3" name="Google Shape;9933;p8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4" name="Google Shape;9934;p8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5" name="Google Shape;9935;p8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6" name="Google Shape;9936;p8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7" name="Google Shape;9937;p8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8" name="Google Shape;9938;p8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39" name="Google Shape;9939;p8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0" name="Google Shape;9940;p8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1" name="Google Shape;9941;p8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2" name="Google Shape;9942;p8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3" name="Google Shape;9943;p8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4" name="Google Shape;9944;p86"/>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5" name="Google Shape;9945;p8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6" name="Google Shape;9946;p86"/>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7" name="Google Shape;9947;p8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8" name="Google Shape;9948;p8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49" name="Google Shape;9949;p8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0" name="Google Shape;9950;p8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1" name="Google Shape;9951;p8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2" name="Google Shape;9952;p8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3" name="Google Shape;9953;p8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4" name="Google Shape;9954;p8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5" name="Google Shape;9955;p8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6" name="Google Shape;9956;p8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7" name="Google Shape;9957;p8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8" name="Google Shape;9958;p8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59" name="Google Shape;9959;p86"/>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0" name="Google Shape;9960;p8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1" name="Google Shape;9961;p8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2" name="Google Shape;9962;p8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3" name="Google Shape;9963;p8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4" name="Google Shape;9964;p8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5" name="Google Shape;9965;p8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6" name="Google Shape;9966;p8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7" name="Google Shape;9967;p86"/>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8" name="Google Shape;9968;p8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69" name="Google Shape;9969;p8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0" name="Google Shape;9970;p8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1" name="Google Shape;9971;p8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2" name="Google Shape;9972;p8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3" name="Google Shape;9973;p8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4" name="Google Shape;9974;p86"/>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5" name="Google Shape;9975;p8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6" name="Google Shape;9976;p8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7" name="Google Shape;9977;p8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8" name="Google Shape;9978;p8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79" name="Google Shape;9979;p86"/>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0" name="Google Shape;9980;p86"/>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1" name="Google Shape;9981;p8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2" name="Google Shape;9982;p8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3" name="Google Shape;9983;p8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4" name="Google Shape;9984;p8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5" name="Google Shape;9985;p8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6" name="Google Shape;9986;p8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7" name="Google Shape;9987;p8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8" name="Google Shape;9988;p8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89" name="Google Shape;9989;p8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0" name="Google Shape;9990;p8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1" name="Google Shape;9991;p8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2" name="Google Shape;9992;p8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3" name="Google Shape;9993;p8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4" name="Google Shape;9994;p8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5" name="Google Shape;9995;p86"/>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6" name="Google Shape;9996;p8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7" name="Google Shape;9997;p8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8" name="Google Shape;9998;p8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9999" name="Google Shape;9999;p8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0" name="Google Shape;10000;p8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1" name="Google Shape;10001;p8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2" name="Google Shape;10002;p86"/>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3" name="Google Shape;10003;p86"/>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4" name="Google Shape;10004;p8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5" name="Google Shape;10005;p8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6" name="Google Shape;10006;p8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7" name="Google Shape;10007;p8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8" name="Google Shape;10008;p8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09" name="Google Shape;10009;p8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0" name="Google Shape;10010;p8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1" name="Google Shape;10011;p8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2" name="Google Shape;10012;p8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3" name="Google Shape;10013;p8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4" name="Google Shape;10014;p8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5" name="Google Shape;10015;p8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6" name="Google Shape;10016;p8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7" name="Google Shape;10017;p8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8" name="Google Shape;10018;p8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19" name="Google Shape;10019;p8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0" name="Google Shape;10020;p8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1" name="Google Shape;10021;p8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2" name="Google Shape;10022;p8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3" name="Google Shape;10023;p8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4" name="Google Shape;10024;p8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5" name="Google Shape;10025;p8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6" name="Google Shape;10026;p8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7" name="Google Shape;10027;p8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8" name="Google Shape;10028;p8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29" name="Google Shape;10029;p8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0" name="Google Shape;10030;p8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1" name="Google Shape;10031;p8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2" name="Google Shape;10032;p8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3" name="Google Shape;10033;p8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4" name="Google Shape;10034;p8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5" name="Google Shape;10035;p8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6" name="Google Shape;10036;p8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7" name="Google Shape;10037;p8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8" name="Google Shape;10038;p8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39" name="Google Shape;10039;p8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0" name="Google Shape;10040;p8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1" name="Google Shape;10041;p8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2" name="Google Shape;10042;p8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3" name="Google Shape;10043;p8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4" name="Google Shape;10044;p8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5" name="Google Shape;10045;p86"/>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6" name="Google Shape;10046;p8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7" name="Google Shape;10047;p8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8" name="Google Shape;10048;p8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49" name="Google Shape;10049;p8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0" name="Google Shape;10050;p8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1" name="Google Shape;10051;p86"/>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2" name="Google Shape;10052;p86"/>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3" name="Google Shape;10053;p8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4" name="Google Shape;10054;p8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5" name="Google Shape;10055;p86"/>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6" name="Google Shape;10056;p8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7" name="Google Shape;10057;p8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8" name="Google Shape;10058;p86"/>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59" name="Google Shape;10059;p8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0" name="Google Shape;10060;p8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1" name="Google Shape;10061;p86"/>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2" name="Google Shape;10062;p86"/>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3" name="Google Shape;10063;p86"/>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4" name="Google Shape;10064;p86"/>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5" name="Google Shape;10065;p86"/>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6" name="Google Shape;10066;p8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7" name="Google Shape;10067;p8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8" name="Google Shape;10068;p86"/>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69" name="Google Shape;10069;p8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0" name="Google Shape;10070;p8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1" name="Google Shape;10071;p86"/>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2" name="Google Shape;10072;p8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3" name="Google Shape;10073;p8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4" name="Google Shape;10074;p8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5" name="Google Shape;10075;p8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6" name="Google Shape;10076;p8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7" name="Google Shape;10077;p8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8" name="Google Shape;10078;p8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79" name="Google Shape;10079;p8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0" name="Google Shape;10080;p8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1" name="Google Shape;10081;p8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2" name="Google Shape;10082;p8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3" name="Google Shape;10083;p86"/>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4" name="Google Shape;10084;p8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5" name="Google Shape;10085;p8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6" name="Google Shape;10086;p8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7" name="Google Shape;10087;p8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8" name="Google Shape;10088;p8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89" name="Google Shape;10089;p8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0" name="Google Shape;10090;p8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1" name="Google Shape;10091;p8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2" name="Google Shape;10092;p8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3" name="Google Shape;10093;p8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4" name="Google Shape;10094;p8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5" name="Google Shape;10095;p8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6" name="Google Shape;10096;p8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7" name="Google Shape;10097;p8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8" name="Google Shape;10098;p8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099" name="Google Shape;10099;p8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0" name="Google Shape;10100;p8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1" name="Google Shape;10101;p8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2" name="Google Shape;10102;p8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3" name="Google Shape;10103;p8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4" name="Google Shape;10104;p8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5" name="Google Shape;10105;p8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6" name="Google Shape;10106;p8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7" name="Google Shape;10107;p8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8" name="Google Shape;10108;p8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09" name="Google Shape;10109;p8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0" name="Google Shape;10110;p8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1" name="Google Shape;10111;p8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2" name="Google Shape;10112;p8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3" name="Google Shape;10113;p8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4" name="Google Shape;10114;p8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5" name="Google Shape;10115;p8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6" name="Google Shape;10116;p8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7" name="Google Shape;10117;p8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8" name="Google Shape;10118;p8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19" name="Google Shape;10119;p8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0" name="Google Shape;10120;p8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1" name="Google Shape;10121;p8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2" name="Google Shape;10122;p8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3" name="Google Shape;10123;p8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4" name="Google Shape;10124;p86"/>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5" name="Google Shape;10125;p8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6" name="Google Shape;10126;p8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7" name="Google Shape;10127;p8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8" name="Google Shape;10128;p8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29" name="Google Shape;10129;p8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0" name="Google Shape;10130;p8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1" name="Google Shape;10131;p8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2" name="Google Shape;10132;p8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3" name="Google Shape;10133;p8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4" name="Google Shape;10134;p8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5" name="Google Shape;10135;p8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6" name="Google Shape;10136;p8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7" name="Google Shape;10137;p8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8" name="Google Shape;10138;p8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39" name="Google Shape;10139;p8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0" name="Google Shape;10140;p8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1" name="Google Shape;10141;p8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2" name="Google Shape;10142;p8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3" name="Google Shape;10143;p8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4" name="Google Shape;10144;p8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5" name="Google Shape;10145;p8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6" name="Google Shape;10146;p8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7" name="Google Shape;10147;p8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8" name="Google Shape;10148;p8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49" name="Google Shape;10149;p8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0" name="Google Shape;10150;p8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1" name="Google Shape;10151;p8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2" name="Google Shape;10152;p8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3" name="Google Shape;10153;p8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4" name="Google Shape;10154;p8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5" name="Google Shape;10155;p8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6" name="Google Shape;10156;p8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7" name="Google Shape;10157;p8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8" name="Google Shape;10158;p8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59" name="Google Shape;10159;p8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0" name="Google Shape;10160;p8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1" name="Google Shape;10161;p8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2" name="Google Shape;10162;p8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3" name="Google Shape;10163;p8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4" name="Google Shape;10164;p8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5" name="Google Shape;10165;p86"/>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6" name="Google Shape;10166;p8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7" name="Google Shape;10167;p8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8" name="Google Shape;10168;p86"/>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69" name="Google Shape;10169;p86"/>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0" name="Google Shape;10170;p8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1" name="Google Shape;10171;p8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2" name="Google Shape;10172;p8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3" name="Google Shape;10173;p8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4" name="Google Shape;10174;p8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5" name="Google Shape;10175;p86"/>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6" name="Google Shape;10176;p8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7" name="Google Shape;10177;p8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8" name="Google Shape;10178;p8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79" name="Google Shape;10179;p8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0" name="Google Shape;10180;p8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1" name="Google Shape;10181;p8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2" name="Google Shape;10182;p8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3" name="Google Shape;10183;p86"/>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4" name="Google Shape;10184;p8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5" name="Google Shape;10185;p86"/>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6" name="Google Shape;10186;p8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7" name="Google Shape;10187;p8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8" name="Google Shape;10188;p86"/>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89" name="Google Shape;10189;p8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0" name="Google Shape;10190;p8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1" name="Google Shape;10191;p8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2" name="Google Shape;10192;p8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3" name="Google Shape;10193;p8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4" name="Google Shape;10194;p8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5" name="Google Shape;10195;p8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6" name="Google Shape;10196;p8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7" name="Google Shape;10197;p8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8" name="Google Shape;10198;p8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199" name="Google Shape;10199;p8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0" name="Google Shape;10200;p8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1" name="Google Shape;10201;p8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2" name="Google Shape;10202;p8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3" name="Google Shape;10203;p8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4" name="Google Shape;10204;p8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5" name="Google Shape;10205;p8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6" name="Google Shape;10206;p8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7" name="Google Shape;10207;p8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8" name="Google Shape;10208;p8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09" name="Google Shape;10209;p8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0" name="Google Shape;10210;p8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1" name="Google Shape;10211;p8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2" name="Google Shape;10212;p8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3" name="Google Shape;10213;p8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4" name="Google Shape;10214;p8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5" name="Google Shape;10215;p8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6" name="Google Shape;10216;p8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7" name="Google Shape;10217;p8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8" name="Google Shape;10218;p86"/>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19" name="Google Shape;10219;p8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0" name="Google Shape;10220;p8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1" name="Google Shape;10221;p8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2" name="Google Shape;10222;p8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3" name="Google Shape;10223;p8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4" name="Google Shape;10224;p8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5" name="Google Shape;10225;p8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6" name="Google Shape;10226;p8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7" name="Google Shape;10227;p8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8" name="Google Shape;10228;p8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29" name="Google Shape;10229;p8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0" name="Google Shape;10230;p8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1" name="Google Shape;10231;p8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2" name="Google Shape;10232;p8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3" name="Google Shape;10233;p8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4" name="Google Shape;10234;p8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5" name="Google Shape;10235;p8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6" name="Google Shape;10236;p8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7" name="Google Shape;10237;p8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8" name="Google Shape;10238;p8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39" name="Google Shape;10239;p8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0" name="Google Shape;10240;p8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1" name="Google Shape;10241;p8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2" name="Google Shape;10242;p8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3" name="Google Shape;10243;p8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4" name="Google Shape;10244;p8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5" name="Google Shape;10245;p86"/>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6" name="Google Shape;10246;p8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7" name="Google Shape;10247;p8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8" name="Google Shape;10248;p86"/>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49" name="Google Shape;10249;p8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0" name="Google Shape;10250;p86"/>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1" name="Google Shape;10251;p8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2" name="Google Shape;10252;p8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3" name="Google Shape;10253;p8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4" name="Google Shape;10254;p8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5" name="Google Shape;10255;p8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6" name="Google Shape;10256;p8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7" name="Google Shape;10257;p86"/>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8" name="Google Shape;10258;p8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59" name="Google Shape;10259;p8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0" name="Google Shape;10260;p86"/>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1" name="Google Shape;10261;p86"/>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2" name="Google Shape;10262;p86"/>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3" name="Google Shape;10263;p8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4" name="Google Shape;10264;p86"/>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5" name="Google Shape;10265;p8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6" name="Google Shape;10266;p86"/>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7" name="Google Shape;10267;p8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8" name="Google Shape;10268;p8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69" name="Google Shape;10269;p8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0" name="Google Shape;10270;p8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1" name="Google Shape;10271;p8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2" name="Google Shape;10272;p8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3" name="Google Shape;10273;p8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4" name="Google Shape;10274;p8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5" name="Google Shape;10275;p86"/>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6" name="Google Shape;10276;p8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7" name="Google Shape;10277;p8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8" name="Google Shape;10278;p8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79" name="Google Shape;10279;p8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0" name="Google Shape;10280;p8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1" name="Google Shape;10281;p8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2" name="Google Shape;10282;p8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3" name="Google Shape;10283;p8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4" name="Google Shape;10284;p8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5" name="Google Shape;10285;p8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6" name="Google Shape;10286;p8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7" name="Google Shape;10287;p8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8" name="Google Shape;10288;p86"/>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89" name="Google Shape;10289;p86"/>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0" name="Google Shape;10290;p8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1" name="Google Shape;10291;p86"/>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2" name="Google Shape;10292;p8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3" name="Google Shape;10293;p8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4" name="Google Shape;10294;p8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5" name="Google Shape;10295;p8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6" name="Google Shape;10296;p8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7" name="Google Shape;10297;p8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8" name="Google Shape;10298;p8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299" name="Google Shape;10299;p8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0" name="Google Shape;10300;p8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1" name="Google Shape;10301;p8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2" name="Google Shape;10302;p86"/>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3" name="Google Shape;10303;p8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4" name="Google Shape;10304;p8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5" name="Google Shape;10305;p8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6" name="Google Shape;10306;p8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7" name="Google Shape;10307;p86"/>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8" name="Google Shape;10308;p8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09" name="Google Shape;10309;p8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0" name="Google Shape;10310;p8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1" name="Google Shape;10311;p8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2" name="Google Shape;10312;p8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3" name="Google Shape;10313;p8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4" name="Google Shape;10314;p8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5" name="Google Shape;10315;p8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6" name="Google Shape;10316;p8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7" name="Google Shape;10317;p8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8" name="Google Shape;10318;p8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19" name="Google Shape;10319;p8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0" name="Google Shape;10320;p8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1" name="Google Shape;10321;p8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2" name="Google Shape;10322;p86"/>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3" name="Google Shape;10323;p8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4" name="Google Shape;10324;p8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5" name="Google Shape;10325;p8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6" name="Google Shape;10326;p8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7" name="Google Shape;10327;p8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8" name="Google Shape;10328;p8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29" name="Google Shape;10329;p8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0" name="Google Shape;10330;p8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1" name="Google Shape;10331;p86"/>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2" name="Google Shape;10332;p8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3" name="Google Shape;10333;p86"/>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4" name="Google Shape;10334;p8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5" name="Google Shape;10335;p86"/>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6" name="Google Shape;10336;p8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7" name="Google Shape;10337;p86"/>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8" name="Google Shape;10338;p8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39" name="Google Shape;10339;p8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0" name="Google Shape;10340;p8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1" name="Google Shape;10341;p8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2" name="Google Shape;10342;p8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3" name="Google Shape;10343;p8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4" name="Google Shape;10344;p8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5" name="Google Shape;10345;p8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6" name="Google Shape;10346;p8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7" name="Google Shape;10347;p8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8" name="Google Shape;10348;p8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49" name="Google Shape;10349;p8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0" name="Google Shape;10350;p8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1" name="Google Shape;10351;p8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2" name="Google Shape;10352;p8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3" name="Google Shape;10353;p8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4" name="Google Shape;10354;p8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5" name="Google Shape;10355;p8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6" name="Google Shape;10356;p8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7" name="Google Shape;10357;p8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8" name="Google Shape;10358;p8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59" name="Google Shape;10359;p8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0" name="Google Shape;10360;p8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1" name="Google Shape;10361;p8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2" name="Google Shape;10362;p8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3" name="Google Shape;10363;p8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4" name="Google Shape;10364;p8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5" name="Google Shape;10365;p8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6" name="Google Shape;10366;p86"/>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7" name="Google Shape;10367;p8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8" name="Google Shape;10368;p8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69" name="Google Shape;10369;p86"/>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0" name="Google Shape;10370;p8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1" name="Google Shape;10371;p8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2" name="Google Shape;10372;p8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3" name="Google Shape;10373;p8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4" name="Google Shape;10374;p8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5" name="Google Shape;10375;p8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6" name="Google Shape;10376;p8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7" name="Google Shape;10377;p8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8" name="Google Shape;10378;p8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79" name="Google Shape;10379;p8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0" name="Google Shape;10380;p8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1" name="Google Shape;10381;p8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2" name="Google Shape;10382;p8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3" name="Google Shape;10383;p8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4" name="Google Shape;10384;p8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5" name="Google Shape;10385;p8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6" name="Google Shape;10386;p8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7" name="Google Shape;10387;p8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8" name="Google Shape;10388;p8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89" name="Google Shape;10389;p8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0" name="Google Shape;10390;p8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1" name="Google Shape;10391;p8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2" name="Google Shape;10392;p8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3" name="Google Shape;10393;p8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4" name="Google Shape;10394;p8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5" name="Google Shape;10395;p8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6" name="Google Shape;10396;p8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7" name="Google Shape;10397;p8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8" name="Google Shape;10398;p8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399" name="Google Shape;10399;p8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0" name="Google Shape;10400;p8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1" name="Google Shape;10401;p8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2" name="Google Shape;10402;p8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3" name="Google Shape;10403;p8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4" name="Google Shape;10404;p8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5" name="Google Shape;10405;p8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6" name="Google Shape;10406;p8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7" name="Google Shape;10407;p8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8" name="Google Shape;10408;p8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09" name="Google Shape;10409;p8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0" name="Google Shape;10410;p8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1" name="Google Shape;10411;p86"/>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2" name="Google Shape;10412;p8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3" name="Google Shape;10413;p8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4" name="Google Shape;10414;p8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5" name="Google Shape;10415;p8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6" name="Google Shape;10416;p8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7" name="Google Shape;10417;p8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8" name="Google Shape;10418;p8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19" name="Google Shape;10419;p8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0" name="Google Shape;10420;p8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1" name="Google Shape;10421;p8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2" name="Google Shape;10422;p8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3" name="Google Shape;10423;p8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4" name="Google Shape;10424;p8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5" name="Google Shape;10425;p8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6" name="Google Shape;10426;p8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7" name="Google Shape;10427;p8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8" name="Google Shape;10428;p8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29" name="Google Shape;10429;p8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0" name="Google Shape;10430;p8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1" name="Google Shape;10431;p8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2" name="Google Shape;10432;p8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3" name="Google Shape;10433;p8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4" name="Google Shape;10434;p8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5" name="Google Shape;10435;p8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6" name="Google Shape;10436;p8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7" name="Google Shape;10437;p86"/>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8" name="Google Shape;10438;p8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39" name="Google Shape;10439;p8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0" name="Google Shape;10440;p8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1" name="Google Shape;10441;p8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2" name="Google Shape;10442;p8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3" name="Google Shape;10443;p8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4" name="Google Shape;10444;p8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5" name="Google Shape;10445;p8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6" name="Google Shape;10446;p8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7" name="Google Shape;10447;p8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8" name="Google Shape;10448;p8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49" name="Google Shape;10449;p8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0" name="Google Shape;10450;p86"/>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1" name="Google Shape;10451;p8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2" name="Google Shape;10452;p86"/>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3" name="Google Shape;10453;p8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4" name="Google Shape;10454;p8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5" name="Google Shape;10455;p8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6" name="Google Shape;10456;p86"/>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7" name="Google Shape;10457;p8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8" name="Google Shape;10458;p8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59" name="Google Shape;10459;p8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0" name="Google Shape;10460;p8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1" name="Google Shape;10461;p8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2" name="Google Shape;10462;p8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3" name="Google Shape;10463;p8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4" name="Google Shape;10464;p8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5" name="Google Shape;10465;p8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6" name="Google Shape;10466;p8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7" name="Google Shape;10467;p8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8" name="Google Shape;10468;p8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69" name="Google Shape;10469;p8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0" name="Google Shape;10470;p8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1" name="Google Shape;10471;p8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2" name="Google Shape;10472;p8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3" name="Google Shape;10473;p8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4" name="Google Shape;10474;p8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5" name="Google Shape;10475;p8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6" name="Google Shape;10476;p8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7" name="Google Shape;10477;p8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8" name="Google Shape;10478;p8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79" name="Google Shape;10479;p8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0" name="Google Shape;10480;p8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1" name="Google Shape;10481;p8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2" name="Google Shape;10482;p8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3" name="Google Shape;10483;p8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4" name="Google Shape;10484;p8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5" name="Google Shape;10485;p8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6" name="Google Shape;10486;p8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7" name="Google Shape;10487;p8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8" name="Google Shape;10488;p8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89" name="Google Shape;10489;p86"/>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0" name="Google Shape;10490;p8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1" name="Google Shape;10491;p8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2" name="Google Shape;10492;p8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3" name="Google Shape;10493;p86"/>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4" name="Google Shape;10494;p8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5" name="Google Shape;10495;p8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6" name="Google Shape;10496;p86"/>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7" name="Google Shape;10497;p8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8" name="Google Shape;10498;p8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499" name="Google Shape;10499;p8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0" name="Google Shape;10500;p8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1" name="Google Shape;10501;p8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2" name="Google Shape;10502;p86"/>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3" name="Google Shape;10503;p8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4" name="Google Shape;10504;p8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5" name="Google Shape;10505;p8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6" name="Google Shape;10506;p8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7" name="Google Shape;10507;p8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8" name="Google Shape;10508;p8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09" name="Google Shape;10509;p8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0" name="Google Shape;10510;p8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1" name="Google Shape;10511;p8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2" name="Google Shape;10512;p8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3" name="Google Shape;10513;p8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4" name="Google Shape;10514;p8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5" name="Google Shape;10515;p8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6" name="Google Shape;10516;p8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7" name="Google Shape;10517;p8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8" name="Google Shape;10518;p8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19" name="Google Shape;10519;p86"/>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0" name="Google Shape;10520;p8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1" name="Google Shape;10521;p8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2" name="Google Shape;10522;p8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3" name="Google Shape;10523;p86"/>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4" name="Google Shape;10524;p86"/>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5" name="Google Shape;10525;p8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6" name="Google Shape;10526;p8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7" name="Google Shape;10527;p8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8" name="Google Shape;10528;p8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29" name="Google Shape;10529;p8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0" name="Google Shape;10530;p8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1" name="Google Shape;10531;p8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2" name="Google Shape;10532;p8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3" name="Google Shape;10533;p8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4" name="Google Shape;10534;p8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5" name="Google Shape;10535;p8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6" name="Google Shape;10536;p8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7" name="Google Shape;10537;p8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8" name="Google Shape;10538;p8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39" name="Google Shape;10539;p8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0" name="Google Shape;10540;p8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1" name="Google Shape;10541;p8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2" name="Google Shape;10542;p8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3" name="Google Shape;10543;p8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4" name="Google Shape;10544;p8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5" name="Google Shape;10545;p8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6" name="Google Shape;10546;p8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7" name="Google Shape;10547;p8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8" name="Google Shape;10548;p8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49" name="Google Shape;10549;p8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0" name="Google Shape;10550;p8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1" name="Google Shape;10551;p8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2" name="Google Shape;10552;p8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3" name="Google Shape;10553;p8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4" name="Google Shape;10554;p8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5" name="Google Shape;10555;p8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6" name="Google Shape;10556;p8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7" name="Google Shape;10557;p8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8" name="Google Shape;10558;p8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59" name="Google Shape;10559;p8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0" name="Google Shape;10560;p8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1" name="Google Shape;10561;p8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2" name="Google Shape;10562;p8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3" name="Google Shape;10563;p8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4" name="Google Shape;10564;p8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5" name="Google Shape;10565;p8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6" name="Google Shape;10566;p8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7" name="Google Shape;10567;p8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8" name="Google Shape;10568;p8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69" name="Google Shape;10569;p8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0" name="Google Shape;10570;p8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1" name="Google Shape;10571;p8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2" name="Google Shape;10572;p8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3" name="Google Shape;10573;p8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4" name="Google Shape;10574;p8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5" name="Google Shape;10575;p8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6" name="Google Shape;10576;p8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7" name="Google Shape;10577;p86"/>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8" name="Google Shape;10578;p86"/>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79" name="Google Shape;10579;p8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0" name="Google Shape;10580;p8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1" name="Google Shape;10581;p8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2" name="Google Shape;10582;p8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3" name="Google Shape;10583;p8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4" name="Google Shape;10584;p8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5" name="Google Shape;10585;p8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6" name="Google Shape;10586;p8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7" name="Google Shape;10587;p8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8" name="Google Shape;10588;p8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89" name="Google Shape;10589;p8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0" name="Google Shape;10590;p8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1" name="Google Shape;10591;p8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2" name="Google Shape;10592;p8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3" name="Google Shape;10593;p8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4" name="Google Shape;10594;p8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5" name="Google Shape;10595;p8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6" name="Google Shape;10596;p8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7" name="Google Shape;10597;p8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8" name="Google Shape;10598;p8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599" name="Google Shape;10599;p8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0" name="Google Shape;10600;p8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1" name="Google Shape;10601;p8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2" name="Google Shape;10602;p8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3" name="Google Shape;10603;p8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4" name="Google Shape;10604;p8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5" name="Google Shape;10605;p8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6" name="Google Shape;10606;p8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7" name="Google Shape;10607;p8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8" name="Google Shape;10608;p8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09" name="Google Shape;10609;p8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0" name="Google Shape;10610;p8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1" name="Google Shape;10611;p8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2" name="Google Shape;10612;p8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3" name="Google Shape;10613;p8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4" name="Google Shape;10614;p8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5" name="Google Shape;10615;p8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6" name="Google Shape;10616;p8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7" name="Google Shape;10617;p8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8" name="Google Shape;10618;p8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19" name="Google Shape;10619;p8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0" name="Google Shape;10620;p8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1" name="Google Shape;10621;p8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2" name="Google Shape;10622;p8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3" name="Google Shape;10623;p8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4" name="Google Shape;10624;p86"/>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5" name="Google Shape;10625;p8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6" name="Google Shape;10626;p8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7" name="Google Shape;10627;p8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8" name="Google Shape;10628;p8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29" name="Google Shape;10629;p8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0" name="Google Shape;10630;p8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1" name="Google Shape;10631;p8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2" name="Google Shape;10632;p8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3" name="Google Shape;10633;p8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4" name="Google Shape;10634;p8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5" name="Google Shape;10635;p8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6" name="Google Shape;10636;p8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7" name="Google Shape;10637;p8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8" name="Google Shape;10638;p8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39" name="Google Shape;10639;p8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0" name="Google Shape;10640;p8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1" name="Google Shape;10641;p8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2" name="Google Shape;10642;p8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3" name="Google Shape;10643;p8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4" name="Google Shape;10644;p8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5" name="Google Shape;10645;p8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6" name="Google Shape;10646;p8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7" name="Google Shape;10647;p8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8" name="Google Shape;10648;p8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49" name="Google Shape;10649;p8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0" name="Google Shape;10650;p8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1" name="Google Shape;10651;p8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2" name="Google Shape;10652;p8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3" name="Google Shape;10653;p8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4" name="Google Shape;10654;p8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5" name="Google Shape;10655;p8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6" name="Google Shape;10656;p8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7" name="Google Shape;10657;p8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8" name="Google Shape;10658;p8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59" name="Google Shape;10659;p8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0" name="Google Shape;10660;p8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1" name="Google Shape;10661;p8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2" name="Google Shape;10662;p8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3" name="Google Shape;10663;p8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4" name="Google Shape;10664;p8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5" name="Google Shape;10665;p8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6" name="Google Shape;10666;p8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7" name="Google Shape;10667;p8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8" name="Google Shape;10668;p8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69" name="Google Shape;10669;p8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0" name="Google Shape;10670;p8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1" name="Google Shape;10671;p8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2" name="Google Shape;10672;p8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3" name="Google Shape;10673;p8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4" name="Google Shape;10674;p8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5" name="Google Shape;10675;p86"/>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6" name="Google Shape;10676;p8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7" name="Google Shape;10677;p8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8" name="Google Shape;10678;p8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79" name="Google Shape;10679;p8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0" name="Google Shape;10680;p8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1" name="Google Shape;10681;p86"/>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2" name="Google Shape;10682;p8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3" name="Google Shape;10683;p8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4" name="Google Shape;10684;p8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5" name="Google Shape;10685;p86"/>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6" name="Google Shape;10686;p86"/>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7" name="Google Shape;10687;p8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8" name="Google Shape;10688;p8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89" name="Google Shape;10689;p8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0" name="Google Shape;10690;p8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1" name="Google Shape;10691;p8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2" name="Google Shape;10692;p8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3" name="Google Shape;10693;p8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4" name="Google Shape;10694;p8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5" name="Google Shape;10695;p8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6" name="Google Shape;10696;p8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7" name="Google Shape;10697;p8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8" name="Google Shape;10698;p8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699" name="Google Shape;10699;p8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0" name="Google Shape;10700;p8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1" name="Google Shape;10701;p8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2" name="Google Shape;10702;p8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3" name="Google Shape;10703;p8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4" name="Google Shape;10704;p86"/>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5" name="Google Shape;10705;p8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6" name="Google Shape;10706;p8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7" name="Google Shape;10707;p8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8" name="Google Shape;10708;p8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09" name="Google Shape;10709;p8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0" name="Google Shape;10710;p8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1" name="Google Shape;10711;p8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2" name="Google Shape;10712;p8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3" name="Google Shape;10713;p8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4" name="Google Shape;10714;p8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5" name="Google Shape;10715;p8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6" name="Google Shape;10716;p8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7" name="Google Shape;10717;p8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8" name="Google Shape;10718;p8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19" name="Google Shape;10719;p8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0" name="Google Shape;10720;p8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1" name="Google Shape;10721;p8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2" name="Google Shape;10722;p8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3" name="Google Shape;10723;p8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4" name="Google Shape;10724;p86"/>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5" name="Google Shape;10725;p86"/>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6" name="Google Shape;10726;p8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7" name="Google Shape;10727;p8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8" name="Google Shape;10728;p8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29" name="Google Shape;10729;p8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0" name="Google Shape;10730;p8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1" name="Google Shape;10731;p8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2" name="Google Shape;10732;p8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3" name="Google Shape;10733;p8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4" name="Google Shape;10734;p8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5" name="Google Shape;10735;p8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6" name="Google Shape;10736;p8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7" name="Google Shape;10737;p8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8" name="Google Shape;10738;p8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39" name="Google Shape;10739;p8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0" name="Google Shape;10740;p8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1" name="Google Shape;10741;p8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2" name="Google Shape;10742;p8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3" name="Google Shape;10743;p8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4" name="Google Shape;10744;p8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5" name="Google Shape;10745;p8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6" name="Google Shape;10746;p8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7" name="Google Shape;10747;p8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8" name="Google Shape;10748;p8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49" name="Google Shape;10749;p8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0" name="Google Shape;10750;p8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1" name="Google Shape;10751;p8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2" name="Google Shape;10752;p8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3" name="Google Shape;10753;p8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4" name="Google Shape;10754;p8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5" name="Google Shape;10755;p8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6" name="Google Shape;10756;p86"/>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7" name="Google Shape;10757;p8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8" name="Google Shape;10758;p8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59" name="Google Shape;10759;p86"/>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0" name="Google Shape;10760;p8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1" name="Google Shape;10761;p8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2" name="Google Shape;10762;p8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3" name="Google Shape;10763;p8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4" name="Google Shape;10764;p8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5" name="Google Shape;10765;p8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6" name="Google Shape;10766;p8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7" name="Google Shape;10767;p8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8" name="Google Shape;10768;p86"/>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69" name="Google Shape;10769;p8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0" name="Google Shape;10770;p8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1" name="Google Shape;10771;p86"/>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2" name="Google Shape;10772;p8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3" name="Google Shape;10773;p86"/>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4" name="Google Shape;10774;p8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5" name="Google Shape;10775;p86"/>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6" name="Google Shape;10776;p8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7" name="Google Shape;10777;p8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8" name="Google Shape;10778;p8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79" name="Google Shape;10779;p8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0" name="Google Shape;10780;p8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1" name="Google Shape;10781;p8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2" name="Google Shape;10782;p8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3" name="Google Shape;10783;p8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4" name="Google Shape;10784;p8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5" name="Google Shape;10785;p8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6" name="Google Shape;10786;p8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7" name="Google Shape;10787;p8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8" name="Google Shape;10788;p8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89" name="Google Shape;10789;p8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0" name="Google Shape;10790;p8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1" name="Google Shape;10791;p8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2" name="Google Shape;10792;p8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3" name="Google Shape;10793;p8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4" name="Google Shape;10794;p8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5" name="Google Shape;10795;p8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6" name="Google Shape;10796;p8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7" name="Google Shape;10797;p8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8" name="Google Shape;10798;p8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799" name="Google Shape;10799;p8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0" name="Google Shape;10800;p8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1" name="Google Shape;10801;p8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2" name="Google Shape;10802;p8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3" name="Google Shape;10803;p8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4" name="Google Shape;10804;p8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5" name="Google Shape;10805;p8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6" name="Google Shape;10806;p8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7" name="Google Shape;10807;p8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8" name="Google Shape;10808;p86"/>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09" name="Google Shape;10809;p8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0" name="Google Shape;10810;p8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1" name="Google Shape;10811;p8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2" name="Google Shape;10812;p8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3" name="Google Shape;10813;p8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4" name="Google Shape;10814;p8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5" name="Google Shape;10815;p8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6" name="Google Shape;10816;p8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7" name="Google Shape;10817;p8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8" name="Google Shape;10818;p8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19" name="Google Shape;10819;p8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0" name="Google Shape;10820;p8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1" name="Google Shape;10821;p8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2" name="Google Shape;10822;p8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3" name="Google Shape;10823;p8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4" name="Google Shape;10824;p8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5" name="Google Shape;10825;p8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6" name="Google Shape;10826;p8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7" name="Google Shape;10827;p8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8" name="Google Shape;10828;p8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29" name="Google Shape;10829;p8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0" name="Google Shape;10830;p8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1" name="Google Shape;10831;p8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2" name="Google Shape;10832;p8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3" name="Google Shape;10833;p8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4" name="Google Shape;10834;p8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5" name="Google Shape;10835;p8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6" name="Google Shape;10836;p8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7" name="Google Shape;10837;p8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8" name="Google Shape;10838;p8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39" name="Google Shape;10839;p8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0" name="Google Shape;10840;p8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1" name="Google Shape;10841;p86"/>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2" name="Google Shape;10842;p8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3" name="Google Shape;10843;p8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4" name="Google Shape;10844;p8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5" name="Google Shape;10845;p8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6" name="Google Shape;10846;p8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7" name="Google Shape;10847;p8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8" name="Google Shape;10848;p8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49" name="Google Shape;10849;p8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0" name="Google Shape;10850;p8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1" name="Google Shape;10851;p8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2" name="Google Shape;10852;p8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3" name="Google Shape;10853;p8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4" name="Google Shape;10854;p86"/>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5" name="Google Shape;10855;p8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6" name="Google Shape;10856;p8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7" name="Google Shape;10857;p8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8" name="Google Shape;10858;p8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59" name="Google Shape;10859;p8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0" name="Google Shape;10860;p8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1" name="Google Shape;10861;p8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2" name="Google Shape;10862;p8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3" name="Google Shape;10863;p8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4" name="Google Shape;10864;p8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5" name="Google Shape;10865;p8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6" name="Google Shape;10866;p8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7" name="Google Shape;10867;p8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8" name="Google Shape;10868;p8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69" name="Google Shape;10869;p8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0" name="Google Shape;10870;p86"/>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1" name="Google Shape;10871;p8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2" name="Google Shape;10872;p8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3" name="Google Shape;10873;p8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4" name="Google Shape;10874;p8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5" name="Google Shape;10875;p86"/>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6" name="Google Shape;10876;p86"/>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7" name="Google Shape;10877;p86"/>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8" name="Google Shape;10878;p8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79" name="Google Shape;10879;p8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0" name="Google Shape;10880;p8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1" name="Google Shape;10881;p8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2" name="Google Shape;10882;p8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3" name="Google Shape;10883;p8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4" name="Google Shape;10884;p86"/>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5" name="Google Shape;10885;p8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6" name="Google Shape;10886;p8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7" name="Google Shape;10887;p8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8" name="Google Shape;10888;p8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89" name="Google Shape;10889;p8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0" name="Google Shape;10890;p8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1" name="Google Shape;10891;p8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2" name="Google Shape;10892;p8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3" name="Google Shape;10893;p8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4" name="Google Shape;10894;p86"/>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5" name="Google Shape;10895;p8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6" name="Google Shape;10896;p8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7" name="Google Shape;10897;p8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8" name="Google Shape;10898;p8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899" name="Google Shape;10899;p8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0" name="Google Shape;10900;p8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1" name="Google Shape;10901;p8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2" name="Google Shape;10902;p8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3" name="Google Shape;10903;p8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4" name="Google Shape;10904;p8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5" name="Google Shape;10905;p8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6" name="Google Shape;10906;p8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7" name="Google Shape;10907;p8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8" name="Google Shape;10908;p8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09" name="Google Shape;10909;p8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0" name="Google Shape;10910;p8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1" name="Google Shape;10911;p8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2" name="Google Shape;10912;p8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3" name="Google Shape;10913;p8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4" name="Google Shape;10914;p8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5" name="Google Shape;10915;p8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6" name="Google Shape;10916;p8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7" name="Google Shape;10917;p8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8" name="Google Shape;10918;p8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19" name="Google Shape;10919;p8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0" name="Google Shape;10920;p8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1" name="Google Shape;10921;p86"/>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2" name="Google Shape;10922;p8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3" name="Google Shape;10923;p86"/>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4" name="Google Shape;10924;p8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5" name="Google Shape;10925;p86"/>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6" name="Google Shape;10926;p8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7" name="Google Shape;10927;p8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8" name="Google Shape;10928;p8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29" name="Google Shape;10929;p8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0" name="Google Shape;10930;p86"/>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1" name="Google Shape;10931;p86"/>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2" name="Google Shape;10932;p8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3" name="Google Shape;10933;p8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4" name="Google Shape;10934;p8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5" name="Google Shape;10935;p8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6" name="Google Shape;10936;p8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7" name="Google Shape;10937;p8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8" name="Google Shape;10938;p8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39" name="Google Shape;10939;p86"/>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0" name="Google Shape;10940;p8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1" name="Google Shape;10941;p8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2" name="Google Shape;10942;p8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3" name="Google Shape;10943;p8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4" name="Google Shape;10944;p8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5" name="Google Shape;10945;p8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6" name="Google Shape;10946;p8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7" name="Google Shape;10947;p8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8" name="Google Shape;10948;p8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49" name="Google Shape;10949;p8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0" name="Google Shape;10950;p8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1" name="Google Shape;10951;p8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2" name="Google Shape;10952;p8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3" name="Google Shape;10953;p8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4" name="Google Shape;10954;p8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5" name="Google Shape;10955;p8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6" name="Google Shape;10956;p8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7" name="Google Shape;10957;p8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8" name="Google Shape;10958;p8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59" name="Google Shape;10959;p8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0" name="Google Shape;10960;p8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1" name="Google Shape;10961;p8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2" name="Google Shape;10962;p8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3" name="Google Shape;10963;p8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4" name="Google Shape;10964;p8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5" name="Google Shape;10965;p8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6" name="Google Shape;10966;p8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7" name="Google Shape;10967;p8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8" name="Google Shape;10968;p8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69" name="Google Shape;10969;p8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0" name="Google Shape;10970;p8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1" name="Google Shape;10971;p8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2" name="Google Shape;10972;p8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3" name="Google Shape;10973;p8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4" name="Google Shape;10974;p8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5" name="Google Shape;10975;p8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6" name="Google Shape;10976;p8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7" name="Google Shape;10977;p8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8" name="Google Shape;10978;p8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79" name="Google Shape;10979;p8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0" name="Google Shape;10980;p8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1" name="Google Shape;10981;p8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2" name="Google Shape;10982;p8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3" name="Google Shape;10983;p8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4" name="Google Shape;10984;p8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5" name="Google Shape;10985;p8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6" name="Google Shape;10986;p8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7" name="Google Shape;10987;p8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8" name="Google Shape;10988;p8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89" name="Google Shape;10989;p8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0" name="Google Shape;10990;p8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1" name="Google Shape;10991;p8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2" name="Google Shape;10992;p8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3" name="Google Shape;10993;p8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4" name="Google Shape;10994;p8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5" name="Google Shape;10995;p8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6" name="Google Shape;10996;p8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7" name="Google Shape;10997;p8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8" name="Google Shape;10998;p8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0999" name="Google Shape;10999;p8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0" name="Google Shape;11000;p8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1" name="Google Shape;11001;p8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2" name="Google Shape;11002;p8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3" name="Google Shape;11003;p8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4" name="Google Shape;11004;p8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5" name="Google Shape;11005;p8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6" name="Google Shape;11006;p8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7" name="Google Shape;11007;p8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8" name="Google Shape;11008;p86"/>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09" name="Google Shape;11009;p8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0" name="Google Shape;11010;p8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1" name="Google Shape;11011;p8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2" name="Google Shape;11012;p8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3" name="Google Shape;11013;p86"/>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4" name="Google Shape;11014;p8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5" name="Google Shape;11015;p8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6" name="Google Shape;11016;p86"/>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7" name="Google Shape;11017;p8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8" name="Google Shape;11018;p8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19" name="Google Shape;11019;p8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0" name="Google Shape;11020;p8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1" name="Google Shape;11021;p8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2" name="Google Shape;11022;p8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3" name="Google Shape;11023;p8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4" name="Google Shape;11024;p8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5" name="Google Shape;11025;p8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6" name="Google Shape;11026;p8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7" name="Google Shape;11027;p8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8" name="Google Shape;11028;p8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29" name="Google Shape;11029;p8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0" name="Google Shape;11030;p8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1" name="Google Shape;11031;p8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2" name="Google Shape;11032;p8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3" name="Google Shape;11033;p8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4" name="Google Shape;11034;p8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5" name="Google Shape;11035;p8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6" name="Google Shape;11036;p8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7" name="Google Shape;11037;p8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8" name="Google Shape;11038;p8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39" name="Google Shape;11039;p8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0" name="Google Shape;11040;p8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1" name="Google Shape;11041;p8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2" name="Google Shape;11042;p8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3" name="Google Shape;11043;p8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4" name="Google Shape;11044;p8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5" name="Google Shape;11045;p8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6" name="Google Shape;11046;p8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7" name="Google Shape;11047;p8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8" name="Google Shape;11048;p8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49" name="Google Shape;11049;p8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0" name="Google Shape;11050;p8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1" name="Google Shape;11051;p8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2" name="Google Shape;11052;p8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3" name="Google Shape;11053;p8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4" name="Google Shape;11054;p8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5" name="Google Shape;11055;p8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6" name="Google Shape;11056;p8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7" name="Google Shape;11057;p8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8" name="Google Shape;11058;p8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59" name="Google Shape;11059;p8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0" name="Google Shape;11060;p8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1" name="Google Shape;11061;p8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2" name="Google Shape;11062;p8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3" name="Google Shape;11063;p8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4" name="Google Shape;11064;p8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5" name="Google Shape;11065;p8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6" name="Google Shape;11066;p8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7" name="Google Shape;11067;p8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8" name="Google Shape;11068;p8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69" name="Google Shape;11069;p8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0" name="Google Shape;11070;p8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1" name="Google Shape;11071;p8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2" name="Google Shape;11072;p8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3" name="Google Shape;11073;p8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4" name="Google Shape;11074;p8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5" name="Google Shape;11075;p8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6" name="Google Shape;11076;p8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7" name="Google Shape;11077;p8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8" name="Google Shape;11078;p8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79" name="Google Shape;11079;p8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0" name="Google Shape;11080;p8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1" name="Google Shape;11081;p8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2" name="Google Shape;11082;p8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3" name="Google Shape;11083;p8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4" name="Google Shape;11084;p8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5" name="Google Shape;11085;p8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6" name="Google Shape;11086;p8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7" name="Google Shape;11087;p8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8" name="Google Shape;11088;p8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89" name="Google Shape;11089;p8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0" name="Google Shape;11090;p8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1" name="Google Shape;11091;p8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2" name="Google Shape;11092;p8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3" name="Google Shape;11093;p8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4" name="Google Shape;11094;p8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5" name="Google Shape;11095;p8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6" name="Google Shape;11096;p8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7" name="Google Shape;11097;p8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8" name="Google Shape;11098;p8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099" name="Google Shape;11099;p8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0" name="Google Shape;11100;p8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1" name="Google Shape;11101;p8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2" name="Google Shape;11102;p8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3" name="Google Shape;11103;p8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4" name="Google Shape;11104;p8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5" name="Google Shape;11105;p8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6" name="Google Shape;11106;p8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7" name="Google Shape;11107;p8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8" name="Google Shape;11108;p8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09" name="Google Shape;11109;p8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0" name="Google Shape;11110;p8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1" name="Google Shape;11111;p8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2" name="Google Shape;11112;p8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3" name="Google Shape;11113;p8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4" name="Google Shape;11114;p8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5" name="Google Shape;11115;p8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6" name="Google Shape;11116;p8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7" name="Google Shape;11117;p8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8" name="Google Shape;11118;p8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19" name="Google Shape;11119;p8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0" name="Google Shape;11120;p8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1" name="Google Shape;11121;p86"/>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2" name="Google Shape;11122;p8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3" name="Google Shape;11123;p8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4" name="Google Shape;11124;p8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5" name="Google Shape;11125;p8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6" name="Google Shape;11126;p8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7" name="Google Shape;11127;p8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8" name="Google Shape;11128;p8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29" name="Google Shape;11129;p8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0" name="Google Shape;11130;p8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1" name="Google Shape;11131;p8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2" name="Google Shape;11132;p8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3" name="Google Shape;11133;p8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4" name="Google Shape;11134;p8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5" name="Google Shape;11135;p8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6" name="Google Shape;11136;p8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7" name="Google Shape;11137;p8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8" name="Google Shape;11138;p8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39" name="Google Shape;11139;p8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0" name="Google Shape;11140;p8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1" name="Google Shape;11141;p8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2" name="Google Shape;11142;p8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3" name="Google Shape;11143;p8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4" name="Google Shape;11144;p8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5" name="Google Shape;11145;p8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6" name="Google Shape;11146;p8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7" name="Google Shape;11147;p8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8" name="Google Shape;11148;p8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49" name="Google Shape;11149;p8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0" name="Google Shape;11150;p8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1" name="Google Shape;11151;p8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2" name="Google Shape;11152;p8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3" name="Google Shape;11153;p8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4" name="Google Shape;11154;p8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5" name="Google Shape;11155;p8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6" name="Google Shape;11156;p8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7" name="Google Shape;11157;p8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8" name="Google Shape;11158;p8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59" name="Google Shape;11159;p8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0" name="Google Shape;11160;p8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1" name="Google Shape;11161;p8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2" name="Google Shape;11162;p8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3" name="Google Shape;11163;p8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4" name="Google Shape;11164;p8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5" name="Google Shape;11165;p8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6" name="Google Shape;11166;p86"/>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7" name="Google Shape;11167;p8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8" name="Google Shape;11168;p8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69" name="Google Shape;11169;p8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0" name="Google Shape;11170;p8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1" name="Google Shape;11171;p8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2" name="Google Shape;11172;p8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3" name="Google Shape;11173;p8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4" name="Google Shape;11174;p8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5" name="Google Shape;11175;p8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6" name="Google Shape;11176;p8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7" name="Google Shape;11177;p8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8" name="Google Shape;11178;p8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79" name="Google Shape;11179;p8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0" name="Google Shape;11180;p8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1" name="Google Shape;11181;p8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2" name="Google Shape;11182;p8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3" name="Google Shape;11183;p8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4" name="Google Shape;11184;p8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5" name="Google Shape;11185;p8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6" name="Google Shape;11186;p8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7" name="Google Shape;11187;p8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8" name="Google Shape;11188;p8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89" name="Google Shape;11189;p8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0" name="Google Shape;11190;p8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1" name="Google Shape;11191;p8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2" name="Google Shape;11192;p8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3" name="Google Shape;11193;p8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4" name="Google Shape;11194;p8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5" name="Google Shape;11195;p8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6" name="Google Shape;11196;p8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7" name="Google Shape;11197;p8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8" name="Google Shape;11198;p8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199" name="Google Shape;11199;p8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0" name="Google Shape;11200;p8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1" name="Google Shape;11201;p8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2" name="Google Shape;11202;p8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3" name="Google Shape;11203;p8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4" name="Google Shape;11204;p8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5" name="Google Shape;11205;p8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6" name="Google Shape;11206;p8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7" name="Google Shape;11207;p8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8" name="Google Shape;11208;p8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09" name="Google Shape;11209;p8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0" name="Google Shape;11210;p8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1" name="Google Shape;11211;p8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2" name="Google Shape;11212;p8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3" name="Google Shape;11213;p8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4" name="Google Shape;11214;p8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5" name="Google Shape;11215;p8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6" name="Google Shape;11216;p8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7" name="Google Shape;11217;p8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8" name="Google Shape;11218;p8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19" name="Google Shape;11219;p86"/>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0" name="Google Shape;11220;p8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1" name="Google Shape;11221;p8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2" name="Google Shape;11222;p8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3" name="Google Shape;11223;p8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4" name="Google Shape;11224;p8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5" name="Google Shape;11225;p8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6" name="Google Shape;11226;p8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7" name="Google Shape;11227;p8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8" name="Google Shape;11228;p8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29" name="Google Shape;11229;p8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0" name="Google Shape;11230;p8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1" name="Google Shape;11231;p8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2" name="Google Shape;11232;p8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3" name="Google Shape;11233;p8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4" name="Google Shape;11234;p8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5" name="Google Shape;11235;p8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6" name="Google Shape;11236;p8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7" name="Google Shape;11237;p8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8" name="Google Shape;11238;p8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39" name="Google Shape;11239;p8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0" name="Google Shape;11240;p8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1" name="Google Shape;11241;p8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2" name="Google Shape;11242;p8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3" name="Google Shape;11243;p86"/>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4" name="Google Shape;11244;p86"/>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5" name="Google Shape;11245;p86"/>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6" name="Google Shape;11246;p8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7" name="Google Shape;11247;p8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8" name="Google Shape;11248;p8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49" name="Google Shape;11249;p8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0" name="Google Shape;11250;p8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1" name="Google Shape;11251;p8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2" name="Google Shape;11252;p8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3" name="Google Shape;11253;p8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4" name="Google Shape;11254;p86"/>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5" name="Google Shape;11255;p8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6" name="Google Shape;11256;p8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7" name="Google Shape;11257;p8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8" name="Google Shape;11258;p8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59" name="Google Shape;11259;p8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0" name="Google Shape;11260;p8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1" name="Google Shape;11261;p8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2" name="Google Shape;11262;p8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3" name="Google Shape;11263;p8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4" name="Google Shape;11264;p8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5" name="Google Shape;11265;p8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6" name="Google Shape;11266;p8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7" name="Google Shape;11267;p8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8" name="Google Shape;11268;p8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69" name="Google Shape;11269;p8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0" name="Google Shape;11270;p8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1" name="Google Shape;11271;p8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2" name="Google Shape;11272;p8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3" name="Google Shape;11273;p8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4" name="Google Shape;11274;p8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5" name="Google Shape;11275;p8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6" name="Google Shape;11276;p8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7" name="Google Shape;11277;p8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8" name="Google Shape;11278;p8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79" name="Google Shape;11279;p8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0" name="Google Shape;11280;p8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1" name="Google Shape;11281;p8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2" name="Google Shape;11282;p8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3" name="Google Shape;11283;p8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4" name="Google Shape;11284;p8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5" name="Google Shape;11285;p8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6" name="Google Shape;11286;p8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7" name="Google Shape;11287;p8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8" name="Google Shape;11288;p8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89" name="Google Shape;11289;p8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0" name="Google Shape;11290;p8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1" name="Google Shape;11291;p8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2" name="Google Shape;11292;p8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3" name="Google Shape;11293;p86"/>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4" name="Google Shape;11294;p8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5" name="Google Shape;11295;p86"/>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6" name="Google Shape;11296;p8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7" name="Google Shape;11297;p86"/>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8" name="Google Shape;11298;p8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299" name="Google Shape;11299;p8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0" name="Google Shape;11300;p8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1" name="Google Shape;11301;p8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2" name="Google Shape;11302;p8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3" name="Google Shape;11303;p8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4" name="Google Shape;11304;p8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5" name="Google Shape;11305;p8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6" name="Google Shape;11306;p8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7" name="Google Shape;11307;p86"/>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8" name="Google Shape;11308;p8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09" name="Google Shape;11309;p8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0" name="Google Shape;11310;p8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1" name="Google Shape;11311;p8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2" name="Google Shape;11312;p8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3" name="Google Shape;11313;p8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4" name="Google Shape;11314;p8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5" name="Google Shape;11315;p8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6" name="Google Shape;11316;p8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7" name="Google Shape;11317;p8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8" name="Google Shape;11318;p8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19" name="Google Shape;11319;p8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0" name="Google Shape;11320;p8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1" name="Google Shape;11321;p8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2" name="Google Shape;11322;p8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3" name="Google Shape;11323;p8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4" name="Google Shape;11324;p8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5" name="Google Shape;11325;p8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6" name="Google Shape;11326;p8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7" name="Google Shape;11327;p8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8" name="Google Shape;11328;p8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29" name="Google Shape;11329;p8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0" name="Google Shape;11330;p8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1" name="Google Shape;11331;p8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2" name="Google Shape;11332;p8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3" name="Google Shape;11333;p8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4" name="Google Shape;11334;p8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5" name="Google Shape;11335;p8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6" name="Google Shape;11336;p8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7" name="Google Shape;11337;p8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8" name="Google Shape;11338;p8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39" name="Google Shape;11339;p8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0" name="Google Shape;11340;p8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1" name="Google Shape;11341;p8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2" name="Google Shape;11342;p8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3" name="Google Shape;11343;p86"/>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4" name="Google Shape;11344;p86"/>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5" name="Google Shape;11345;p8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6" name="Google Shape;11346;p86"/>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7" name="Google Shape;11347;p86"/>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8" name="Google Shape;11348;p86"/>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49" name="Google Shape;11349;p8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0" name="Google Shape;11350;p8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1" name="Google Shape;11351;p8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2" name="Google Shape;11352;p8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3" name="Google Shape;11353;p8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4" name="Google Shape;11354;p8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5" name="Google Shape;11355;p86"/>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6" name="Google Shape;11356;p86"/>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7" name="Google Shape;11357;p8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8" name="Google Shape;11358;p8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59" name="Google Shape;11359;p86"/>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0" name="Google Shape;11360;p8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1" name="Google Shape;11361;p8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2" name="Google Shape;11362;p8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3" name="Google Shape;11363;p8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4" name="Google Shape;11364;p8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5" name="Google Shape;11365;p8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6" name="Google Shape;11366;p8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7" name="Google Shape;11367;p8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8" name="Google Shape;11368;p8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69" name="Google Shape;11369;p8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0" name="Google Shape;11370;p8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1" name="Google Shape;11371;p8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2" name="Google Shape;11372;p8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3" name="Google Shape;11373;p8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4" name="Google Shape;11374;p8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5" name="Google Shape;11375;p8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6" name="Google Shape;11376;p8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7" name="Google Shape;11377;p8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8" name="Google Shape;11378;p8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79" name="Google Shape;11379;p8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0" name="Google Shape;11380;p8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1" name="Google Shape;11381;p8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2" name="Google Shape;11382;p8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3" name="Google Shape;11383;p8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4" name="Google Shape;11384;p8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5" name="Google Shape;11385;p8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6" name="Google Shape;11386;p8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7" name="Google Shape;11387;p8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8" name="Google Shape;11388;p8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89" name="Google Shape;11389;p8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0" name="Google Shape;11390;p8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1" name="Google Shape;11391;p8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2" name="Google Shape;11392;p8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3" name="Google Shape;11393;p8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4" name="Google Shape;11394;p8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5" name="Google Shape;11395;p86"/>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6" name="Google Shape;11396;p8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7" name="Google Shape;11397;p8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8" name="Google Shape;11398;p8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399" name="Google Shape;11399;p86"/>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0" name="Google Shape;11400;p86"/>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1" name="Google Shape;11401;p86"/>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2" name="Google Shape;11402;p8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3" name="Google Shape;11403;p86"/>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4" name="Google Shape;11404;p8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5" name="Google Shape;11405;p8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6" name="Google Shape;11406;p86"/>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7" name="Google Shape;11407;p8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8" name="Google Shape;11408;p8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09" name="Google Shape;11409;p86"/>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0" name="Google Shape;11410;p86"/>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1" name="Google Shape;11411;p8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2" name="Google Shape;11412;p8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3" name="Google Shape;11413;p8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4" name="Google Shape;11414;p8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5" name="Google Shape;11415;p8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6" name="Google Shape;11416;p8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7" name="Google Shape;11417;p8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8" name="Google Shape;11418;p8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19" name="Google Shape;11419;p8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0" name="Google Shape;11420;p8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1" name="Google Shape;11421;p8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2" name="Google Shape;11422;p8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3" name="Google Shape;11423;p8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4" name="Google Shape;11424;p86"/>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5" name="Google Shape;11425;p8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6" name="Google Shape;11426;p8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7" name="Google Shape;11427;p8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8" name="Google Shape;11428;p8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29" name="Google Shape;11429;p8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0" name="Google Shape;11430;p8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1" name="Google Shape;11431;p86"/>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2" name="Google Shape;11432;p8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3" name="Google Shape;11433;p8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4" name="Google Shape;11434;p8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5" name="Google Shape;11435;p8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6" name="Google Shape;11436;p8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7" name="Google Shape;11437;p8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8" name="Google Shape;11438;p8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39" name="Google Shape;11439;p8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0" name="Google Shape;11440;p8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1" name="Google Shape;11441;p8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2" name="Google Shape;11442;p86"/>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3" name="Google Shape;11443;p8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4" name="Google Shape;11444;p8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5" name="Google Shape;11445;p8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6" name="Google Shape;11446;p8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7" name="Google Shape;11447;p8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8" name="Google Shape;11448;p8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49" name="Google Shape;11449;p86"/>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0" name="Google Shape;11450;p8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1" name="Google Shape;11451;p8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2" name="Google Shape;11452;p8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3" name="Google Shape;11453;p8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4" name="Google Shape;11454;p8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5" name="Google Shape;11455;p8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6" name="Google Shape;11456;p86"/>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7" name="Google Shape;11457;p8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8" name="Google Shape;11458;p8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59" name="Google Shape;11459;p8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0" name="Google Shape;11460;p8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1" name="Google Shape;11461;p8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2" name="Google Shape;11462;p8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3" name="Google Shape;11463;p8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4" name="Google Shape;11464;p8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5" name="Google Shape;11465;p8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6" name="Google Shape;11466;p8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7" name="Google Shape;11467;p8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8" name="Google Shape;11468;p8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69" name="Google Shape;11469;p8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0" name="Google Shape;11470;p8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1" name="Google Shape;11471;p8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2" name="Google Shape;11472;p8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3" name="Google Shape;11473;p8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4" name="Google Shape;11474;p86"/>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5" name="Google Shape;11475;p8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6" name="Google Shape;11476;p8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7" name="Google Shape;11477;p8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8" name="Google Shape;11478;p8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79" name="Google Shape;11479;p8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0" name="Google Shape;11480;p8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1" name="Google Shape;11481;p8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2" name="Google Shape;11482;p8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3" name="Google Shape;11483;p8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4" name="Google Shape;11484;p8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5" name="Google Shape;11485;p8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6" name="Google Shape;11486;p8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7" name="Google Shape;11487;p86"/>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8" name="Google Shape;11488;p8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89" name="Google Shape;11489;p8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0" name="Google Shape;11490;p8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1" name="Google Shape;11491;p8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2" name="Google Shape;11492;p8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3" name="Google Shape;11493;p8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4" name="Google Shape;11494;p8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5" name="Google Shape;11495;p8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6" name="Google Shape;11496;p8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7" name="Google Shape;11497;p8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8" name="Google Shape;11498;p8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499" name="Google Shape;11499;p8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0" name="Google Shape;11500;p8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1" name="Google Shape;11501;p86"/>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2" name="Google Shape;11502;p8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3" name="Google Shape;11503;p8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4" name="Google Shape;11504;p8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5" name="Google Shape;11505;p8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6" name="Google Shape;11506;p8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7" name="Google Shape;11507;p8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8" name="Google Shape;11508;p8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09" name="Google Shape;11509;p8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0" name="Google Shape;11510;p8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1" name="Google Shape;11511;p8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2" name="Google Shape;11512;p8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3" name="Google Shape;11513;p8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4" name="Google Shape;11514;p8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5" name="Google Shape;11515;p8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6" name="Google Shape;11516;p8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7" name="Google Shape;11517;p8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8" name="Google Shape;11518;p8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19" name="Google Shape;11519;p8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0" name="Google Shape;11520;p86"/>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1" name="Google Shape;11521;p8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2" name="Google Shape;11522;p8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3" name="Google Shape;11523;p8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4" name="Google Shape;11524;p8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5" name="Google Shape;11525;p8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6" name="Google Shape;11526;p8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7" name="Google Shape;11527;p8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8" name="Google Shape;11528;p8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29" name="Google Shape;11529;p8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0" name="Google Shape;11530;p8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1" name="Google Shape;11531;p8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2" name="Google Shape;11532;p8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3" name="Google Shape;11533;p8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4" name="Google Shape;11534;p8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5" name="Google Shape;11535;p8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6" name="Google Shape;11536;p8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7" name="Google Shape;11537;p8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8" name="Google Shape;11538;p8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39" name="Google Shape;11539;p8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0" name="Google Shape;11540;p8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1" name="Google Shape;11541;p8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2" name="Google Shape;11542;p8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3" name="Google Shape;11543;p8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4" name="Google Shape;11544;p8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5" name="Google Shape;11545;p8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6" name="Google Shape;11546;p8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7" name="Google Shape;11547;p8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8" name="Google Shape;11548;p8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49" name="Google Shape;11549;p8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0" name="Google Shape;11550;p8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1" name="Google Shape;11551;p8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2" name="Google Shape;11552;p8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3" name="Google Shape;11553;p8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4" name="Google Shape;11554;p8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5" name="Google Shape;11555;p8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6" name="Google Shape;11556;p8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7" name="Google Shape;11557;p8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8" name="Google Shape;11558;p8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59" name="Google Shape;11559;p86"/>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0" name="Google Shape;11560;p8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1" name="Google Shape;11561;p8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2" name="Google Shape;11562;p8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3" name="Google Shape;11563;p8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4" name="Google Shape;11564;p8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5" name="Google Shape;11565;p8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6" name="Google Shape;11566;p8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7" name="Google Shape;11567;p8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8" name="Google Shape;11568;p86"/>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69" name="Google Shape;11569;p8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0" name="Google Shape;11570;p8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1" name="Google Shape;11571;p86"/>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2" name="Google Shape;11572;p8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3" name="Google Shape;11573;p8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4" name="Google Shape;11574;p8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5" name="Google Shape;11575;p8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6" name="Google Shape;11576;p8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7" name="Google Shape;11577;p8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8" name="Google Shape;11578;p8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79" name="Google Shape;11579;p8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0" name="Google Shape;11580;p8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1" name="Google Shape;11581;p8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2" name="Google Shape;11582;p8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3" name="Google Shape;11583;p8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4" name="Google Shape;11584;p8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5" name="Google Shape;11585;p8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6" name="Google Shape;11586;p8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7" name="Google Shape;11587;p86"/>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8" name="Google Shape;11588;p8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89" name="Google Shape;11589;p86"/>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0" name="Google Shape;11590;p8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1" name="Google Shape;11591;p8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2" name="Google Shape;11592;p8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3" name="Google Shape;11593;p8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4" name="Google Shape;11594;p86"/>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5" name="Google Shape;11595;p8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6" name="Google Shape;11596;p8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7" name="Google Shape;11597;p8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8" name="Google Shape;11598;p8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99" name="Google Shape;11599;p8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0" name="Google Shape;11600;p8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1" name="Google Shape;11601;p8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2" name="Google Shape;11602;p8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3" name="Google Shape;11603;p8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4" name="Google Shape;11604;p8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5" name="Google Shape;11605;p8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6" name="Google Shape;11606;p86"/>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7" name="Google Shape;11607;p8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8" name="Google Shape;11608;p8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09" name="Google Shape;11609;p86"/>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0" name="Google Shape;11610;p8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1" name="Google Shape;11611;p8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2" name="Google Shape;11612;p8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3" name="Google Shape;11613;p86"/>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4" name="Google Shape;11614;p86"/>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5" name="Google Shape;11615;p86"/>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6" name="Google Shape;11616;p86"/>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7" name="Google Shape;11617;p8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8" name="Google Shape;11618;p8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19" name="Google Shape;11619;p8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0" name="Google Shape;11620;p8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1" name="Google Shape;11621;p8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2" name="Google Shape;11622;p8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3" name="Google Shape;11623;p8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4" name="Google Shape;11624;p86"/>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5" name="Google Shape;11625;p8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6" name="Google Shape;11626;p8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7" name="Google Shape;11627;p8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8" name="Google Shape;11628;p8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29" name="Google Shape;11629;p8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0" name="Google Shape;11630;p8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1" name="Google Shape;11631;p8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2" name="Google Shape;11632;p8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3" name="Google Shape;11633;p8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4" name="Google Shape;11634;p8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5" name="Google Shape;11635;p8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6" name="Google Shape;11636;p8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7" name="Google Shape;11637;p8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8" name="Google Shape;11638;p8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39" name="Google Shape;11639;p86"/>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0" name="Google Shape;11640;p8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1" name="Google Shape;11641;p8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2" name="Google Shape;11642;p86"/>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3" name="Google Shape;11643;p8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4" name="Google Shape;11644;p86"/>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5" name="Google Shape;11645;p8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6" name="Google Shape;11646;p8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7" name="Google Shape;11647;p8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8" name="Google Shape;11648;p8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49" name="Google Shape;11649;p8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0" name="Google Shape;11650;p8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1" name="Google Shape;11651;p8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2" name="Google Shape;11652;p8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3" name="Google Shape;11653;p8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4" name="Google Shape;11654;p8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5" name="Google Shape;11655;p86"/>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6" name="Google Shape;11656;p86"/>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7" name="Google Shape;11657;p86"/>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8" name="Google Shape;11658;p8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59" name="Google Shape;11659;p8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0" name="Google Shape;11660;p8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1" name="Google Shape;11661;p8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2" name="Google Shape;11662;p8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3" name="Google Shape;11663;p8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4" name="Google Shape;11664;p8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5" name="Google Shape;11665;p8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6" name="Google Shape;11666;p8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7" name="Google Shape;11667;p8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8" name="Google Shape;11668;p8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69" name="Google Shape;11669;p8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0" name="Google Shape;11670;p8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1" name="Google Shape;11671;p8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2" name="Google Shape;11672;p8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3" name="Google Shape;11673;p8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4" name="Google Shape;11674;p8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5" name="Google Shape;11675;p8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6" name="Google Shape;11676;p8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7" name="Google Shape;11677;p86"/>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8" name="Google Shape;11678;p8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79" name="Google Shape;11679;p86"/>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0" name="Google Shape;11680;p8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1" name="Google Shape;11681;p8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2" name="Google Shape;11682;p8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3" name="Google Shape;11683;p8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4" name="Google Shape;11684;p8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5" name="Google Shape;11685;p8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6" name="Google Shape;11686;p8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7" name="Google Shape;11687;p8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8" name="Google Shape;11688;p8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89" name="Google Shape;11689;p86"/>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0" name="Google Shape;11690;p86"/>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1" name="Google Shape;11691;p8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2" name="Google Shape;11692;p8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3" name="Google Shape;11693;p8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4" name="Google Shape;11694;p8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5" name="Google Shape;11695;p8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6" name="Google Shape;11696;p8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7" name="Google Shape;11697;p8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8" name="Google Shape;11698;p8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699" name="Google Shape;11699;p8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0" name="Google Shape;11700;p8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1" name="Google Shape;11701;p8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2" name="Google Shape;11702;p8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3" name="Google Shape;11703;p8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4" name="Google Shape;11704;p8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5" name="Google Shape;11705;p8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6" name="Google Shape;11706;p8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7" name="Google Shape;11707;p8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8" name="Google Shape;11708;p8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09" name="Google Shape;11709;p8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0" name="Google Shape;11710;p8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1" name="Google Shape;11711;p8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2" name="Google Shape;11712;p8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3" name="Google Shape;11713;p8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4" name="Google Shape;11714;p8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5" name="Google Shape;11715;p8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6" name="Google Shape;11716;p8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7" name="Google Shape;11717;p8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8" name="Google Shape;11718;p8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19" name="Google Shape;11719;p8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0" name="Google Shape;11720;p8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1" name="Google Shape;11721;p8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2" name="Google Shape;11722;p8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3" name="Google Shape;11723;p8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4" name="Google Shape;11724;p8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5" name="Google Shape;11725;p8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6" name="Google Shape;11726;p8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7" name="Google Shape;11727;p8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8" name="Google Shape;11728;p8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29" name="Google Shape;11729;p86"/>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0" name="Google Shape;11730;p8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1" name="Google Shape;11731;p8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2" name="Google Shape;11732;p8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3" name="Google Shape;11733;p8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4" name="Google Shape;11734;p8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5" name="Google Shape;11735;p8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6" name="Google Shape;11736;p8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7" name="Google Shape;11737;p86"/>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8" name="Google Shape;11738;p8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39" name="Google Shape;11739;p8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0" name="Google Shape;11740;p8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1" name="Google Shape;11741;p8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2" name="Google Shape;11742;p8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3" name="Google Shape;11743;p86"/>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4" name="Google Shape;11744;p8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5" name="Google Shape;11745;p8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6" name="Google Shape;11746;p8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7" name="Google Shape;11747;p8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8" name="Google Shape;11748;p8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49" name="Google Shape;11749;p8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0" name="Google Shape;11750;p8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1" name="Google Shape;11751;p8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2" name="Google Shape;11752;p86"/>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3" name="Google Shape;11753;p8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4" name="Google Shape;11754;p8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5" name="Google Shape;11755;p8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6" name="Google Shape;11756;p8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7" name="Google Shape;11757;p8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8" name="Google Shape;11758;p8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59" name="Google Shape;11759;p8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0" name="Google Shape;11760;p8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1" name="Google Shape;11761;p8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2" name="Google Shape;11762;p8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3" name="Google Shape;11763;p8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4" name="Google Shape;11764;p8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5" name="Google Shape;11765;p8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6" name="Google Shape;11766;p8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7" name="Google Shape;11767;p8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8" name="Google Shape;11768;p8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69" name="Google Shape;11769;p8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0" name="Google Shape;11770;p8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1" name="Google Shape;11771;p8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2" name="Google Shape;11772;p8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3" name="Google Shape;11773;p8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4" name="Google Shape;11774;p8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5" name="Google Shape;11775;p8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6" name="Google Shape;11776;p8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7" name="Google Shape;11777;p8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8" name="Google Shape;11778;p8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79" name="Google Shape;11779;p8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0" name="Google Shape;11780;p8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1" name="Google Shape;11781;p8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2" name="Google Shape;11782;p8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3" name="Google Shape;11783;p8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4" name="Google Shape;11784;p86"/>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5" name="Google Shape;11785;p86"/>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6" name="Google Shape;11786;p8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7" name="Google Shape;11787;p8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8" name="Google Shape;11788;p8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89" name="Google Shape;11789;p8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0" name="Google Shape;11790;p8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1" name="Google Shape;11791;p8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2" name="Google Shape;11792;p8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3" name="Google Shape;11793;p8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4" name="Google Shape;11794;p8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5" name="Google Shape;11795;p8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6" name="Google Shape;11796;p8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7" name="Google Shape;11797;p8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8" name="Google Shape;11798;p8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799" name="Google Shape;11799;p8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0" name="Google Shape;11800;p86"/>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1" name="Google Shape;11801;p8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2" name="Google Shape;11802;p8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3" name="Google Shape;11803;p8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4" name="Google Shape;11804;p8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5" name="Google Shape;11805;p8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6" name="Google Shape;11806;p8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7" name="Google Shape;11807;p8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8" name="Google Shape;11808;p8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09" name="Google Shape;11809;p8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0" name="Google Shape;11810;p8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1" name="Google Shape;11811;p8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2" name="Google Shape;11812;p8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3" name="Google Shape;11813;p8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4" name="Google Shape;11814;p8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5" name="Google Shape;11815;p8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6" name="Google Shape;11816;p8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7" name="Google Shape;11817;p8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8" name="Google Shape;11818;p8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19" name="Google Shape;11819;p8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0" name="Google Shape;11820;p8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1" name="Google Shape;11821;p8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2" name="Google Shape;11822;p8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3" name="Google Shape;11823;p8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4" name="Google Shape;11824;p8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5" name="Google Shape;11825;p8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6" name="Google Shape;11826;p8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7" name="Google Shape;11827;p8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8" name="Google Shape;11828;p8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29" name="Google Shape;11829;p8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0" name="Google Shape;11830;p8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1" name="Google Shape;11831;p8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2" name="Google Shape;11832;p8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3" name="Google Shape;11833;p8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4" name="Google Shape;11834;p8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5" name="Google Shape;11835;p8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6" name="Google Shape;11836;p8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7" name="Google Shape;11837;p8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8" name="Google Shape;11838;p8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39" name="Google Shape;11839;p8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0" name="Google Shape;11840;p8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1" name="Google Shape;11841;p8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2" name="Google Shape;11842;p8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3" name="Google Shape;11843;p8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4" name="Google Shape;11844;p8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5" name="Google Shape;11845;p8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6" name="Google Shape;11846;p8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7" name="Google Shape;11847;p8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8" name="Google Shape;11848;p8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49" name="Google Shape;11849;p8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0" name="Google Shape;11850;p8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1" name="Google Shape;11851;p8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2" name="Google Shape;11852;p8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3" name="Google Shape;11853;p8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4" name="Google Shape;11854;p8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5" name="Google Shape;11855;p8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6" name="Google Shape;11856;p8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7" name="Google Shape;11857;p8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8" name="Google Shape;11858;p8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59" name="Google Shape;11859;p8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0" name="Google Shape;11860;p8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1" name="Google Shape;11861;p8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2" name="Google Shape;11862;p8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3" name="Google Shape;11863;p8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4" name="Google Shape;11864;p86"/>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5" name="Google Shape;11865;p8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6" name="Google Shape;11866;p8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7" name="Google Shape;11867;p8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8" name="Google Shape;11868;p8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69" name="Google Shape;11869;p8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0" name="Google Shape;11870;p8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1" name="Google Shape;11871;p8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2" name="Google Shape;11872;p8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3" name="Google Shape;11873;p8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4" name="Google Shape;11874;p8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5" name="Google Shape;11875;p8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6" name="Google Shape;11876;p8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7" name="Google Shape;11877;p8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8" name="Google Shape;11878;p8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79" name="Google Shape;11879;p8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0" name="Google Shape;11880;p8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1" name="Google Shape;11881;p8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2" name="Google Shape;11882;p8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3" name="Google Shape;11883;p8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4" name="Google Shape;11884;p8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5" name="Google Shape;11885;p8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6" name="Google Shape;11886;p8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7" name="Google Shape;11887;p8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8" name="Google Shape;11888;p8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89" name="Google Shape;11889;p8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0" name="Google Shape;11890;p8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1" name="Google Shape;11891;p8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2" name="Google Shape;11892;p8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3" name="Google Shape;11893;p8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4" name="Google Shape;11894;p8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5" name="Google Shape;11895;p8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6" name="Google Shape;11896;p8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7" name="Google Shape;11897;p8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8" name="Google Shape;11898;p8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899" name="Google Shape;11899;p8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0" name="Google Shape;11900;p8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1" name="Google Shape;11901;p8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2" name="Google Shape;11902;p8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3" name="Google Shape;11903;p86"/>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4" name="Google Shape;11904;p86"/>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5" name="Google Shape;11905;p8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6" name="Google Shape;11906;p8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7" name="Google Shape;11907;p8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8" name="Google Shape;11908;p8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09" name="Google Shape;11909;p8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0" name="Google Shape;11910;p86"/>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1" name="Google Shape;11911;p8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2" name="Google Shape;11912;p8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3" name="Google Shape;11913;p8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4" name="Google Shape;11914;p8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5" name="Google Shape;11915;p8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6" name="Google Shape;11916;p8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7" name="Google Shape;11917;p8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8" name="Google Shape;11918;p8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19" name="Google Shape;11919;p8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0" name="Google Shape;11920;p8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1" name="Google Shape;11921;p8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2" name="Google Shape;11922;p8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3" name="Google Shape;11923;p8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4" name="Google Shape;11924;p8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5" name="Google Shape;11925;p8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6" name="Google Shape;11926;p8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7" name="Google Shape;11927;p8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8" name="Google Shape;11928;p8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29" name="Google Shape;11929;p8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0" name="Google Shape;11930;p8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1" name="Google Shape;11931;p8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2" name="Google Shape;11932;p8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3" name="Google Shape;11933;p8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4" name="Google Shape;11934;p8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5" name="Google Shape;11935;p8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6" name="Google Shape;11936;p8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7" name="Google Shape;11937;p8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8" name="Google Shape;11938;p8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39" name="Google Shape;11939;p8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0" name="Google Shape;11940;p8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1" name="Google Shape;11941;p8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2" name="Google Shape;11942;p86"/>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3" name="Google Shape;11943;p8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4" name="Google Shape;11944;p8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5" name="Google Shape;11945;p8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6" name="Google Shape;11946;p8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7" name="Google Shape;11947;p8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8" name="Google Shape;11948;p8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49" name="Google Shape;11949;p8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0" name="Google Shape;11950;p8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1" name="Google Shape;11951;p86"/>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2" name="Google Shape;11952;p8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3" name="Google Shape;11953;p8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4" name="Google Shape;11954;p8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5" name="Google Shape;11955;p8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6" name="Google Shape;11956;p8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7" name="Google Shape;11957;p8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8" name="Google Shape;11958;p8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59" name="Google Shape;11959;p8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0" name="Google Shape;11960;p8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1" name="Google Shape;11961;p8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2" name="Google Shape;11962;p8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3" name="Google Shape;11963;p8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4" name="Google Shape;11964;p8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5" name="Google Shape;11965;p86"/>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6" name="Google Shape;11966;p8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7" name="Google Shape;11967;p8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8" name="Google Shape;11968;p8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69" name="Google Shape;11969;p8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0" name="Google Shape;11970;p8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1" name="Google Shape;11971;p8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2" name="Google Shape;11972;p8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3" name="Google Shape;11973;p8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4" name="Google Shape;11974;p86"/>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5" name="Google Shape;11975;p8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6" name="Google Shape;11976;p8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7" name="Google Shape;11977;p8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8" name="Google Shape;11978;p8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79" name="Google Shape;11979;p86"/>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0" name="Google Shape;11980;p8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1" name="Google Shape;11981;p8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2" name="Google Shape;11982;p8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3" name="Google Shape;11983;p8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4" name="Google Shape;11984;p8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5" name="Google Shape;11985;p8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6" name="Google Shape;11986;p8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7" name="Google Shape;11987;p8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8" name="Google Shape;11988;p8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89" name="Google Shape;11989;p8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0" name="Google Shape;11990;p8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1" name="Google Shape;11991;p8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2" name="Google Shape;11992;p8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3" name="Google Shape;11993;p8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4" name="Google Shape;11994;p8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5" name="Google Shape;11995;p8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6" name="Google Shape;11996;p8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7" name="Google Shape;11997;p8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8" name="Google Shape;11998;p8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999" name="Google Shape;11999;p8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0" name="Google Shape;12000;p8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1" name="Google Shape;12001;p8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2" name="Google Shape;12002;p8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3" name="Google Shape;12003;p8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4" name="Google Shape;12004;p8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5" name="Google Shape;12005;p8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6" name="Google Shape;12006;p8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7" name="Google Shape;12007;p8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8" name="Google Shape;12008;p8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09" name="Google Shape;12009;p8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0" name="Google Shape;12010;p8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1" name="Google Shape;12011;p8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2" name="Google Shape;12012;p8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3" name="Google Shape;12013;p8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4" name="Google Shape;12014;p8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5" name="Google Shape;12015;p8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6" name="Google Shape;12016;p8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7" name="Google Shape;12017;p8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8" name="Google Shape;12018;p8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19" name="Google Shape;12019;p8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0" name="Google Shape;12020;p8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1" name="Google Shape;12021;p8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2" name="Google Shape;12022;p8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3" name="Google Shape;12023;p8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4" name="Google Shape;12024;p8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5" name="Google Shape;12025;p8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6" name="Google Shape;12026;p8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7" name="Google Shape;12027;p8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8" name="Google Shape;12028;p8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29" name="Google Shape;12029;p8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0" name="Google Shape;12030;p8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1" name="Google Shape;12031;p8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2" name="Google Shape;12032;p8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3" name="Google Shape;12033;p8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4" name="Google Shape;12034;p8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5" name="Google Shape;12035;p8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6" name="Google Shape;12036;p8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7" name="Google Shape;12037;p8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8" name="Google Shape;12038;p8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39" name="Google Shape;12039;p8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0" name="Google Shape;12040;p8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1" name="Google Shape;12041;p8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2" name="Google Shape;12042;p8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3" name="Google Shape;12043;p8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4" name="Google Shape;12044;p8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5" name="Google Shape;12045;p8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6" name="Google Shape;12046;p8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7" name="Google Shape;12047;p8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8" name="Google Shape;12048;p8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49" name="Google Shape;12049;p8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0" name="Google Shape;12050;p8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1" name="Google Shape;12051;p8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2" name="Google Shape;12052;p8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3" name="Google Shape;12053;p8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4" name="Google Shape;12054;p8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5" name="Google Shape;12055;p8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6" name="Google Shape;12056;p8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7" name="Google Shape;12057;p8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8" name="Google Shape;12058;p8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59" name="Google Shape;12059;p8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0" name="Google Shape;12060;p8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1" name="Google Shape;12061;p8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2" name="Google Shape;12062;p8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3" name="Google Shape;12063;p8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4" name="Google Shape;12064;p8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5" name="Google Shape;12065;p86"/>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6" name="Google Shape;12066;p8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7" name="Google Shape;12067;p8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8" name="Google Shape;12068;p8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69" name="Google Shape;12069;p8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0" name="Google Shape;12070;p8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1" name="Google Shape;12071;p8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2" name="Google Shape;12072;p8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3" name="Google Shape;12073;p8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4" name="Google Shape;12074;p8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5" name="Google Shape;12075;p8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6" name="Google Shape;12076;p8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7" name="Google Shape;12077;p8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8" name="Google Shape;12078;p8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79" name="Google Shape;12079;p8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0" name="Google Shape;12080;p8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1" name="Google Shape;12081;p8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2" name="Google Shape;12082;p86"/>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3" name="Google Shape;12083;p8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4" name="Google Shape;12084;p8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5" name="Google Shape;12085;p8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6" name="Google Shape;12086;p8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7" name="Google Shape;12087;p8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8" name="Google Shape;12088;p8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89" name="Google Shape;12089;p8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0" name="Google Shape;12090;p8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1" name="Google Shape;12091;p8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2" name="Google Shape;12092;p8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3" name="Google Shape;12093;p8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4" name="Google Shape;12094;p8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5" name="Google Shape;12095;p8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6" name="Google Shape;12096;p8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7" name="Google Shape;12097;p8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8" name="Google Shape;12098;p8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099" name="Google Shape;12099;p8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0" name="Google Shape;12100;p8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1" name="Google Shape;12101;p8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2" name="Google Shape;12102;p8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3" name="Google Shape;12103;p8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4" name="Google Shape;12104;p8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5" name="Google Shape;12105;p8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6" name="Google Shape;12106;p8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7" name="Google Shape;12107;p8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8" name="Google Shape;12108;p8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09" name="Google Shape;12109;p8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0" name="Google Shape;12110;p8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1" name="Google Shape;12111;p8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2" name="Google Shape;12112;p8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3" name="Google Shape;12113;p8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4" name="Google Shape;12114;p8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5" name="Google Shape;12115;p8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6" name="Google Shape;12116;p8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7" name="Google Shape;12117;p8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8" name="Google Shape;12118;p8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19" name="Google Shape;12119;p8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0" name="Google Shape;12120;p86"/>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1" name="Google Shape;12121;p8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2" name="Google Shape;12122;p8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3" name="Google Shape;12123;p8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4" name="Google Shape;12124;p8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5" name="Google Shape;12125;p8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6" name="Google Shape;12126;p8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7" name="Google Shape;12127;p8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8" name="Google Shape;12128;p8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29" name="Google Shape;12129;p8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0" name="Google Shape;12130;p8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1" name="Google Shape;12131;p8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2" name="Google Shape;12132;p8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3" name="Google Shape;12133;p8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4" name="Google Shape;12134;p8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5" name="Google Shape;12135;p8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6" name="Google Shape;12136;p8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7" name="Google Shape;12137;p8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8" name="Google Shape;12138;p8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39" name="Google Shape;12139;p8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0" name="Google Shape;12140;p8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1" name="Google Shape;12141;p8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2" name="Google Shape;12142;p8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3" name="Google Shape;12143;p8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4" name="Google Shape;12144;p8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5" name="Google Shape;12145;p8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6" name="Google Shape;12146;p8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7" name="Google Shape;12147;p8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8" name="Google Shape;12148;p8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49" name="Google Shape;12149;p86"/>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0" name="Google Shape;12150;p8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1" name="Google Shape;12151;p8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2" name="Google Shape;12152;p8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3" name="Google Shape;12153;p8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4" name="Google Shape;12154;p8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5" name="Google Shape;12155;p8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6" name="Google Shape;12156;p8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7" name="Google Shape;12157;p8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8" name="Google Shape;12158;p86"/>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59" name="Google Shape;12159;p8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0" name="Google Shape;12160;p8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1" name="Google Shape;12161;p8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2" name="Google Shape;12162;p8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3" name="Google Shape;12163;p8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4" name="Google Shape;12164;p8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5" name="Google Shape;12165;p8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6" name="Google Shape;12166;p8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7" name="Google Shape;12167;p8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8" name="Google Shape;12168;p8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69" name="Google Shape;12169;p8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0" name="Google Shape;12170;p8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1" name="Google Shape;12171;p8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2" name="Google Shape;12172;p8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3" name="Google Shape;12173;p8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4" name="Google Shape;12174;p8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5" name="Google Shape;12175;p8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6" name="Google Shape;12176;p8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7" name="Google Shape;12177;p86"/>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8" name="Google Shape;12178;p8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79" name="Google Shape;12179;p8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0" name="Google Shape;12180;p8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1" name="Google Shape;12181;p8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2" name="Google Shape;12182;p8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3" name="Google Shape;12183;p8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4" name="Google Shape;12184;p8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5" name="Google Shape;12185;p8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6" name="Google Shape;12186;p8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7" name="Google Shape;12187;p8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8" name="Google Shape;12188;p86"/>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89" name="Google Shape;12189;p8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0" name="Google Shape;12190;p8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1" name="Google Shape;12191;p8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2" name="Google Shape;12192;p8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3" name="Google Shape;12193;p8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4" name="Google Shape;12194;p8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5" name="Google Shape;12195;p8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6" name="Google Shape;12196;p8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7" name="Google Shape;12197;p8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8" name="Google Shape;12198;p8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199" name="Google Shape;12199;p8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0" name="Google Shape;12200;p8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1" name="Google Shape;12201;p8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2" name="Google Shape;12202;p8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3" name="Google Shape;12203;p8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4" name="Google Shape;12204;p8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5" name="Google Shape;12205;p8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6" name="Google Shape;12206;p8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7" name="Google Shape;12207;p8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8" name="Google Shape;12208;p86"/>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09" name="Google Shape;12209;p8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0" name="Google Shape;12210;p8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1" name="Google Shape;12211;p86"/>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2" name="Google Shape;12212;p8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3" name="Google Shape;12213;p8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4" name="Google Shape;12214;p8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5" name="Google Shape;12215;p8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6" name="Google Shape;12216;p8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7" name="Google Shape;12217;p8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8" name="Google Shape;12218;p8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19" name="Google Shape;12219;p8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0" name="Google Shape;12220;p8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1" name="Google Shape;12221;p8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2" name="Google Shape;12222;p8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3" name="Google Shape;12223;p8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4" name="Google Shape;12224;p8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5" name="Google Shape;12225;p8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6" name="Google Shape;12226;p8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7" name="Google Shape;12227;p8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8" name="Google Shape;12228;p8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29" name="Google Shape;12229;p8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0" name="Google Shape;12230;p8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1" name="Google Shape;12231;p8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2" name="Google Shape;12232;p8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3" name="Google Shape;12233;p8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4" name="Google Shape;12234;p8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5" name="Google Shape;12235;p8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6" name="Google Shape;12236;p8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7" name="Google Shape;12237;p8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8" name="Google Shape;12238;p8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39" name="Google Shape;12239;p8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0" name="Google Shape;12240;p8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1" name="Google Shape;12241;p8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2" name="Google Shape;12242;p8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3" name="Google Shape;12243;p8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4" name="Google Shape;12244;p8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5" name="Google Shape;12245;p8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6" name="Google Shape;12246;p8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7" name="Google Shape;12247;p86"/>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8" name="Google Shape;12248;p86"/>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49" name="Google Shape;12249;p8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0" name="Google Shape;12250;p86"/>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1" name="Google Shape;12251;p8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2" name="Google Shape;12252;p86"/>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3" name="Google Shape;12253;p86"/>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4" name="Google Shape;12254;p8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5" name="Google Shape;12255;p8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6" name="Google Shape;12256;p8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7" name="Google Shape;12257;p8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8" name="Google Shape;12258;p8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59" name="Google Shape;12259;p8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0" name="Google Shape;12260;p8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1" name="Google Shape;12261;p8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2" name="Google Shape;12262;p8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3" name="Google Shape;12263;p8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4" name="Google Shape;12264;p8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5" name="Google Shape;12265;p8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6" name="Google Shape;12266;p8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7" name="Google Shape;12267;p8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8" name="Google Shape;12268;p8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69" name="Google Shape;12269;p8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0" name="Google Shape;12270;p8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1" name="Google Shape;12271;p8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2" name="Google Shape;12272;p8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3" name="Google Shape;12273;p8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4" name="Google Shape;12274;p8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5" name="Google Shape;12275;p8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6" name="Google Shape;12276;p8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7" name="Google Shape;12277;p86"/>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8" name="Google Shape;12278;p8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79" name="Google Shape;12279;p8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0" name="Google Shape;12280;p8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1" name="Google Shape;12281;p86"/>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2" name="Google Shape;12282;p8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3" name="Google Shape;12283;p8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4" name="Google Shape;12284;p8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5" name="Google Shape;12285;p8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6" name="Google Shape;12286;p8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7" name="Google Shape;12287;p8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8" name="Google Shape;12288;p8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89" name="Google Shape;12289;p8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0" name="Google Shape;12290;p8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1" name="Google Shape;12291;p8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2" name="Google Shape;12292;p8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3" name="Google Shape;12293;p8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4" name="Google Shape;12294;p8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5" name="Google Shape;12295;p8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6" name="Google Shape;12296;p8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7" name="Google Shape;12297;p8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8" name="Google Shape;12298;p8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299" name="Google Shape;12299;p8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0" name="Google Shape;12300;p8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1" name="Google Shape;12301;p8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2" name="Google Shape;12302;p8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3" name="Google Shape;12303;p8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4" name="Google Shape;12304;p8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5" name="Google Shape;12305;p8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6" name="Google Shape;12306;p8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7" name="Google Shape;12307;p8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8" name="Google Shape;12308;p8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09" name="Google Shape;12309;p8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0" name="Google Shape;12310;p8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1" name="Google Shape;12311;p8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2" name="Google Shape;12312;p8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3" name="Google Shape;12313;p8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4" name="Google Shape;12314;p8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5" name="Google Shape;12315;p8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6" name="Google Shape;12316;p8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7" name="Google Shape;12317;p8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8" name="Google Shape;12318;p8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19" name="Google Shape;12319;p86"/>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0" name="Google Shape;12320;p86"/>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1" name="Google Shape;12321;p86"/>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2" name="Google Shape;12322;p86"/>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3" name="Google Shape;12323;p8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4" name="Google Shape;12324;p8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5" name="Google Shape;12325;p86"/>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6" name="Google Shape;12326;p8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7" name="Google Shape;12327;p8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8" name="Google Shape;12328;p8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29" name="Google Shape;12329;p8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0" name="Google Shape;12330;p86"/>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1" name="Google Shape;12331;p8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2" name="Google Shape;12332;p86"/>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3" name="Google Shape;12333;p8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4" name="Google Shape;12334;p8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5" name="Google Shape;12335;p8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6" name="Google Shape;12336;p8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7" name="Google Shape;12337;p8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8" name="Google Shape;12338;p8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39" name="Google Shape;12339;p8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0" name="Google Shape;12340;p8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1" name="Google Shape;12341;p8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2" name="Google Shape;12342;p8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3" name="Google Shape;12343;p8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4" name="Google Shape;12344;p8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5" name="Google Shape;12345;p8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6" name="Google Shape;12346;p8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7" name="Google Shape;12347;p8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8" name="Google Shape;12348;p8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49" name="Google Shape;12349;p8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0" name="Google Shape;12350;p8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1" name="Google Shape;12351;p8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2" name="Google Shape;12352;p8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3" name="Google Shape;12353;p8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4" name="Google Shape;12354;p8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5" name="Google Shape;12355;p8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6" name="Google Shape;12356;p8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7" name="Google Shape;12357;p8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8" name="Google Shape;12358;p8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59" name="Google Shape;12359;p8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0" name="Google Shape;12360;p8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1" name="Google Shape;12361;p8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2" name="Google Shape;12362;p8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3" name="Google Shape;12363;p8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4" name="Google Shape;12364;p8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5" name="Google Shape;12365;p8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6" name="Google Shape;12366;p8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7" name="Google Shape;12367;p8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8" name="Google Shape;12368;p8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69" name="Google Shape;12369;p8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0" name="Google Shape;12370;p8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1" name="Google Shape;12371;p8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2" name="Google Shape;12372;p8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3" name="Google Shape;12373;p8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4" name="Google Shape;12374;p8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5" name="Google Shape;12375;p8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6" name="Google Shape;12376;p8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7" name="Google Shape;12377;p8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8" name="Google Shape;12378;p8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79" name="Google Shape;12379;p8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0" name="Google Shape;12380;p8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1" name="Google Shape;12381;p8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2" name="Google Shape;12382;p86"/>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3" name="Google Shape;12383;p8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4" name="Google Shape;12384;p8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5" name="Google Shape;12385;p8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6" name="Google Shape;12386;p8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7" name="Google Shape;12387;p8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8" name="Google Shape;12388;p8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89" name="Google Shape;12389;p8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0" name="Google Shape;12390;p8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1" name="Google Shape;12391;p8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2" name="Google Shape;12392;p8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3" name="Google Shape;12393;p8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4" name="Google Shape;12394;p8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5" name="Google Shape;12395;p8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6" name="Google Shape;12396;p8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7" name="Google Shape;12397;p8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8" name="Google Shape;12398;p8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399" name="Google Shape;12399;p8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0" name="Google Shape;12400;p8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1" name="Google Shape;12401;p8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2" name="Google Shape;12402;p8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3" name="Google Shape;12403;p8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4" name="Google Shape;12404;p8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5" name="Google Shape;12405;p8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6" name="Google Shape;12406;p8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7" name="Google Shape;12407;p8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8" name="Google Shape;12408;p8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09" name="Google Shape;12409;p8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0" name="Google Shape;12410;p8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1" name="Google Shape;12411;p8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2" name="Google Shape;12412;p8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3" name="Google Shape;12413;p8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4" name="Google Shape;12414;p8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5" name="Google Shape;12415;p8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6" name="Google Shape;12416;p8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7" name="Google Shape;12417;p8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8" name="Google Shape;12418;p8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19" name="Google Shape;12419;p8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0" name="Google Shape;12420;p8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1" name="Google Shape;12421;p8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2" name="Google Shape;12422;p8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3" name="Google Shape;12423;p8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4" name="Google Shape;12424;p8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5" name="Google Shape;12425;p8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6" name="Google Shape;12426;p8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7" name="Google Shape;12427;p8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8" name="Google Shape;12428;p86"/>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29" name="Google Shape;12429;p8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0" name="Google Shape;12430;p8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1" name="Google Shape;12431;p8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2" name="Google Shape;12432;p8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3" name="Google Shape;12433;p8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4" name="Google Shape;12434;p8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5" name="Google Shape;12435;p8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6" name="Google Shape;12436;p8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7" name="Google Shape;12437;p8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8" name="Google Shape;12438;p8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39" name="Google Shape;12439;p8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0" name="Google Shape;12440;p8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1" name="Google Shape;12441;p8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2" name="Google Shape;12442;p8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3" name="Google Shape;12443;p8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4" name="Google Shape;12444;p8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5" name="Google Shape;12445;p8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6" name="Google Shape;12446;p8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7" name="Google Shape;12447;p8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8" name="Google Shape;12448;p8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49" name="Google Shape;12449;p8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0" name="Google Shape;12450;p8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1" name="Google Shape;12451;p8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2" name="Google Shape;12452;p8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3" name="Google Shape;12453;p8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4" name="Google Shape;12454;p8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5" name="Google Shape;12455;p8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6" name="Google Shape;12456;p8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7" name="Google Shape;12457;p86"/>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8" name="Google Shape;12458;p8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59" name="Google Shape;12459;p8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0" name="Google Shape;12460;p8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1" name="Google Shape;12461;p8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2" name="Google Shape;12462;p8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3" name="Google Shape;12463;p8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4" name="Google Shape;12464;p8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5" name="Google Shape;12465;p8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6" name="Google Shape;12466;p8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7" name="Google Shape;12467;p8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8" name="Google Shape;12468;p8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69" name="Google Shape;12469;p8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0" name="Google Shape;12470;p8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1" name="Google Shape;12471;p8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2" name="Google Shape;12472;p8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3" name="Google Shape;12473;p8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4" name="Google Shape;12474;p8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5" name="Google Shape;12475;p8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6" name="Google Shape;12476;p8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7" name="Google Shape;12477;p8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8" name="Google Shape;12478;p8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79" name="Google Shape;12479;p8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0" name="Google Shape;12480;p8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1" name="Google Shape;12481;p8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2" name="Google Shape;12482;p8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3" name="Google Shape;12483;p8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4" name="Google Shape;12484;p8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5" name="Google Shape;12485;p8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6" name="Google Shape;12486;p8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7" name="Google Shape;12487;p8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8" name="Google Shape;12488;p8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89" name="Google Shape;12489;p8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0" name="Google Shape;12490;p8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1" name="Google Shape;12491;p8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2" name="Google Shape;12492;p8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3" name="Google Shape;12493;p8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4" name="Google Shape;12494;p8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5" name="Google Shape;12495;p8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6" name="Google Shape;12496;p8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7" name="Google Shape;12497;p8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8" name="Google Shape;12498;p8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499" name="Google Shape;12499;p86"/>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0" name="Google Shape;12500;p8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1" name="Google Shape;12501;p8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2" name="Google Shape;12502;p8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3" name="Google Shape;12503;p8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4" name="Google Shape;12504;p8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5" name="Google Shape;12505;p8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6" name="Google Shape;12506;p86"/>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7" name="Google Shape;12507;p8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8" name="Google Shape;12508;p8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09" name="Google Shape;12509;p8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0" name="Google Shape;12510;p8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1" name="Google Shape;12511;p8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2" name="Google Shape;12512;p8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3" name="Google Shape;12513;p8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4" name="Google Shape;12514;p8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5" name="Google Shape;12515;p8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6" name="Google Shape;12516;p8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7" name="Google Shape;12517;p8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8" name="Google Shape;12518;p8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19" name="Google Shape;12519;p8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0" name="Google Shape;12520;p8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1" name="Google Shape;12521;p8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2" name="Google Shape;12522;p8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3" name="Google Shape;12523;p8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4" name="Google Shape;12524;p8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5" name="Google Shape;12525;p8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6" name="Google Shape;12526;p8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7" name="Google Shape;12527;p8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8" name="Google Shape;12528;p8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29" name="Google Shape;12529;p8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0" name="Google Shape;12530;p8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1" name="Google Shape;12531;p8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2" name="Google Shape;12532;p86"/>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3" name="Google Shape;12533;p8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4" name="Google Shape;12534;p8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5" name="Google Shape;12535;p86"/>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6" name="Google Shape;12536;p8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7" name="Google Shape;12537;p8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8" name="Google Shape;12538;p8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39" name="Google Shape;12539;p8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0" name="Google Shape;12540;p8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1" name="Google Shape;12541;p8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2" name="Google Shape;12542;p86"/>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3" name="Google Shape;12543;p86"/>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4" name="Google Shape;12544;p8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5" name="Google Shape;12545;p8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6" name="Google Shape;12546;p8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7" name="Google Shape;12547;p86"/>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8" name="Google Shape;12548;p8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49" name="Google Shape;12549;p8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0" name="Google Shape;12550;p8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1" name="Google Shape;12551;p8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2" name="Google Shape;12552;p8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3" name="Google Shape;12553;p8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4" name="Google Shape;12554;p86"/>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5" name="Google Shape;12555;p86"/>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6" name="Google Shape;12556;p86"/>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7" name="Google Shape;12557;p86"/>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8" name="Google Shape;12558;p8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59" name="Google Shape;12559;p8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0" name="Google Shape;12560;p8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1" name="Google Shape;12561;p8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2" name="Google Shape;12562;p8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3" name="Google Shape;12563;p8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4" name="Google Shape;12564;p8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5" name="Google Shape;12565;p8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6" name="Google Shape;12566;p86"/>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7" name="Google Shape;12567;p8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8" name="Google Shape;12568;p86"/>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69" name="Google Shape;12569;p8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0" name="Google Shape;12570;p8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1" name="Google Shape;12571;p8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2" name="Google Shape;12572;p8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3" name="Google Shape;12573;p8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4" name="Google Shape;12574;p8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5" name="Google Shape;12575;p8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6" name="Google Shape;12576;p8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7" name="Google Shape;12577;p86"/>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8" name="Google Shape;12578;p8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79" name="Google Shape;12579;p8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0" name="Google Shape;12580;p8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1" name="Google Shape;12581;p86"/>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2" name="Google Shape;12582;p8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3" name="Google Shape;12583;p8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4" name="Google Shape;12584;p8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5" name="Google Shape;12585;p8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6" name="Google Shape;12586;p8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7" name="Google Shape;12587;p8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8" name="Google Shape;12588;p8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89" name="Google Shape;12589;p8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0" name="Google Shape;12590;p8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1" name="Google Shape;12591;p8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2" name="Google Shape;12592;p8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3" name="Google Shape;12593;p8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4" name="Google Shape;12594;p8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5" name="Google Shape;12595;p8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6" name="Google Shape;12596;p8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7" name="Google Shape;12597;p8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8" name="Google Shape;12598;p8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599" name="Google Shape;12599;p8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0" name="Google Shape;12600;p8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1" name="Google Shape;12601;p8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2" name="Google Shape;12602;p8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3" name="Google Shape;12603;p8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4" name="Google Shape;12604;p8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5" name="Google Shape;12605;p8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6" name="Google Shape;12606;p8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7" name="Google Shape;12607;p8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8" name="Google Shape;12608;p8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09" name="Google Shape;12609;p8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0" name="Google Shape;12610;p8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1" name="Google Shape;12611;p8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2" name="Google Shape;12612;p8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3" name="Google Shape;12613;p8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4" name="Google Shape;12614;p8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5" name="Google Shape;12615;p8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6" name="Google Shape;12616;p8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7" name="Google Shape;12617;p8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8" name="Google Shape;12618;p8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19" name="Google Shape;12619;p8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0" name="Google Shape;12620;p8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1" name="Google Shape;12621;p8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2" name="Google Shape;12622;p8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3" name="Google Shape;12623;p8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4" name="Google Shape;12624;p8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5" name="Google Shape;12625;p8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6" name="Google Shape;12626;p86"/>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7" name="Google Shape;12627;p8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8" name="Google Shape;12628;p8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29" name="Google Shape;12629;p8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0" name="Google Shape;12630;p8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1" name="Google Shape;12631;p8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2" name="Google Shape;12632;p8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3" name="Google Shape;12633;p8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4" name="Google Shape;12634;p8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5" name="Google Shape;12635;p86"/>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6" name="Google Shape;12636;p86"/>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7" name="Google Shape;12637;p8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8" name="Google Shape;12638;p8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39" name="Google Shape;12639;p8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0" name="Google Shape;12640;p8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1" name="Google Shape;12641;p8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2" name="Google Shape;12642;p8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3" name="Google Shape;12643;p8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4" name="Google Shape;12644;p8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5" name="Google Shape;12645;p8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6" name="Google Shape;12646;p8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7" name="Google Shape;12647;p8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8" name="Google Shape;12648;p8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49" name="Google Shape;12649;p8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0" name="Google Shape;12650;p86"/>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1" name="Google Shape;12651;p86"/>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2" name="Google Shape;12652;p8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3" name="Google Shape;12653;p86"/>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4" name="Google Shape;12654;p8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5" name="Google Shape;12655;p8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6" name="Google Shape;12656;p8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7" name="Google Shape;12657;p8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8" name="Google Shape;12658;p8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59" name="Google Shape;12659;p86"/>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0" name="Google Shape;12660;p8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1" name="Google Shape;12661;p8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2" name="Google Shape;12662;p8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3" name="Google Shape;12663;p8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4" name="Google Shape;12664;p8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5" name="Google Shape;12665;p8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6" name="Google Shape;12666;p8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7" name="Google Shape;12667;p8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8" name="Google Shape;12668;p8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69" name="Google Shape;12669;p86"/>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0" name="Google Shape;12670;p86"/>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1" name="Google Shape;12671;p86"/>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2" name="Google Shape;12672;p8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3" name="Google Shape;12673;p8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4" name="Google Shape;12674;p8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5" name="Google Shape;12675;p8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6" name="Google Shape;12676;p8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7" name="Google Shape;12677;p86"/>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8" name="Google Shape;12678;p8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79" name="Google Shape;12679;p8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0" name="Google Shape;12680;p8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1" name="Google Shape;12681;p8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2" name="Google Shape;12682;p8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3" name="Google Shape;12683;p8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4" name="Google Shape;12684;p8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5" name="Google Shape;12685;p86"/>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6" name="Google Shape;12686;p8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7" name="Google Shape;12687;p8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8" name="Google Shape;12688;p8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89" name="Google Shape;12689;p8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0" name="Google Shape;12690;p8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1" name="Google Shape;12691;p8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2" name="Google Shape;12692;p8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3" name="Google Shape;12693;p8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4" name="Google Shape;12694;p8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5" name="Google Shape;12695;p8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6" name="Google Shape;12696;p86"/>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7" name="Google Shape;12697;p8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8" name="Google Shape;12698;p8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699" name="Google Shape;12699;p8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0" name="Google Shape;12700;p8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1" name="Google Shape;12701;p8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2" name="Google Shape;12702;p8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3" name="Google Shape;12703;p8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4" name="Google Shape;12704;p8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5" name="Google Shape;12705;p8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6" name="Google Shape;12706;p8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7" name="Google Shape;12707;p8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8" name="Google Shape;12708;p8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09" name="Google Shape;12709;p8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0" name="Google Shape;12710;p8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1" name="Google Shape;12711;p8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2" name="Google Shape;12712;p8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3" name="Google Shape;12713;p8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4" name="Google Shape;12714;p8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5" name="Google Shape;12715;p8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6" name="Google Shape;12716;p8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7" name="Google Shape;12717;p8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8" name="Google Shape;12718;p8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19" name="Google Shape;12719;p8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0" name="Google Shape;12720;p8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1" name="Google Shape;12721;p8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2" name="Google Shape;12722;p8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3" name="Google Shape;12723;p8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4" name="Google Shape;12724;p8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5" name="Google Shape;12725;p8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6" name="Google Shape;12726;p8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7" name="Google Shape;12727;p8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8" name="Google Shape;12728;p8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29" name="Google Shape;12729;p8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30" name="Google Shape;12730;p8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31" name="Google Shape;12731;p8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32" name="Google Shape;12732;p8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33" name="Google Shape;12733;p8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34" name="Google Shape;12734;p8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35" name="Google Shape;12735;p8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36" name="Google Shape;12736;p8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2737" name="Google Shape;12737;p8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bg2">
                  <a:lumMod val="60000"/>
                  <a:lumOff val="40000"/>
                </a:schemeClr>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14343" name="Google Shape;14343;p91"/>
          <p:cNvGrpSpPr/>
          <p:nvPr/>
        </p:nvGrpSpPr>
        <p:grpSpPr>
          <a:xfrm>
            <a:off x="6737669" y="972036"/>
            <a:ext cx="298996" cy="340204"/>
            <a:chOff x="1516475" y="238075"/>
            <a:chExt cx="424650" cy="483175"/>
          </a:xfrm>
        </p:grpSpPr>
        <p:sp>
          <p:nvSpPr>
            <p:cNvPr id="14344" name="Google Shape;14344;p9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345" name="Google Shape;14345;p9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grpSp>
        <p:nvGrpSpPr>
          <p:cNvPr id="14369" name="Google Shape;14369;p91"/>
          <p:cNvGrpSpPr/>
          <p:nvPr/>
        </p:nvGrpSpPr>
        <p:grpSpPr>
          <a:xfrm>
            <a:off x="6826303" y="3082185"/>
            <a:ext cx="340186" cy="340116"/>
            <a:chOff x="5053900" y="238200"/>
            <a:chExt cx="483150" cy="483050"/>
          </a:xfrm>
        </p:grpSpPr>
        <p:sp>
          <p:nvSpPr>
            <p:cNvPr id="14370" name="Google Shape;14370;p9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371" name="Google Shape;14371;p9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372" name="Google Shape;14372;p9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373" name="Google Shape;14373;p9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grpSp>
        <p:nvGrpSpPr>
          <p:cNvPr id="14420" name="Google Shape;14420;p91"/>
          <p:cNvGrpSpPr/>
          <p:nvPr/>
        </p:nvGrpSpPr>
        <p:grpSpPr>
          <a:xfrm>
            <a:off x="5658493" y="1131898"/>
            <a:ext cx="340221" cy="340186"/>
            <a:chOff x="893650" y="1428000"/>
            <a:chExt cx="483200" cy="483150"/>
          </a:xfrm>
        </p:grpSpPr>
        <p:sp>
          <p:nvSpPr>
            <p:cNvPr id="14421" name="Google Shape;14421;p9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422" name="Google Shape;14422;p9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423" name="Google Shape;14423;p9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424" name="Google Shape;14424;p9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sp>
        <p:nvSpPr>
          <p:cNvPr id="14448" name="Google Shape;14448;p91"/>
          <p:cNvSpPr/>
          <p:nvPr/>
        </p:nvSpPr>
        <p:spPr>
          <a:xfrm>
            <a:off x="5249477" y="206064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nvGrpSpPr>
          <p:cNvPr id="14503" name="Google Shape;14503;p91"/>
          <p:cNvGrpSpPr/>
          <p:nvPr/>
        </p:nvGrpSpPr>
        <p:grpSpPr>
          <a:xfrm>
            <a:off x="10690565" y="2752880"/>
            <a:ext cx="239183" cy="340186"/>
            <a:chOff x="3342275" y="2615925"/>
            <a:chExt cx="339700" cy="483150"/>
          </a:xfrm>
        </p:grpSpPr>
        <p:sp>
          <p:nvSpPr>
            <p:cNvPr id="14504" name="Google Shape;14504;p9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505" name="Google Shape;14505;p9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sp>
        <p:nvSpPr>
          <p:cNvPr id="14508" name="Google Shape;14508;p91"/>
          <p:cNvSpPr/>
          <p:nvPr/>
        </p:nvSpPr>
        <p:spPr>
          <a:xfrm>
            <a:off x="11901701" y="2763185"/>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nvGrpSpPr>
          <p:cNvPr id="14583" name="Google Shape;14583;p91"/>
          <p:cNvGrpSpPr/>
          <p:nvPr/>
        </p:nvGrpSpPr>
        <p:grpSpPr>
          <a:xfrm>
            <a:off x="7907668" y="1142923"/>
            <a:ext cx="340168" cy="309628"/>
            <a:chOff x="1487200" y="4421025"/>
            <a:chExt cx="483125" cy="439750"/>
          </a:xfrm>
        </p:grpSpPr>
        <p:sp>
          <p:nvSpPr>
            <p:cNvPr id="14584" name="Google Shape;14584;p9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585" name="Google Shape;14585;p9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586" name="Google Shape;14586;p9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587" name="Google Shape;14587;p9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grpSp>
        <p:nvGrpSpPr>
          <p:cNvPr id="14588" name="Google Shape;14588;p91"/>
          <p:cNvGrpSpPr/>
          <p:nvPr/>
        </p:nvGrpSpPr>
        <p:grpSpPr>
          <a:xfrm>
            <a:off x="8456092" y="2049047"/>
            <a:ext cx="344903" cy="340151"/>
            <a:chOff x="2079300" y="4399325"/>
            <a:chExt cx="489850" cy="483100"/>
          </a:xfrm>
        </p:grpSpPr>
        <p:sp>
          <p:nvSpPr>
            <p:cNvPr id="14589" name="Google Shape;14589;p9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
          <p:nvSpPr>
            <p:cNvPr id="14590" name="Google Shape;14590;p9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grpSp>
      <p:sp>
        <p:nvSpPr>
          <p:cNvPr id="14758" name="Google Shape;14758;p92"/>
          <p:cNvSpPr/>
          <p:nvPr/>
        </p:nvSpPr>
        <p:spPr>
          <a:xfrm>
            <a:off x="5686965" y="300767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grpSp>
        <p:nvGrpSpPr>
          <p:cNvPr id="14994" name="Google Shape;14994;p93"/>
          <p:cNvGrpSpPr/>
          <p:nvPr/>
        </p:nvGrpSpPr>
        <p:grpSpPr>
          <a:xfrm>
            <a:off x="7875774" y="2953419"/>
            <a:ext cx="365344" cy="368785"/>
            <a:chOff x="-60987050" y="2671400"/>
            <a:chExt cx="315850" cy="318825"/>
          </a:xfrm>
        </p:grpSpPr>
        <p:sp>
          <p:nvSpPr>
            <p:cNvPr id="14995" name="Google Shape;14995;p9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4996" name="Google Shape;14996;p9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solidFill>
                <a:schemeClr val="bg2">
                  <a:lumMod val="60000"/>
                  <a:lumOff val="40000"/>
                </a:schemeClr>
              </a:solid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5532" name="Shape 5532"/>
        <p:cNvGrpSpPr/>
        <p:nvPr/>
      </p:nvGrpSpPr>
      <p:grpSpPr>
        <a:xfrm>
          <a:off x="0" y="0"/>
          <a:ext cx="0" cy="0"/>
          <a:chOff x="0" y="0"/>
          <a:chExt cx="0" cy="0"/>
        </a:xfrm>
      </p:grpSpPr>
      <p:sp>
        <p:nvSpPr>
          <p:cNvPr id="4898" name="Google Shape;4898;p46"/>
          <p:cNvSpPr txBox="1"/>
          <p:nvPr>
            <p:ph type="title"/>
          </p:nvPr>
        </p:nvSpPr>
        <p:spPr>
          <a:xfrm>
            <a:off x="494030" y="1996440"/>
            <a:ext cx="3779520" cy="1351915"/>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OBJECTIVES</a:t>
            </a:r>
            <a:endPar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99" name="Google Shape;4899;p46"/>
          <p:cNvSpPr txBox="1"/>
          <p:nvPr/>
        </p:nvSpPr>
        <p:spPr>
          <a:xfrm>
            <a:off x="1779905" y="1085850"/>
            <a:ext cx="1208405" cy="93091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3"/>
              </a:buClr>
              <a:buSzPts val="3600"/>
              <a:buFont typeface="Share Tech" panose="00000500000000000000"/>
              <a:buNone/>
              <a:defRPr sz="50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1pPr>
            <a:lvl2pPr marR="0" lvl="1"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2pPr>
            <a:lvl3pPr marR="0" lvl="2"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3pPr>
            <a:lvl4pPr marR="0" lvl="3"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4pPr>
            <a:lvl5pPr marR="0" lvl="4"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5pPr>
            <a:lvl6pPr marR="0" lvl="5"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6pPr>
            <a:lvl7pPr marR="0" lvl="6"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7pPr>
            <a:lvl8pPr marR="0" lvl="7"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8pPr>
            <a:lvl9pPr marR="0" lvl="8"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9pPr>
          </a:lstStyle>
          <a:p>
            <a:pPr marL="0" lvl="0" indent="0" algn="ctr" rtl="0">
              <a:spcBef>
                <a:spcPts val="0"/>
              </a:spcBef>
              <a:spcAft>
                <a:spcPts val="0"/>
              </a:spcAft>
              <a:buNone/>
            </a:pPr>
            <a:r>
              <a:rPr 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0</a:t>
            </a: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2</a:t>
            </a:r>
            <a:endPar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901" name="Google Shape;4901;p46"/>
          <p:cNvSpPr/>
          <p:nvPr/>
        </p:nvSpPr>
        <p:spPr>
          <a:xfrm>
            <a:off x="532430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2" name="Google Shape;4902;p46"/>
          <p:cNvSpPr/>
          <p:nvPr/>
        </p:nvSpPr>
        <p:spPr>
          <a:xfrm>
            <a:off x="79910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3" name="Google Shape;4903;p46"/>
          <p:cNvSpPr/>
          <p:nvPr/>
        </p:nvSpPr>
        <p:spPr>
          <a:xfrm>
            <a:off x="7761125" y="123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4" name="Google Shape;4904;p46"/>
          <p:cNvSpPr/>
          <p:nvPr/>
        </p:nvSpPr>
        <p:spPr>
          <a:xfrm>
            <a:off x="4286350" y="1690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5" name="Google Shape;4905;p46"/>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6" name="Google Shape;4906;p46"/>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7" name="Google Shape;4907;p46"/>
          <p:cNvSpPr/>
          <p:nvPr/>
        </p:nvSpPr>
        <p:spPr>
          <a:xfrm>
            <a:off x="179175" y="11981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8" name="Google Shape;4908;p46"/>
          <p:cNvSpPr/>
          <p:nvPr/>
        </p:nvSpPr>
        <p:spPr>
          <a:xfrm>
            <a:off x="2292525" y="26385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9" name="Google Shape;4909;p46"/>
          <p:cNvSpPr/>
          <p:nvPr/>
        </p:nvSpPr>
        <p:spPr>
          <a:xfrm>
            <a:off x="4210575"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921" name="Google Shape;6921;p85"/>
          <p:cNvSpPr/>
          <p:nvPr/>
        </p:nvSpPr>
        <p:spPr>
          <a:xfrm rot="10800000">
            <a:off x="3134360" y="1796415"/>
            <a:ext cx="1390015" cy="1781810"/>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bg2">
                <a:lumMod val="60000"/>
                <a:lumOff val="40000"/>
              </a:schemeClr>
            </a:solidFill>
            <a:prstDash val="lgDashDotDot"/>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8" name="Google Shape;6921;p85"/>
          <p:cNvSpPr/>
          <p:nvPr/>
        </p:nvSpPr>
        <p:spPr>
          <a:xfrm>
            <a:off x="4552950" y="1799590"/>
            <a:ext cx="1390015" cy="1781810"/>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bg2">
                <a:lumMod val="60000"/>
                <a:lumOff val="40000"/>
              </a:schemeClr>
            </a:solidFill>
            <a:prstDash val="lgDashDotDot"/>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grpSp>
        <p:nvGrpSpPr>
          <p:cNvPr id="6066" name="Google Shape;6066;p78"/>
          <p:cNvGrpSpPr/>
          <p:nvPr/>
        </p:nvGrpSpPr>
        <p:grpSpPr>
          <a:xfrm>
            <a:off x="4785474" y="2460189"/>
            <a:ext cx="456692" cy="454746"/>
            <a:chOff x="2725567" y="1865103"/>
            <a:chExt cx="480273" cy="478227"/>
          </a:xfrm>
          <a:solidFill>
            <a:schemeClr val="accent1">
              <a:lumMod val="60000"/>
              <a:lumOff val="40000"/>
            </a:schemeClr>
          </a:solidFill>
        </p:grpSpPr>
        <p:sp>
          <p:nvSpPr>
            <p:cNvPr id="6067" name="Google Shape;6067;p78"/>
            <p:cNvSpPr/>
            <p:nvPr/>
          </p:nvSpPr>
          <p:spPr>
            <a:xfrm>
              <a:off x="2820008" y="1972253"/>
              <a:ext cx="156545" cy="143834"/>
            </a:xfrm>
            <a:custGeom>
              <a:avLst/>
              <a:gdLst/>
              <a:ahLst/>
              <a:cxnLst/>
              <a:rect l="l" t="t" r="r" b="b"/>
              <a:pathLst>
                <a:path w="6121" h="5624" extrusionOk="0">
                  <a:moveTo>
                    <a:pt x="1489" y="0"/>
                  </a:moveTo>
                  <a:cubicBezTo>
                    <a:pt x="1418" y="0"/>
                    <a:pt x="1346" y="21"/>
                    <a:pt x="1285" y="65"/>
                  </a:cubicBezTo>
                  <a:cubicBezTo>
                    <a:pt x="482" y="645"/>
                    <a:pt x="0" y="1573"/>
                    <a:pt x="0" y="2563"/>
                  </a:cubicBezTo>
                  <a:cubicBezTo>
                    <a:pt x="0" y="4249"/>
                    <a:pt x="1374" y="5623"/>
                    <a:pt x="3060" y="5623"/>
                  </a:cubicBezTo>
                  <a:cubicBezTo>
                    <a:pt x="4755" y="5623"/>
                    <a:pt x="6120" y="4249"/>
                    <a:pt x="6120" y="2563"/>
                  </a:cubicBezTo>
                  <a:cubicBezTo>
                    <a:pt x="6120" y="1573"/>
                    <a:pt x="5647" y="645"/>
                    <a:pt x="4845" y="65"/>
                  </a:cubicBezTo>
                  <a:cubicBezTo>
                    <a:pt x="4780" y="21"/>
                    <a:pt x="4707" y="0"/>
                    <a:pt x="4636" y="0"/>
                  </a:cubicBezTo>
                  <a:cubicBezTo>
                    <a:pt x="4519" y="0"/>
                    <a:pt x="4404" y="55"/>
                    <a:pt x="4327" y="155"/>
                  </a:cubicBezTo>
                  <a:cubicBezTo>
                    <a:pt x="4211" y="315"/>
                    <a:pt x="4256" y="547"/>
                    <a:pt x="4416" y="663"/>
                  </a:cubicBezTo>
                  <a:cubicBezTo>
                    <a:pt x="5032" y="1100"/>
                    <a:pt x="5398" y="1814"/>
                    <a:pt x="5398" y="2563"/>
                  </a:cubicBezTo>
                  <a:cubicBezTo>
                    <a:pt x="5398" y="3848"/>
                    <a:pt x="4345" y="4892"/>
                    <a:pt x="3060" y="4892"/>
                  </a:cubicBezTo>
                  <a:cubicBezTo>
                    <a:pt x="1776" y="4892"/>
                    <a:pt x="732" y="3848"/>
                    <a:pt x="732" y="2563"/>
                  </a:cubicBezTo>
                  <a:cubicBezTo>
                    <a:pt x="732" y="1814"/>
                    <a:pt x="1098" y="1100"/>
                    <a:pt x="1713" y="663"/>
                  </a:cubicBezTo>
                  <a:cubicBezTo>
                    <a:pt x="1874" y="547"/>
                    <a:pt x="1910" y="315"/>
                    <a:pt x="1794" y="155"/>
                  </a:cubicBezTo>
                  <a:cubicBezTo>
                    <a:pt x="1722" y="55"/>
                    <a:pt x="1606" y="0"/>
                    <a:pt x="1489" y="0"/>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68" name="Google Shape;6068;p78"/>
            <p:cNvSpPr/>
            <p:nvPr/>
          </p:nvSpPr>
          <p:spPr>
            <a:xfrm>
              <a:off x="3049730" y="2187910"/>
              <a:ext cx="92888" cy="92888"/>
            </a:xfrm>
            <a:custGeom>
              <a:avLst/>
              <a:gdLst/>
              <a:ahLst/>
              <a:cxnLst/>
              <a:rect l="l" t="t" r="r" b="b"/>
              <a:pathLst>
                <a:path w="3632" h="3632" extrusionOk="0">
                  <a:moveTo>
                    <a:pt x="1821" y="732"/>
                  </a:moveTo>
                  <a:cubicBezTo>
                    <a:pt x="2419" y="732"/>
                    <a:pt x="2900" y="1222"/>
                    <a:pt x="2900" y="1820"/>
                  </a:cubicBezTo>
                  <a:cubicBezTo>
                    <a:pt x="2900" y="2418"/>
                    <a:pt x="2419" y="2909"/>
                    <a:pt x="1821" y="2909"/>
                  </a:cubicBezTo>
                  <a:cubicBezTo>
                    <a:pt x="1223" y="2909"/>
                    <a:pt x="732" y="2418"/>
                    <a:pt x="732" y="1820"/>
                  </a:cubicBezTo>
                  <a:cubicBezTo>
                    <a:pt x="732" y="1222"/>
                    <a:pt x="1223" y="732"/>
                    <a:pt x="1821" y="732"/>
                  </a:cubicBezTo>
                  <a:close/>
                  <a:moveTo>
                    <a:pt x="1821" y="0"/>
                  </a:moveTo>
                  <a:cubicBezTo>
                    <a:pt x="813" y="0"/>
                    <a:pt x="1" y="821"/>
                    <a:pt x="1" y="1820"/>
                  </a:cubicBezTo>
                  <a:cubicBezTo>
                    <a:pt x="1" y="2819"/>
                    <a:pt x="813" y="3631"/>
                    <a:pt x="1821" y="3631"/>
                  </a:cubicBezTo>
                  <a:cubicBezTo>
                    <a:pt x="2820" y="3631"/>
                    <a:pt x="3632" y="2819"/>
                    <a:pt x="3632" y="1820"/>
                  </a:cubicBezTo>
                  <a:cubicBezTo>
                    <a:pt x="3632" y="821"/>
                    <a:pt x="2820" y="0"/>
                    <a:pt x="1821" y="0"/>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69" name="Google Shape;6069;p78"/>
            <p:cNvSpPr/>
            <p:nvPr/>
          </p:nvSpPr>
          <p:spPr>
            <a:xfrm>
              <a:off x="2725567" y="1865103"/>
              <a:ext cx="480273" cy="478227"/>
            </a:xfrm>
            <a:custGeom>
              <a:avLst/>
              <a:gdLst/>
              <a:ahLst/>
              <a:cxnLst/>
              <a:rect l="l" t="t" r="r" b="b"/>
              <a:pathLst>
                <a:path w="18779" h="18699" extrusionOk="0">
                  <a:moveTo>
                    <a:pt x="3047" y="12454"/>
                  </a:moveTo>
                  <a:lnTo>
                    <a:pt x="3047" y="12454"/>
                  </a:lnTo>
                  <a:cubicBezTo>
                    <a:pt x="3045" y="12454"/>
                    <a:pt x="3044" y="12454"/>
                    <a:pt x="3042" y="12454"/>
                  </a:cubicBezTo>
                  <a:lnTo>
                    <a:pt x="3051" y="12454"/>
                  </a:lnTo>
                  <a:cubicBezTo>
                    <a:pt x="3050" y="12454"/>
                    <a:pt x="3048" y="12454"/>
                    <a:pt x="3047" y="12454"/>
                  </a:cubicBezTo>
                  <a:close/>
                  <a:moveTo>
                    <a:pt x="7565" y="732"/>
                  </a:moveTo>
                  <a:lnTo>
                    <a:pt x="7565" y="1329"/>
                  </a:lnTo>
                  <a:cubicBezTo>
                    <a:pt x="7565" y="1499"/>
                    <a:pt x="7681" y="1650"/>
                    <a:pt x="7851" y="1686"/>
                  </a:cubicBezTo>
                  <a:cubicBezTo>
                    <a:pt x="8457" y="1820"/>
                    <a:pt x="9028" y="2061"/>
                    <a:pt x="9555" y="2400"/>
                  </a:cubicBezTo>
                  <a:cubicBezTo>
                    <a:pt x="9614" y="2437"/>
                    <a:pt x="9681" y="2456"/>
                    <a:pt x="9748" y="2456"/>
                  </a:cubicBezTo>
                  <a:cubicBezTo>
                    <a:pt x="9843" y="2456"/>
                    <a:pt x="9937" y="2419"/>
                    <a:pt x="10010" y="2346"/>
                  </a:cubicBezTo>
                  <a:lnTo>
                    <a:pt x="10456" y="1891"/>
                  </a:lnTo>
                  <a:lnTo>
                    <a:pt x="11589" y="3024"/>
                  </a:lnTo>
                  <a:lnTo>
                    <a:pt x="11134" y="3488"/>
                  </a:lnTo>
                  <a:cubicBezTo>
                    <a:pt x="11009" y="3604"/>
                    <a:pt x="10991" y="3800"/>
                    <a:pt x="11080" y="3943"/>
                  </a:cubicBezTo>
                  <a:cubicBezTo>
                    <a:pt x="11419" y="4470"/>
                    <a:pt x="11660" y="5049"/>
                    <a:pt x="11785" y="5665"/>
                  </a:cubicBezTo>
                  <a:cubicBezTo>
                    <a:pt x="11820" y="5834"/>
                    <a:pt x="11972" y="5950"/>
                    <a:pt x="12142" y="5950"/>
                  </a:cubicBezTo>
                  <a:lnTo>
                    <a:pt x="12784" y="5950"/>
                  </a:lnTo>
                  <a:lnTo>
                    <a:pt x="12784" y="7565"/>
                  </a:lnTo>
                  <a:lnTo>
                    <a:pt x="12142" y="7565"/>
                  </a:lnTo>
                  <a:cubicBezTo>
                    <a:pt x="11972" y="7565"/>
                    <a:pt x="11820" y="7681"/>
                    <a:pt x="11785" y="7851"/>
                  </a:cubicBezTo>
                  <a:cubicBezTo>
                    <a:pt x="11660" y="8466"/>
                    <a:pt x="11419" y="9046"/>
                    <a:pt x="11080" y="9572"/>
                  </a:cubicBezTo>
                  <a:cubicBezTo>
                    <a:pt x="10991" y="9715"/>
                    <a:pt x="11009" y="9911"/>
                    <a:pt x="11134" y="10027"/>
                  </a:cubicBezTo>
                  <a:lnTo>
                    <a:pt x="11589" y="10491"/>
                  </a:lnTo>
                  <a:lnTo>
                    <a:pt x="10464" y="11624"/>
                  </a:lnTo>
                  <a:lnTo>
                    <a:pt x="10010" y="11169"/>
                  </a:lnTo>
                  <a:cubicBezTo>
                    <a:pt x="9937" y="11096"/>
                    <a:pt x="9843" y="11060"/>
                    <a:pt x="9748" y="11060"/>
                  </a:cubicBezTo>
                  <a:cubicBezTo>
                    <a:pt x="9681" y="11060"/>
                    <a:pt x="9614" y="11078"/>
                    <a:pt x="9555" y="11116"/>
                  </a:cubicBezTo>
                  <a:cubicBezTo>
                    <a:pt x="9028" y="11455"/>
                    <a:pt x="8457" y="11696"/>
                    <a:pt x="7851" y="11829"/>
                  </a:cubicBezTo>
                  <a:cubicBezTo>
                    <a:pt x="7681" y="11865"/>
                    <a:pt x="7565" y="12017"/>
                    <a:pt x="7565" y="12186"/>
                  </a:cubicBezTo>
                  <a:lnTo>
                    <a:pt x="7565" y="12784"/>
                  </a:lnTo>
                  <a:lnTo>
                    <a:pt x="5959" y="12784"/>
                  </a:lnTo>
                  <a:lnTo>
                    <a:pt x="5959" y="12186"/>
                  </a:lnTo>
                  <a:cubicBezTo>
                    <a:pt x="5959" y="12017"/>
                    <a:pt x="5834" y="11865"/>
                    <a:pt x="5665" y="11829"/>
                  </a:cubicBezTo>
                  <a:cubicBezTo>
                    <a:pt x="5067" y="11696"/>
                    <a:pt x="4496" y="11455"/>
                    <a:pt x="3970" y="11116"/>
                  </a:cubicBezTo>
                  <a:cubicBezTo>
                    <a:pt x="3910" y="11078"/>
                    <a:pt x="3843" y="11060"/>
                    <a:pt x="3776" y="11060"/>
                  </a:cubicBezTo>
                  <a:cubicBezTo>
                    <a:pt x="3682" y="11060"/>
                    <a:pt x="3588" y="11096"/>
                    <a:pt x="3515" y="11169"/>
                  </a:cubicBezTo>
                  <a:lnTo>
                    <a:pt x="3060" y="11624"/>
                  </a:lnTo>
                  <a:lnTo>
                    <a:pt x="1936" y="10491"/>
                  </a:lnTo>
                  <a:lnTo>
                    <a:pt x="2391" y="10027"/>
                  </a:lnTo>
                  <a:cubicBezTo>
                    <a:pt x="2516" y="9911"/>
                    <a:pt x="2534" y="9715"/>
                    <a:pt x="2436" y="9572"/>
                  </a:cubicBezTo>
                  <a:cubicBezTo>
                    <a:pt x="2105" y="9046"/>
                    <a:pt x="1865" y="8466"/>
                    <a:pt x="1731" y="7851"/>
                  </a:cubicBezTo>
                  <a:cubicBezTo>
                    <a:pt x="1695" y="7681"/>
                    <a:pt x="1552" y="7565"/>
                    <a:pt x="1374" y="7565"/>
                  </a:cubicBezTo>
                  <a:lnTo>
                    <a:pt x="732" y="7565"/>
                  </a:lnTo>
                  <a:lnTo>
                    <a:pt x="732" y="5950"/>
                  </a:lnTo>
                  <a:lnTo>
                    <a:pt x="1329" y="5950"/>
                  </a:lnTo>
                  <a:cubicBezTo>
                    <a:pt x="1499" y="5950"/>
                    <a:pt x="1650" y="5834"/>
                    <a:pt x="1686" y="5665"/>
                  </a:cubicBezTo>
                  <a:cubicBezTo>
                    <a:pt x="1820" y="5058"/>
                    <a:pt x="2061" y="4487"/>
                    <a:pt x="2400" y="3970"/>
                  </a:cubicBezTo>
                  <a:cubicBezTo>
                    <a:pt x="2498" y="3818"/>
                    <a:pt x="2471" y="3631"/>
                    <a:pt x="2355" y="3506"/>
                  </a:cubicBezTo>
                  <a:lnTo>
                    <a:pt x="1891" y="3060"/>
                  </a:lnTo>
                  <a:lnTo>
                    <a:pt x="3033" y="1936"/>
                  </a:lnTo>
                  <a:lnTo>
                    <a:pt x="3488" y="2382"/>
                  </a:lnTo>
                  <a:cubicBezTo>
                    <a:pt x="3561" y="2455"/>
                    <a:pt x="3655" y="2491"/>
                    <a:pt x="3751" y="2491"/>
                  </a:cubicBezTo>
                  <a:cubicBezTo>
                    <a:pt x="3820" y="2491"/>
                    <a:pt x="3889" y="2473"/>
                    <a:pt x="3952" y="2436"/>
                  </a:cubicBezTo>
                  <a:cubicBezTo>
                    <a:pt x="4478" y="2097"/>
                    <a:pt x="5058" y="1856"/>
                    <a:pt x="5665" y="1731"/>
                  </a:cubicBezTo>
                  <a:cubicBezTo>
                    <a:pt x="5834" y="1695"/>
                    <a:pt x="5959" y="1543"/>
                    <a:pt x="5959" y="1374"/>
                  </a:cubicBezTo>
                  <a:lnTo>
                    <a:pt x="5959" y="732"/>
                  </a:lnTo>
                  <a:close/>
                  <a:moveTo>
                    <a:pt x="15050" y="10919"/>
                  </a:moveTo>
                  <a:lnTo>
                    <a:pt x="15050" y="11312"/>
                  </a:lnTo>
                  <a:cubicBezTo>
                    <a:pt x="15077" y="11472"/>
                    <a:pt x="15184" y="11615"/>
                    <a:pt x="15335" y="11660"/>
                  </a:cubicBezTo>
                  <a:cubicBezTo>
                    <a:pt x="15755" y="11785"/>
                    <a:pt x="16156" y="12017"/>
                    <a:pt x="16486" y="12320"/>
                  </a:cubicBezTo>
                  <a:cubicBezTo>
                    <a:pt x="16555" y="12389"/>
                    <a:pt x="16642" y="12423"/>
                    <a:pt x="16731" y="12423"/>
                  </a:cubicBezTo>
                  <a:cubicBezTo>
                    <a:pt x="16793" y="12423"/>
                    <a:pt x="16856" y="12406"/>
                    <a:pt x="16914" y="12374"/>
                  </a:cubicBezTo>
                  <a:lnTo>
                    <a:pt x="17262" y="12177"/>
                  </a:lnTo>
                  <a:lnTo>
                    <a:pt x="17842" y="13176"/>
                  </a:lnTo>
                  <a:lnTo>
                    <a:pt x="17494" y="13382"/>
                  </a:lnTo>
                  <a:cubicBezTo>
                    <a:pt x="17360" y="13462"/>
                    <a:pt x="17289" y="13622"/>
                    <a:pt x="17325" y="13774"/>
                  </a:cubicBezTo>
                  <a:cubicBezTo>
                    <a:pt x="17369" y="13997"/>
                    <a:pt x="17396" y="14220"/>
                    <a:pt x="17396" y="14443"/>
                  </a:cubicBezTo>
                  <a:cubicBezTo>
                    <a:pt x="17396" y="14666"/>
                    <a:pt x="17369" y="14889"/>
                    <a:pt x="17325" y="15103"/>
                  </a:cubicBezTo>
                  <a:cubicBezTo>
                    <a:pt x="17289" y="15264"/>
                    <a:pt x="17360" y="15424"/>
                    <a:pt x="17494" y="15505"/>
                  </a:cubicBezTo>
                  <a:lnTo>
                    <a:pt x="17842" y="15701"/>
                  </a:lnTo>
                  <a:lnTo>
                    <a:pt x="17262" y="16709"/>
                  </a:lnTo>
                  <a:lnTo>
                    <a:pt x="16914" y="16513"/>
                  </a:lnTo>
                  <a:cubicBezTo>
                    <a:pt x="16855" y="16479"/>
                    <a:pt x="16791" y="16463"/>
                    <a:pt x="16728" y="16463"/>
                  </a:cubicBezTo>
                  <a:cubicBezTo>
                    <a:pt x="16640" y="16463"/>
                    <a:pt x="16554" y="16495"/>
                    <a:pt x="16486" y="16557"/>
                  </a:cubicBezTo>
                  <a:cubicBezTo>
                    <a:pt x="16156" y="16870"/>
                    <a:pt x="15764" y="17093"/>
                    <a:pt x="15335" y="17227"/>
                  </a:cubicBezTo>
                  <a:cubicBezTo>
                    <a:pt x="15184" y="17271"/>
                    <a:pt x="15086" y="17574"/>
                    <a:pt x="15086" y="17574"/>
                  </a:cubicBezTo>
                  <a:lnTo>
                    <a:pt x="15086" y="17967"/>
                  </a:lnTo>
                  <a:lnTo>
                    <a:pt x="13917" y="17967"/>
                  </a:lnTo>
                  <a:lnTo>
                    <a:pt x="13917" y="17574"/>
                  </a:lnTo>
                  <a:cubicBezTo>
                    <a:pt x="13917" y="17414"/>
                    <a:pt x="13810" y="17271"/>
                    <a:pt x="13658" y="17227"/>
                  </a:cubicBezTo>
                  <a:cubicBezTo>
                    <a:pt x="13230" y="17093"/>
                    <a:pt x="12829" y="16870"/>
                    <a:pt x="12498" y="16557"/>
                  </a:cubicBezTo>
                  <a:cubicBezTo>
                    <a:pt x="12431" y="16495"/>
                    <a:pt x="12345" y="16463"/>
                    <a:pt x="12257" y="16463"/>
                  </a:cubicBezTo>
                  <a:cubicBezTo>
                    <a:pt x="12194" y="16463"/>
                    <a:pt x="12130" y="16479"/>
                    <a:pt x="12070" y="16513"/>
                  </a:cubicBezTo>
                  <a:lnTo>
                    <a:pt x="11722" y="16709"/>
                  </a:lnTo>
                  <a:lnTo>
                    <a:pt x="11134" y="15710"/>
                  </a:lnTo>
                  <a:lnTo>
                    <a:pt x="11481" y="15505"/>
                  </a:lnTo>
                  <a:cubicBezTo>
                    <a:pt x="11624" y="15424"/>
                    <a:pt x="11696" y="15264"/>
                    <a:pt x="11660" y="15103"/>
                  </a:cubicBezTo>
                  <a:cubicBezTo>
                    <a:pt x="11606" y="14889"/>
                    <a:pt x="11580" y="14666"/>
                    <a:pt x="11580" y="14443"/>
                  </a:cubicBezTo>
                  <a:cubicBezTo>
                    <a:pt x="11580" y="14220"/>
                    <a:pt x="11606" y="13997"/>
                    <a:pt x="11660" y="13783"/>
                  </a:cubicBezTo>
                  <a:cubicBezTo>
                    <a:pt x="11696" y="13631"/>
                    <a:pt x="11624" y="13462"/>
                    <a:pt x="11481" y="13382"/>
                  </a:cubicBezTo>
                  <a:lnTo>
                    <a:pt x="11134" y="13185"/>
                  </a:lnTo>
                  <a:lnTo>
                    <a:pt x="11722" y="12186"/>
                  </a:lnTo>
                  <a:lnTo>
                    <a:pt x="12070" y="12382"/>
                  </a:lnTo>
                  <a:cubicBezTo>
                    <a:pt x="12130" y="12416"/>
                    <a:pt x="12194" y="12432"/>
                    <a:pt x="12257" y="12432"/>
                  </a:cubicBezTo>
                  <a:cubicBezTo>
                    <a:pt x="12345" y="12432"/>
                    <a:pt x="12431" y="12400"/>
                    <a:pt x="12498" y="12338"/>
                  </a:cubicBezTo>
                  <a:cubicBezTo>
                    <a:pt x="12829" y="12026"/>
                    <a:pt x="13230" y="11794"/>
                    <a:pt x="13658" y="11669"/>
                  </a:cubicBezTo>
                  <a:cubicBezTo>
                    <a:pt x="13810" y="11624"/>
                    <a:pt x="13917" y="11481"/>
                    <a:pt x="13917" y="11321"/>
                  </a:cubicBezTo>
                  <a:lnTo>
                    <a:pt x="13917" y="10919"/>
                  </a:lnTo>
                  <a:close/>
                  <a:moveTo>
                    <a:pt x="5594" y="0"/>
                  </a:moveTo>
                  <a:cubicBezTo>
                    <a:pt x="5388" y="0"/>
                    <a:pt x="5228" y="161"/>
                    <a:pt x="5228" y="366"/>
                  </a:cubicBezTo>
                  <a:lnTo>
                    <a:pt x="5228" y="1080"/>
                  </a:lnTo>
                  <a:cubicBezTo>
                    <a:pt x="4737" y="1213"/>
                    <a:pt x="4264" y="1410"/>
                    <a:pt x="3827" y="1668"/>
                  </a:cubicBezTo>
                  <a:lnTo>
                    <a:pt x="3319" y="1160"/>
                  </a:lnTo>
                  <a:cubicBezTo>
                    <a:pt x="3247" y="1088"/>
                    <a:pt x="3154" y="1053"/>
                    <a:pt x="3060" y="1053"/>
                  </a:cubicBezTo>
                  <a:cubicBezTo>
                    <a:pt x="2966" y="1053"/>
                    <a:pt x="2873" y="1088"/>
                    <a:pt x="2801" y="1160"/>
                  </a:cubicBezTo>
                  <a:lnTo>
                    <a:pt x="1160" y="2801"/>
                  </a:lnTo>
                  <a:cubicBezTo>
                    <a:pt x="1088" y="2864"/>
                    <a:pt x="1053" y="2962"/>
                    <a:pt x="1053" y="3060"/>
                  </a:cubicBezTo>
                  <a:cubicBezTo>
                    <a:pt x="1053" y="3149"/>
                    <a:pt x="1088" y="3247"/>
                    <a:pt x="1160" y="3319"/>
                  </a:cubicBezTo>
                  <a:lnTo>
                    <a:pt x="1668" y="3827"/>
                  </a:lnTo>
                  <a:cubicBezTo>
                    <a:pt x="1419" y="4264"/>
                    <a:pt x="1222" y="4737"/>
                    <a:pt x="1088" y="5228"/>
                  </a:cubicBezTo>
                  <a:lnTo>
                    <a:pt x="366" y="5228"/>
                  </a:lnTo>
                  <a:cubicBezTo>
                    <a:pt x="170" y="5228"/>
                    <a:pt x="0" y="5388"/>
                    <a:pt x="0" y="5585"/>
                  </a:cubicBezTo>
                  <a:lnTo>
                    <a:pt x="0" y="7931"/>
                  </a:lnTo>
                  <a:cubicBezTo>
                    <a:pt x="0" y="8083"/>
                    <a:pt x="107" y="8234"/>
                    <a:pt x="277" y="8279"/>
                  </a:cubicBezTo>
                  <a:cubicBezTo>
                    <a:pt x="303" y="8288"/>
                    <a:pt x="339" y="8288"/>
                    <a:pt x="366" y="8288"/>
                  </a:cubicBezTo>
                  <a:lnTo>
                    <a:pt x="1088" y="8288"/>
                  </a:lnTo>
                  <a:cubicBezTo>
                    <a:pt x="1213" y="8778"/>
                    <a:pt x="1410" y="9251"/>
                    <a:pt x="1668" y="9688"/>
                  </a:cubicBezTo>
                  <a:lnTo>
                    <a:pt x="1151" y="10197"/>
                  </a:lnTo>
                  <a:cubicBezTo>
                    <a:pt x="1017" y="10340"/>
                    <a:pt x="1017" y="10571"/>
                    <a:pt x="1151" y="10714"/>
                  </a:cubicBezTo>
                  <a:lnTo>
                    <a:pt x="2792" y="12347"/>
                  </a:lnTo>
                  <a:cubicBezTo>
                    <a:pt x="2863" y="12417"/>
                    <a:pt x="2950" y="12453"/>
                    <a:pt x="3047" y="12454"/>
                  </a:cubicBezTo>
                  <a:lnTo>
                    <a:pt x="3047" y="12454"/>
                  </a:lnTo>
                  <a:cubicBezTo>
                    <a:pt x="3143" y="12453"/>
                    <a:pt x="3231" y="12417"/>
                    <a:pt x="3301" y="12347"/>
                  </a:cubicBezTo>
                  <a:lnTo>
                    <a:pt x="3818" y="11829"/>
                  </a:lnTo>
                  <a:cubicBezTo>
                    <a:pt x="4264" y="12088"/>
                    <a:pt x="4728" y="12284"/>
                    <a:pt x="5228" y="12418"/>
                  </a:cubicBezTo>
                  <a:lnTo>
                    <a:pt x="5228" y="13150"/>
                  </a:lnTo>
                  <a:cubicBezTo>
                    <a:pt x="5228" y="13355"/>
                    <a:pt x="5388" y="13515"/>
                    <a:pt x="5594" y="13515"/>
                  </a:cubicBezTo>
                  <a:lnTo>
                    <a:pt x="7931" y="13515"/>
                  </a:lnTo>
                  <a:cubicBezTo>
                    <a:pt x="8127" y="13515"/>
                    <a:pt x="8297" y="13355"/>
                    <a:pt x="8297" y="13150"/>
                  </a:cubicBezTo>
                  <a:lnTo>
                    <a:pt x="8297" y="12427"/>
                  </a:lnTo>
                  <a:cubicBezTo>
                    <a:pt x="8787" y="12293"/>
                    <a:pt x="9251" y="12097"/>
                    <a:pt x="9697" y="11847"/>
                  </a:cubicBezTo>
                  <a:lnTo>
                    <a:pt x="10206" y="12356"/>
                  </a:lnTo>
                  <a:cubicBezTo>
                    <a:pt x="10224" y="12382"/>
                    <a:pt x="10250" y="12400"/>
                    <a:pt x="10286" y="12418"/>
                  </a:cubicBezTo>
                  <a:cubicBezTo>
                    <a:pt x="10343" y="12448"/>
                    <a:pt x="10402" y="12462"/>
                    <a:pt x="10459" y="12462"/>
                  </a:cubicBezTo>
                  <a:cubicBezTo>
                    <a:pt x="10557" y="12462"/>
                    <a:pt x="10650" y="12423"/>
                    <a:pt x="10723" y="12356"/>
                  </a:cubicBezTo>
                  <a:lnTo>
                    <a:pt x="10902" y="12177"/>
                  </a:lnTo>
                  <a:lnTo>
                    <a:pt x="10340" y="13141"/>
                  </a:lnTo>
                  <a:cubicBezTo>
                    <a:pt x="10241" y="13319"/>
                    <a:pt x="10304" y="13542"/>
                    <a:pt x="10473" y="13640"/>
                  </a:cubicBezTo>
                  <a:lnTo>
                    <a:pt x="10911" y="13890"/>
                  </a:lnTo>
                  <a:cubicBezTo>
                    <a:pt x="10884" y="14077"/>
                    <a:pt x="10866" y="14265"/>
                    <a:pt x="10866" y="14452"/>
                  </a:cubicBezTo>
                  <a:cubicBezTo>
                    <a:pt x="10866" y="14639"/>
                    <a:pt x="10884" y="14827"/>
                    <a:pt x="10911" y="15014"/>
                  </a:cubicBezTo>
                  <a:lnTo>
                    <a:pt x="10473" y="15264"/>
                  </a:lnTo>
                  <a:cubicBezTo>
                    <a:pt x="10393" y="15317"/>
                    <a:pt x="10331" y="15398"/>
                    <a:pt x="10304" y="15487"/>
                  </a:cubicBezTo>
                  <a:cubicBezTo>
                    <a:pt x="10277" y="15585"/>
                    <a:pt x="10295" y="15683"/>
                    <a:pt x="10340" y="15763"/>
                  </a:cubicBezTo>
                  <a:lnTo>
                    <a:pt x="11285" y="17405"/>
                  </a:lnTo>
                  <a:cubicBezTo>
                    <a:pt x="11339" y="17485"/>
                    <a:pt x="11419" y="17548"/>
                    <a:pt x="11508" y="17574"/>
                  </a:cubicBezTo>
                  <a:cubicBezTo>
                    <a:pt x="11537" y="17583"/>
                    <a:pt x="11567" y="17587"/>
                    <a:pt x="11598" y="17587"/>
                  </a:cubicBezTo>
                  <a:cubicBezTo>
                    <a:pt x="11663" y="17587"/>
                    <a:pt x="11730" y="17569"/>
                    <a:pt x="11785" y="17539"/>
                  </a:cubicBezTo>
                  <a:lnTo>
                    <a:pt x="12222" y="17280"/>
                  </a:lnTo>
                  <a:cubicBezTo>
                    <a:pt x="12516" y="17521"/>
                    <a:pt x="12837" y="17708"/>
                    <a:pt x="13185" y="17842"/>
                  </a:cubicBezTo>
                  <a:lnTo>
                    <a:pt x="13185" y="18333"/>
                  </a:lnTo>
                  <a:cubicBezTo>
                    <a:pt x="13185" y="18538"/>
                    <a:pt x="13355" y="18698"/>
                    <a:pt x="13551" y="18698"/>
                  </a:cubicBezTo>
                  <a:lnTo>
                    <a:pt x="15451" y="18698"/>
                  </a:lnTo>
                  <a:cubicBezTo>
                    <a:pt x="15657" y="18698"/>
                    <a:pt x="15817" y="18538"/>
                    <a:pt x="15817" y="18333"/>
                  </a:cubicBezTo>
                  <a:lnTo>
                    <a:pt x="15817" y="17833"/>
                  </a:lnTo>
                  <a:cubicBezTo>
                    <a:pt x="16165" y="17699"/>
                    <a:pt x="16495" y="17512"/>
                    <a:pt x="16790" y="17271"/>
                  </a:cubicBezTo>
                  <a:lnTo>
                    <a:pt x="17227" y="17530"/>
                  </a:lnTo>
                  <a:cubicBezTo>
                    <a:pt x="17284" y="17562"/>
                    <a:pt x="17347" y="17576"/>
                    <a:pt x="17408" y="17576"/>
                  </a:cubicBezTo>
                  <a:cubicBezTo>
                    <a:pt x="17537" y="17576"/>
                    <a:pt x="17663" y="17511"/>
                    <a:pt x="17735" y="17396"/>
                  </a:cubicBezTo>
                  <a:lnTo>
                    <a:pt x="18681" y="15755"/>
                  </a:lnTo>
                  <a:cubicBezTo>
                    <a:pt x="18725" y="15674"/>
                    <a:pt x="18743" y="15576"/>
                    <a:pt x="18716" y="15478"/>
                  </a:cubicBezTo>
                  <a:cubicBezTo>
                    <a:pt x="18690" y="15389"/>
                    <a:pt x="18627" y="15309"/>
                    <a:pt x="18547" y="15255"/>
                  </a:cubicBezTo>
                  <a:lnTo>
                    <a:pt x="18110" y="15005"/>
                  </a:lnTo>
                  <a:cubicBezTo>
                    <a:pt x="18137" y="14818"/>
                    <a:pt x="18154" y="14631"/>
                    <a:pt x="18154" y="14443"/>
                  </a:cubicBezTo>
                  <a:cubicBezTo>
                    <a:pt x="18154" y="14256"/>
                    <a:pt x="18137" y="14068"/>
                    <a:pt x="18110" y="13890"/>
                  </a:cubicBezTo>
                  <a:lnTo>
                    <a:pt x="18547" y="13631"/>
                  </a:lnTo>
                  <a:cubicBezTo>
                    <a:pt x="18716" y="13533"/>
                    <a:pt x="18779" y="13310"/>
                    <a:pt x="18681" y="13141"/>
                  </a:cubicBezTo>
                  <a:lnTo>
                    <a:pt x="17735" y="11499"/>
                  </a:lnTo>
                  <a:cubicBezTo>
                    <a:pt x="17663" y="11384"/>
                    <a:pt x="17537" y="11319"/>
                    <a:pt x="17408" y="11319"/>
                  </a:cubicBezTo>
                  <a:cubicBezTo>
                    <a:pt x="17347" y="11319"/>
                    <a:pt x="17284" y="11334"/>
                    <a:pt x="17227" y="11365"/>
                  </a:cubicBezTo>
                  <a:lnTo>
                    <a:pt x="16790" y="11615"/>
                  </a:lnTo>
                  <a:cubicBezTo>
                    <a:pt x="16495" y="11383"/>
                    <a:pt x="16165" y="11196"/>
                    <a:pt x="15817" y="11062"/>
                  </a:cubicBezTo>
                  <a:lnTo>
                    <a:pt x="15817" y="10554"/>
                  </a:lnTo>
                  <a:cubicBezTo>
                    <a:pt x="15817" y="10357"/>
                    <a:pt x="15657" y="10188"/>
                    <a:pt x="15451" y="10188"/>
                  </a:cubicBezTo>
                  <a:lnTo>
                    <a:pt x="13551" y="10188"/>
                  </a:lnTo>
                  <a:cubicBezTo>
                    <a:pt x="13355" y="10188"/>
                    <a:pt x="13185" y="10357"/>
                    <a:pt x="13185" y="10554"/>
                  </a:cubicBezTo>
                  <a:lnTo>
                    <a:pt x="13185" y="11053"/>
                  </a:lnTo>
                  <a:cubicBezTo>
                    <a:pt x="12837" y="11187"/>
                    <a:pt x="12498" y="11383"/>
                    <a:pt x="12204" y="11615"/>
                  </a:cubicBezTo>
                  <a:lnTo>
                    <a:pt x="11767" y="11365"/>
                  </a:lnTo>
                  <a:cubicBezTo>
                    <a:pt x="11749" y="11357"/>
                    <a:pt x="11731" y="11348"/>
                    <a:pt x="11705" y="11339"/>
                  </a:cubicBezTo>
                  <a:lnTo>
                    <a:pt x="12347" y="10714"/>
                  </a:lnTo>
                  <a:cubicBezTo>
                    <a:pt x="12490" y="10571"/>
                    <a:pt x="12490" y="10340"/>
                    <a:pt x="12347" y="10197"/>
                  </a:cubicBezTo>
                  <a:lnTo>
                    <a:pt x="11829" y="9688"/>
                  </a:lnTo>
                  <a:cubicBezTo>
                    <a:pt x="12088" y="9251"/>
                    <a:pt x="12284" y="8778"/>
                    <a:pt x="12418" y="8288"/>
                  </a:cubicBezTo>
                  <a:lnTo>
                    <a:pt x="13150" y="8288"/>
                  </a:lnTo>
                  <a:cubicBezTo>
                    <a:pt x="13355" y="8288"/>
                    <a:pt x="13515" y="8127"/>
                    <a:pt x="13515" y="7931"/>
                  </a:cubicBezTo>
                  <a:lnTo>
                    <a:pt x="13515" y="5585"/>
                  </a:lnTo>
                  <a:cubicBezTo>
                    <a:pt x="13515" y="5388"/>
                    <a:pt x="13355" y="5228"/>
                    <a:pt x="13150" y="5228"/>
                  </a:cubicBezTo>
                  <a:lnTo>
                    <a:pt x="12436" y="5228"/>
                  </a:lnTo>
                  <a:cubicBezTo>
                    <a:pt x="12302" y="4737"/>
                    <a:pt x="12106" y="4264"/>
                    <a:pt x="11856" y="3827"/>
                  </a:cubicBezTo>
                  <a:lnTo>
                    <a:pt x="12356" y="3319"/>
                  </a:lnTo>
                  <a:cubicBezTo>
                    <a:pt x="12383" y="3292"/>
                    <a:pt x="12409" y="3265"/>
                    <a:pt x="12418" y="3229"/>
                  </a:cubicBezTo>
                  <a:cubicBezTo>
                    <a:pt x="12498" y="3078"/>
                    <a:pt x="12472" y="2908"/>
                    <a:pt x="12356" y="2801"/>
                  </a:cubicBezTo>
                  <a:lnTo>
                    <a:pt x="10714" y="1160"/>
                  </a:lnTo>
                  <a:cubicBezTo>
                    <a:pt x="10643" y="1088"/>
                    <a:pt x="10551" y="1053"/>
                    <a:pt x="10460" y="1053"/>
                  </a:cubicBezTo>
                  <a:cubicBezTo>
                    <a:pt x="10369" y="1053"/>
                    <a:pt x="10277" y="1088"/>
                    <a:pt x="10206" y="1160"/>
                  </a:cubicBezTo>
                  <a:lnTo>
                    <a:pt x="9697" y="1668"/>
                  </a:lnTo>
                  <a:cubicBezTo>
                    <a:pt x="9251" y="1410"/>
                    <a:pt x="8787" y="1213"/>
                    <a:pt x="8297" y="1088"/>
                  </a:cubicBezTo>
                  <a:lnTo>
                    <a:pt x="8297" y="366"/>
                  </a:lnTo>
                  <a:cubicBezTo>
                    <a:pt x="8297" y="161"/>
                    <a:pt x="8127" y="0"/>
                    <a:pt x="7931" y="0"/>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0" name="Google Shape;6070;p78"/>
            <p:cNvSpPr/>
            <p:nvPr/>
          </p:nvSpPr>
          <p:spPr>
            <a:xfrm>
              <a:off x="3106784" y="1865103"/>
              <a:ext cx="18721" cy="78490"/>
            </a:xfrm>
            <a:custGeom>
              <a:avLst/>
              <a:gdLst/>
              <a:ahLst/>
              <a:cxnLst/>
              <a:rect l="l" t="t" r="r" b="b"/>
              <a:pathLst>
                <a:path w="732" h="3069" extrusionOk="0">
                  <a:moveTo>
                    <a:pt x="366" y="0"/>
                  </a:moveTo>
                  <a:cubicBezTo>
                    <a:pt x="161" y="0"/>
                    <a:pt x="0" y="161"/>
                    <a:pt x="0" y="366"/>
                  </a:cubicBezTo>
                  <a:lnTo>
                    <a:pt x="0" y="2703"/>
                  </a:lnTo>
                  <a:cubicBezTo>
                    <a:pt x="0" y="2908"/>
                    <a:pt x="161" y="3069"/>
                    <a:pt x="366" y="3069"/>
                  </a:cubicBezTo>
                  <a:cubicBezTo>
                    <a:pt x="562" y="3069"/>
                    <a:pt x="732" y="2908"/>
                    <a:pt x="732" y="2703"/>
                  </a:cubicBezTo>
                  <a:lnTo>
                    <a:pt x="732" y="366"/>
                  </a:lnTo>
                  <a:cubicBezTo>
                    <a:pt x="732" y="161"/>
                    <a:pt x="562" y="0"/>
                    <a:pt x="366" y="0"/>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1" name="Google Shape;6071;p78"/>
            <p:cNvSpPr/>
            <p:nvPr/>
          </p:nvSpPr>
          <p:spPr>
            <a:xfrm>
              <a:off x="3069371" y="1865103"/>
              <a:ext cx="18721" cy="78490"/>
            </a:xfrm>
            <a:custGeom>
              <a:avLst/>
              <a:gdLst/>
              <a:ahLst/>
              <a:cxnLst/>
              <a:rect l="l" t="t" r="r" b="b"/>
              <a:pathLst>
                <a:path w="732" h="3069" extrusionOk="0">
                  <a:moveTo>
                    <a:pt x="366" y="0"/>
                  </a:moveTo>
                  <a:cubicBezTo>
                    <a:pt x="161" y="0"/>
                    <a:pt x="0" y="161"/>
                    <a:pt x="0" y="366"/>
                  </a:cubicBezTo>
                  <a:lnTo>
                    <a:pt x="0" y="2703"/>
                  </a:lnTo>
                  <a:cubicBezTo>
                    <a:pt x="0" y="2908"/>
                    <a:pt x="161" y="3069"/>
                    <a:pt x="366" y="3069"/>
                  </a:cubicBezTo>
                  <a:cubicBezTo>
                    <a:pt x="571" y="3069"/>
                    <a:pt x="732" y="2908"/>
                    <a:pt x="732" y="2703"/>
                  </a:cubicBezTo>
                  <a:lnTo>
                    <a:pt x="732" y="366"/>
                  </a:lnTo>
                  <a:cubicBezTo>
                    <a:pt x="732" y="161"/>
                    <a:pt x="571" y="0"/>
                    <a:pt x="366" y="0"/>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2" name="Google Shape;6072;p78"/>
            <p:cNvSpPr/>
            <p:nvPr/>
          </p:nvSpPr>
          <p:spPr>
            <a:xfrm>
              <a:off x="3144197" y="1865103"/>
              <a:ext cx="59794" cy="78490"/>
            </a:xfrm>
            <a:custGeom>
              <a:avLst/>
              <a:gdLst/>
              <a:ahLst/>
              <a:cxnLst/>
              <a:rect l="l" t="t" r="r" b="b"/>
              <a:pathLst>
                <a:path w="2338" h="3069" extrusionOk="0">
                  <a:moveTo>
                    <a:pt x="1169" y="732"/>
                  </a:moveTo>
                  <a:cubicBezTo>
                    <a:pt x="1410" y="732"/>
                    <a:pt x="1606" y="928"/>
                    <a:pt x="1606" y="1169"/>
                  </a:cubicBezTo>
                  <a:lnTo>
                    <a:pt x="1606" y="1900"/>
                  </a:lnTo>
                  <a:cubicBezTo>
                    <a:pt x="1606" y="2141"/>
                    <a:pt x="1410" y="2337"/>
                    <a:pt x="1169" y="2337"/>
                  </a:cubicBezTo>
                  <a:cubicBezTo>
                    <a:pt x="928" y="2337"/>
                    <a:pt x="732" y="2141"/>
                    <a:pt x="732" y="1900"/>
                  </a:cubicBezTo>
                  <a:lnTo>
                    <a:pt x="732" y="1169"/>
                  </a:lnTo>
                  <a:cubicBezTo>
                    <a:pt x="732" y="928"/>
                    <a:pt x="928" y="732"/>
                    <a:pt x="1169" y="732"/>
                  </a:cubicBezTo>
                  <a:close/>
                  <a:moveTo>
                    <a:pt x="1169" y="0"/>
                  </a:moveTo>
                  <a:cubicBezTo>
                    <a:pt x="518" y="0"/>
                    <a:pt x="0" y="526"/>
                    <a:pt x="0" y="1169"/>
                  </a:cubicBezTo>
                  <a:lnTo>
                    <a:pt x="0" y="1900"/>
                  </a:lnTo>
                  <a:cubicBezTo>
                    <a:pt x="0" y="2543"/>
                    <a:pt x="518" y="3069"/>
                    <a:pt x="1169" y="3069"/>
                  </a:cubicBezTo>
                  <a:cubicBezTo>
                    <a:pt x="1811" y="3069"/>
                    <a:pt x="2338" y="2543"/>
                    <a:pt x="2338" y="1900"/>
                  </a:cubicBezTo>
                  <a:lnTo>
                    <a:pt x="2338" y="1169"/>
                  </a:lnTo>
                  <a:cubicBezTo>
                    <a:pt x="2338" y="526"/>
                    <a:pt x="1811" y="0"/>
                    <a:pt x="1169" y="0"/>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3" name="Google Shape;6073;p78"/>
            <p:cNvSpPr/>
            <p:nvPr/>
          </p:nvSpPr>
          <p:spPr>
            <a:xfrm>
              <a:off x="3185267" y="1962280"/>
              <a:ext cx="18721" cy="78515"/>
            </a:xfrm>
            <a:custGeom>
              <a:avLst/>
              <a:gdLst/>
              <a:ahLst/>
              <a:cxnLst/>
              <a:rect l="l" t="t" r="r" b="b"/>
              <a:pathLst>
                <a:path w="732" h="3070" extrusionOk="0">
                  <a:moveTo>
                    <a:pt x="366" y="0"/>
                  </a:moveTo>
                  <a:cubicBezTo>
                    <a:pt x="161" y="0"/>
                    <a:pt x="0" y="161"/>
                    <a:pt x="0" y="366"/>
                  </a:cubicBezTo>
                  <a:lnTo>
                    <a:pt x="0" y="2703"/>
                  </a:lnTo>
                  <a:cubicBezTo>
                    <a:pt x="0" y="2900"/>
                    <a:pt x="161" y="3069"/>
                    <a:pt x="366" y="3069"/>
                  </a:cubicBezTo>
                  <a:cubicBezTo>
                    <a:pt x="562" y="3069"/>
                    <a:pt x="732" y="2900"/>
                    <a:pt x="732" y="2703"/>
                  </a:cubicBezTo>
                  <a:lnTo>
                    <a:pt x="732" y="366"/>
                  </a:lnTo>
                  <a:cubicBezTo>
                    <a:pt x="732" y="161"/>
                    <a:pt x="562" y="0"/>
                    <a:pt x="366" y="0"/>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4" name="Google Shape;6074;p78"/>
            <p:cNvSpPr/>
            <p:nvPr/>
          </p:nvSpPr>
          <p:spPr>
            <a:xfrm>
              <a:off x="3106784" y="1962280"/>
              <a:ext cx="59794" cy="78515"/>
            </a:xfrm>
            <a:custGeom>
              <a:avLst/>
              <a:gdLst/>
              <a:ahLst/>
              <a:cxnLst/>
              <a:rect l="l" t="t" r="r" b="b"/>
              <a:pathLst>
                <a:path w="2338" h="3070" extrusionOk="0">
                  <a:moveTo>
                    <a:pt x="1169" y="732"/>
                  </a:moveTo>
                  <a:cubicBezTo>
                    <a:pt x="1410" y="732"/>
                    <a:pt x="1606" y="928"/>
                    <a:pt x="1606" y="1169"/>
                  </a:cubicBezTo>
                  <a:lnTo>
                    <a:pt x="1606" y="1901"/>
                  </a:lnTo>
                  <a:cubicBezTo>
                    <a:pt x="1606" y="2141"/>
                    <a:pt x="1410" y="2338"/>
                    <a:pt x="1169" y="2338"/>
                  </a:cubicBezTo>
                  <a:cubicBezTo>
                    <a:pt x="928" y="2338"/>
                    <a:pt x="732" y="2141"/>
                    <a:pt x="732" y="1901"/>
                  </a:cubicBezTo>
                  <a:lnTo>
                    <a:pt x="732" y="1169"/>
                  </a:lnTo>
                  <a:cubicBezTo>
                    <a:pt x="732" y="928"/>
                    <a:pt x="928" y="732"/>
                    <a:pt x="1169" y="732"/>
                  </a:cubicBezTo>
                  <a:close/>
                  <a:moveTo>
                    <a:pt x="1169" y="0"/>
                  </a:moveTo>
                  <a:cubicBezTo>
                    <a:pt x="527" y="0"/>
                    <a:pt x="0" y="527"/>
                    <a:pt x="0" y="1169"/>
                  </a:cubicBezTo>
                  <a:lnTo>
                    <a:pt x="0" y="1901"/>
                  </a:lnTo>
                  <a:cubicBezTo>
                    <a:pt x="0" y="2543"/>
                    <a:pt x="527" y="3069"/>
                    <a:pt x="1169" y="3069"/>
                  </a:cubicBezTo>
                  <a:cubicBezTo>
                    <a:pt x="1811" y="3069"/>
                    <a:pt x="2337" y="2543"/>
                    <a:pt x="2337" y="1901"/>
                  </a:cubicBezTo>
                  <a:lnTo>
                    <a:pt x="2337" y="1169"/>
                  </a:lnTo>
                  <a:cubicBezTo>
                    <a:pt x="2337" y="527"/>
                    <a:pt x="1811" y="0"/>
                    <a:pt x="1169" y="0"/>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5" name="Google Shape;6075;p78"/>
            <p:cNvSpPr/>
            <p:nvPr/>
          </p:nvSpPr>
          <p:spPr>
            <a:xfrm>
              <a:off x="2756587" y="2264782"/>
              <a:ext cx="18491" cy="78515"/>
            </a:xfrm>
            <a:custGeom>
              <a:avLst/>
              <a:gdLst/>
              <a:ahLst/>
              <a:cxnLst/>
              <a:rect l="l" t="t" r="r" b="b"/>
              <a:pathLst>
                <a:path w="723" h="3070" extrusionOk="0">
                  <a:moveTo>
                    <a:pt x="357" y="1"/>
                  </a:moveTo>
                  <a:cubicBezTo>
                    <a:pt x="161" y="1"/>
                    <a:pt x="0" y="170"/>
                    <a:pt x="0" y="366"/>
                  </a:cubicBezTo>
                  <a:lnTo>
                    <a:pt x="0" y="2704"/>
                  </a:lnTo>
                  <a:cubicBezTo>
                    <a:pt x="0" y="2909"/>
                    <a:pt x="161" y="3069"/>
                    <a:pt x="357" y="3069"/>
                  </a:cubicBezTo>
                  <a:cubicBezTo>
                    <a:pt x="562" y="3069"/>
                    <a:pt x="723" y="2909"/>
                    <a:pt x="723" y="2704"/>
                  </a:cubicBezTo>
                  <a:lnTo>
                    <a:pt x="723" y="366"/>
                  </a:lnTo>
                  <a:cubicBezTo>
                    <a:pt x="723" y="170"/>
                    <a:pt x="562" y="1"/>
                    <a:pt x="357" y="1"/>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6" name="Google Shape;6076;p78"/>
            <p:cNvSpPr/>
            <p:nvPr/>
          </p:nvSpPr>
          <p:spPr>
            <a:xfrm>
              <a:off x="2793770" y="2264782"/>
              <a:ext cx="59794" cy="78515"/>
            </a:xfrm>
            <a:custGeom>
              <a:avLst/>
              <a:gdLst/>
              <a:ahLst/>
              <a:cxnLst/>
              <a:rect l="l" t="t" r="r" b="b"/>
              <a:pathLst>
                <a:path w="2338" h="3070" extrusionOk="0">
                  <a:moveTo>
                    <a:pt x="1169" y="732"/>
                  </a:moveTo>
                  <a:cubicBezTo>
                    <a:pt x="1410" y="732"/>
                    <a:pt x="1606" y="928"/>
                    <a:pt x="1606" y="1169"/>
                  </a:cubicBezTo>
                  <a:lnTo>
                    <a:pt x="1606" y="1901"/>
                  </a:lnTo>
                  <a:cubicBezTo>
                    <a:pt x="1606" y="2142"/>
                    <a:pt x="1410" y="2347"/>
                    <a:pt x="1169" y="2347"/>
                  </a:cubicBezTo>
                  <a:cubicBezTo>
                    <a:pt x="928" y="2347"/>
                    <a:pt x="732" y="2142"/>
                    <a:pt x="732" y="1901"/>
                  </a:cubicBezTo>
                  <a:lnTo>
                    <a:pt x="732" y="1169"/>
                  </a:lnTo>
                  <a:cubicBezTo>
                    <a:pt x="732" y="928"/>
                    <a:pt x="928" y="732"/>
                    <a:pt x="1169" y="732"/>
                  </a:cubicBezTo>
                  <a:close/>
                  <a:moveTo>
                    <a:pt x="1169" y="1"/>
                  </a:moveTo>
                  <a:cubicBezTo>
                    <a:pt x="527" y="1"/>
                    <a:pt x="0" y="527"/>
                    <a:pt x="0" y="1169"/>
                  </a:cubicBezTo>
                  <a:lnTo>
                    <a:pt x="0" y="1901"/>
                  </a:lnTo>
                  <a:cubicBezTo>
                    <a:pt x="0" y="2552"/>
                    <a:pt x="527" y="3069"/>
                    <a:pt x="1169" y="3069"/>
                  </a:cubicBezTo>
                  <a:cubicBezTo>
                    <a:pt x="1820" y="3069"/>
                    <a:pt x="2338" y="2552"/>
                    <a:pt x="2338" y="1901"/>
                  </a:cubicBezTo>
                  <a:lnTo>
                    <a:pt x="2338" y="1169"/>
                  </a:lnTo>
                  <a:cubicBezTo>
                    <a:pt x="2338" y="527"/>
                    <a:pt x="1820" y="1"/>
                    <a:pt x="1169" y="1"/>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7" name="Google Shape;6077;p78"/>
            <p:cNvSpPr/>
            <p:nvPr/>
          </p:nvSpPr>
          <p:spPr>
            <a:xfrm>
              <a:off x="2872254" y="2264782"/>
              <a:ext cx="18721" cy="78515"/>
            </a:xfrm>
            <a:custGeom>
              <a:avLst/>
              <a:gdLst/>
              <a:ahLst/>
              <a:cxnLst/>
              <a:rect l="l" t="t" r="r" b="b"/>
              <a:pathLst>
                <a:path w="732" h="3070" extrusionOk="0">
                  <a:moveTo>
                    <a:pt x="366" y="1"/>
                  </a:moveTo>
                  <a:cubicBezTo>
                    <a:pt x="170" y="1"/>
                    <a:pt x="0" y="170"/>
                    <a:pt x="0" y="366"/>
                  </a:cubicBezTo>
                  <a:lnTo>
                    <a:pt x="0" y="2704"/>
                  </a:lnTo>
                  <a:cubicBezTo>
                    <a:pt x="0" y="2909"/>
                    <a:pt x="170" y="3069"/>
                    <a:pt x="366" y="3069"/>
                  </a:cubicBezTo>
                  <a:cubicBezTo>
                    <a:pt x="571" y="3069"/>
                    <a:pt x="732" y="2909"/>
                    <a:pt x="732" y="2704"/>
                  </a:cubicBezTo>
                  <a:lnTo>
                    <a:pt x="732" y="366"/>
                  </a:lnTo>
                  <a:cubicBezTo>
                    <a:pt x="732" y="170"/>
                    <a:pt x="571" y="1"/>
                    <a:pt x="366" y="1"/>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8" name="Google Shape;6078;p78"/>
            <p:cNvSpPr/>
            <p:nvPr/>
          </p:nvSpPr>
          <p:spPr>
            <a:xfrm>
              <a:off x="2909667" y="2264782"/>
              <a:ext cx="59794" cy="78515"/>
            </a:xfrm>
            <a:custGeom>
              <a:avLst/>
              <a:gdLst/>
              <a:ahLst/>
              <a:cxnLst/>
              <a:rect l="l" t="t" r="r" b="b"/>
              <a:pathLst>
                <a:path w="2338" h="3070" extrusionOk="0">
                  <a:moveTo>
                    <a:pt x="1169" y="732"/>
                  </a:moveTo>
                  <a:cubicBezTo>
                    <a:pt x="1410" y="732"/>
                    <a:pt x="1606" y="928"/>
                    <a:pt x="1606" y="1169"/>
                  </a:cubicBezTo>
                  <a:lnTo>
                    <a:pt x="1606" y="1901"/>
                  </a:lnTo>
                  <a:cubicBezTo>
                    <a:pt x="1606" y="2142"/>
                    <a:pt x="1410" y="2347"/>
                    <a:pt x="1169" y="2347"/>
                  </a:cubicBezTo>
                  <a:cubicBezTo>
                    <a:pt x="928" y="2347"/>
                    <a:pt x="732" y="2142"/>
                    <a:pt x="732" y="1901"/>
                  </a:cubicBezTo>
                  <a:lnTo>
                    <a:pt x="732" y="1169"/>
                  </a:lnTo>
                  <a:cubicBezTo>
                    <a:pt x="732" y="928"/>
                    <a:pt x="928" y="732"/>
                    <a:pt x="1169" y="732"/>
                  </a:cubicBezTo>
                  <a:close/>
                  <a:moveTo>
                    <a:pt x="1169" y="1"/>
                  </a:moveTo>
                  <a:cubicBezTo>
                    <a:pt x="527" y="1"/>
                    <a:pt x="0" y="527"/>
                    <a:pt x="0" y="1169"/>
                  </a:cubicBezTo>
                  <a:lnTo>
                    <a:pt x="0" y="1901"/>
                  </a:lnTo>
                  <a:cubicBezTo>
                    <a:pt x="0" y="2552"/>
                    <a:pt x="527" y="3069"/>
                    <a:pt x="1169" y="3069"/>
                  </a:cubicBezTo>
                  <a:cubicBezTo>
                    <a:pt x="1811" y="3069"/>
                    <a:pt x="2338" y="2552"/>
                    <a:pt x="2338" y="1901"/>
                  </a:cubicBezTo>
                  <a:lnTo>
                    <a:pt x="2338" y="1169"/>
                  </a:lnTo>
                  <a:cubicBezTo>
                    <a:pt x="2338" y="527"/>
                    <a:pt x="1811" y="1"/>
                    <a:pt x="1169" y="1"/>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6079" name="Google Shape;6079;p78"/>
            <p:cNvSpPr/>
            <p:nvPr/>
          </p:nvSpPr>
          <p:spPr>
            <a:xfrm>
              <a:off x="2888902" y="1959544"/>
              <a:ext cx="18746" cy="18721"/>
            </a:xfrm>
            <a:custGeom>
              <a:avLst/>
              <a:gdLst/>
              <a:ahLst/>
              <a:cxnLst/>
              <a:rect l="l" t="t" r="r" b="b"/>
              <a:pathLst>
                <a:path w="733" h="732" extrusionOk="0">
                  <a:moveTo>
                    <a:pt x="366" y="0"/>
                  </a:moveTo>
                  <a:cubicBezTo>
                    <a:pt x="268" y="0"/>
                    <a:pt x="179" y="36"/>
                    <a:pt x="108" y="107"/>
                  </a:cubicBezTo>
                  <a:cubicBezTo>
                    <a:pt x="45" y="170"/>
                    <a:pt x="1" y="268"/>
                    <a:pt x="1" y="366"/>
                  </a:cubicBezTo>
                  <a:cubicBezTo>
                    <a:pt x="1" y="455"/>
                    <a:pt x="45" y="553"/>
                    <a:pt x="108" y="625"/>
                  </a:cubicBezTo>
                  <a:cubicBezTo>
                    <a:pt x="179" y="687"/>
                    <a:pt x="268" y="732"/>
                    <a:pt x="366" y="732"/>
                  </a:cubicBezTo>
                  <a:cubicBezTo>
                    <a:pt x="464" y="732"/>
                    <a:pt x="563" y="687"/>
                    <a:pt x="625" y="625"/>
                  </a:cubicBezTo>
                  <a:cubicBezTo>
                    <a:pt x="696" y="553"/>
                    <a:pt x="732" y="455"/>
                    <a:pt x="732" y="366"/>
                  </a:cubicBezTo>
                  <a:cubicBezTo>
                    <a:pt x="732" y="268"/>
                    <a:pt x="696" y="170"/>
                    <a:pt x="625" y="107"/>
                  </a:cubicBezTo>
                  <a:cubicBezTo>
                    <a:pt x="563" y="36"/>
                    <a:pt x="464" y="0"/>
                    <a:pt x="366" y="0"/>
                  </a:cubicBezTo>
                  <a:close/>
                </a:path>
              </a:pathLst>
            </a:cu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4950" name="Google Shape;4950;p48"/>
          <p:cNvSpPr txBox="1"/>
          <p:nvPr>
            <p:ph type="subTitle" idx="4"/>
          </p:nvPr>
        </p:nvSpPr>
        <p:spPr>
          <a:xfrm>
            <a:off x="6388735" y="1521460"/>
            <a:ext cx="2243455" cy="1898015"/>
          </a:xfrm>
          <a:prstGeom prst="rect">
            <a:avLst/>
          </a:prstGeom>
        </p:spPr>
        <p:txBody>
          <a:bodyPr spcFirstLastPara="1" wrap="square" lIns="91425" tIns="91425" rIns="91425" bIns="91425" anchor="t" anchorCtr="0">
            <a:noAutofit/>
          </a:bodyPr>
          <a:p>
            <a:pPr marL="285750" lvl="0" indent="-285750" algn="just" rtl="0">
              <a:spcBef>
                <a:spcPts val="0"/>
              </a:spcBef>
              <a:spcAft>
                <a:spcPts val="0"/>
              </a:spcAft>
              <a:buFont typeface="Wingdings" panose="05000000000000000000" charset="0"/>
              <a:buChar char="v"/>
            </a:pPr>
            <a:r>
              <a:rPr lang="en-GB" sz="1200">
                <a:latin typeface="Rockwell" panose="02060603020205020403" charset="0"/>
                <a:cs typeface="Rockwell" panose="02060603020205020403" charset="0"/>
              </a:rPr>
              <a:t>Remote monitoring of indoor parameters like room temperature, and humidity</a:t>
            </a:r>
            <a:endParaRPr lang="en-GB" sz="1200">
              <a:latin typeface="Rockwell" panose="02060603020205020403" charset="0"/>
              <a:cs typeface="Rockwell" panose="02060603020205020403" charset="0"/>
            </a:endParaRPr>
          </a:p>
          <a:p>
            <a:pPr marL="285750" lvl="0" indent="-285750" algn="just" rtl="0">
              <a:spcBef>
                <a:spcPts val="0"/>
              </a:spcBef>
              <a:spcAft>
                <a:spcPts val="0"/>
              </a:spcAft>
              <a:buFont typeface="Wingdings" panose="05000000000000000000" charset="0"/>
              <a:buChar char="v"/>
            </a:pPr>
            <a:r>
              <a:rPr lang="en-US" altLang="en-GB" sz="1200">
                <a:latin typeface="Rockwell" panose="02060603020205020403" charset="0"/>
                <a:cs typeface="Rockwell" panose="02060603020205020403" charset="0"/>
              </a:rPr>
              <a:t>I</a:t>
            </a:r>
            <a:r>
              <a:rPr lang="en-GB" sz="1200">
                <a:latin typeface="Rockwell" panose="02060603020205020403" charset="0"/>
                <a:cs typeface="Rockwell" panose="02060603020205020403" charset="0"/>
              </a:rPr>
              <a:t>ndoor smoke detection and gas leakage monitoring</a:t>
            </a:r>
            <a:endParaRPr lang="en-GB" sz="1200">
              <a:latin typeface="Rockwell" panose="02060603020205020403" charset="0"/>
              <a:cs typeface="Rockwell" panose="02060603020205020403" charset="0"/>
            </a:endParaRPr>
          </a:p>
          <a:p>
            <a:pPr marL="285750" lvl="0" indent="-285750" algn="just" rtl="0">
              <a:spcBef>
                <a:spcPts val="0"/>
              </a:spcBef>
              <a:spcAft>
                <a:spcPts val="0"/>
              </a:spcAft>
              <a:buFont typeface="Wingdings" panose="05000000000000000000" charset="0"/>
              <a:buChar char="v"/>
            </a:pPr>
            <a:r>
              <a:rPr lang="en-GB" sz="1200">
                <a:latin typeface="Rockwell" panose="02060603020205020403" charset="0"/>
                <a:cs typeface="Rockwell" panose="02060603020205020403" charset="0"/>
              </a:rPr>
              <a:t>Monitoring bodily parameters like pulse rate, and body temperature.</a:t>
            </a:r>
            <a:endParaRPr lang="en-GB" sz="1200">
              <a:latin typeface="Rockwell" panose="02060603020205020403" charset="0"/>
              <a:cs typeface="Rockwell" panose="02060603020205020403" charset="0"/>
            </a:endParaRPr>
          </a:p>
          <a:p>
            <a:pPr marL="285750" lvl="0" indent="-285750" algn="just" rtl="0">
              <a:spcBef>
                <a:spcPts val="0"/>
              </a:spcBef>
              <a:spcAft>
                <a:spcPts val="0"/>
              </a:spcAft>
              <a:buFont typeface="Wingdings" panose="05000000000000000000" charset="0"/>
              <a:buChar char="v"/>
            </a:pPr>
            <a:r>
              <a:rPr lang="en-US" altLang="en-GB" sz="1200">
                <a:latin typeface="Rockwell" panose="02060603020205020403" charset="0"/>
                <a:cs typeface="Rockwell" panose="02060603020205020403" charset="0"/>
              </a:rPr>
              <a:t>cost-efficient system</a:t>
            </a:r>
            <a:endParaRPr lang="en-US" altLang="en-GB" sz="1200">
              <a:latin typeface="Rockwell" panose="02060603020205020403" charset="0"/>
              <a:cs typeface="Rockwell" panose="02060603020205020403" charset="0"/>
            </a:endParaRPr>
          </a:p>
        </p:txBody>
      </p:sp>
      <p:sp>
        <p:nvSpPr>
          <p:cNvPr id="9" name="Google Shape;4950;p48"/>
          <p:cNvSpPr txBox="1"/>
          <p:nvPr/>
        </p:nvSpPr>
        <p:spPr>
          <a:xfrm>
            <a:off x="6389370" y="709295"/>
            <a:ext cx="2242820" cy="605790"/>
          </a:xfrm>
          <a:prstGeom prst="rect">
            <a:avLst/>
          </a:prstGeom>
          <a:noFill/>
          <a:ln>
            <a:solidFill>
              <a:schemeClr val="bg2">
                <a:lumMod val="60000"/>
                <a:lumOff val="40000"/>
              </a:schemeClr>
            </a:solidFill>
            <a:prstDash val="lgDashDotDot"/>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lvl="0" indent="0" algn="ctr" rtl="0">
              <a:spcBef>
                <a:spcPts val="0"/>
              </a:spcBef>
              <a:spcAft>
                <a:spcPts val="0"/>
              </a:spcAft>
              <a:buNone/>
            </a:pPr>
            <a:r>
              <a:rPr lang="en-US" altLang="en-GB" b="1">
                <a:solidFill>
                  <a:schemeClr val="accent1">
                    <a:lumMod val="60000"/>
                    <a:lumOff val="40000"/>
                  </a:schemeClr>
                </a:solidFill>
                <a:latin typeface="Rockwell" panose="02060603020205020403" charset="0"/>
                <a:cs typeface="Rockwell" panose="02060603020205020403" charset="0"/>
              </a:rPr>
              <a:t>Monitoring by sensor nodes</a:t>
            </a:r>
            <a:endParaRPr lang="en-US" altLang="en-GB" b="1">
              <a:solidFill>
                <a:schemeClr val="accent1">
                  <a:lumMod val="60000"/>
                  <a:lumOff val="40000"/>
                </a:schemeClr>
              </a:solidFill>
              <a:latin typeface="Rockwell" panose="02060603020205020403" charset="0"/>
              <a:cs typeface="Rockwell" panose="02060603020205020403" charset="0"/>
            </a:endParaRPr>
          </a:p>
        </p:txBody>
      </p:sp>
      <p:sp>
        <p:nvSpPr>
          <p:cNvPr id="10" name="Google Shape;4950;p48"/>
          <p:cNvSpPr txBox="1"/>
          <p:nvPr/>
        </p:nvSpPr>
        <p:spPr>
          <a:xfrm>
            <a:off x="450850" y="1521460"/>
            <a:ext cx="2243455" cy="189801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285750" lvl="0" indent="-285750" algn="just" rtl="0">
              <a:spcBef>
                <a:spcPts val="0"/>
              </a:spcBef>
              <a:spcAft>
                <a:spcPts val="0"/>
              </a:spcAft>
              <a:buFont typeface="Wingdings" panose="05000000000000000000" charset="0"/>
              <a:buChar char="v"/>
            </a:pPr>
            <a:r>
              <a:rPr lang="en-GB" sz="1200">
                <a:latin typeface="Rockwell" panose="02060603020205020403" charset="0"/>
                <a:cs typeface="Rockwell" panose="02060603020205020403" charset="0"/>
              </a:rPr>
              <a:t>The monitored</a:t>
            </a:r>
            <a:r>
              <a:rPr lang="en-US" altLang="en-GB" sz="1200">
                <a:latin typeface="Rockwell" panose="02060603020205020403" charset="0"/>
                <a:cs typeface="Rockwell" panose="02060603020205020403" charset="0"/>
              </a:rPr>
              <a:t> sensor</a:t>
            </a:r>
            <a:r>
              <a:rPr lang="en-GB" sz="1200">
                <a:latin typeface="Rockwell" panose="02060603020205020403" charset="0"/>
                <a:cs typeface="Rockwell" panose="02060603020205020403" charset="0"/>
              </a:rPr>
              <a:t> data can be observed by the user via the mobile application designed for it.</a:t>
            </a:r>
            <a:endParaRPr lang="en-GB" sz="1200">
              <a:latin typeface="Rockwell" panose="02060603020205020403" charset="0"/>
              <a:cs typeface="Rockwell" panose="02060603020205020403" charset="0"/>
            </a:endParaRPr>
          </a:p>
          <a:p>
            <a:pPr marL="285750" lvl="0" indent="-285750" algn="just" rtl="0">
              <a:spcBef>
                <a:spcPts val="0"/>
              </a:spcBef>
              <a:spcAft>
                <a:spcPts val="0"/>
              </a:spcAft>
              <a:buFont typeface="Wingdings" panose="05000000000000000000" charset="0"/>
              <a:buChar char="v"/>
            </a:pPr>
            <a:r>
              <a:rPr lang="en-GB" sz="1200">
                <a:latin typeface="Rockwell" panose="02060603020205020403" charset="0"/>
                <a:cs typeface="Rockwell" panose="02060603020205020403" charset="0"/>
              </a:rPr>
              <a:t>In case of any anomalous condition or reading, the user will be alerted via mobile application and the location of the sensor node will be shared to him.</a:t>
            </a:r>
            <a:endParaRPr lang="en-US" altLang="en-GB" sz="1200">
              <a:latin typeface="Rockwell" panose="02060603020205020403" charset="0"/>
              <a:cs typeface="Rockwell" panose="02060603020205020403" charset="0"/>
            </a:endParaRPr>
          </a:p>
        </p:txBody>
      </p:sp>
      <p:sp>
        <p:nvSpPr>
          <p:cNvPr id="11" name="Google Shape;4950;p48"/>
          <p:cNvSpPr txBox="1"/>
          <p:nvPr/>
        </p:nvSpPr>
        <p:spPr>
          <a:xfrm>
            <a:off x="451485" y="709295"/>
            <a:ext cx="2242820" cy="605790"/>
          </a:xfrm>
          <a:prstGeom prst="rect">
            <a:avLst/>
          </a:prstGeom>
          <a:noFill/>
          <a:ln>
            <a:solidFill>
              <a:schemeClr val="bg2">
                <a:lumMod val="60000"/>
                <a:lumOff val="40000"/>
              </a:schemeClr>
            </a:solidFill>
            <a:prstDash val="lgDashDotDot"/>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lvl="0" indent="0" algn="ctr" rtl="0">
              <a:spcBef>
                <a:spcPts val="0"/>
              </a:spcBef>
              <a:spcAft>
                <a:spcPts val="0"/>
              </a:spcAft>
              <a:buNone/>
            </a:pPr>
            <a:r>
              <a:rPr lang="en-US" altLang="en-GB" b="1">
                <a:solidFill>
                  <a:schemeClr val="accent1">
                    <a:lumMod val="60000"/>
                    <a:lumOff val="40000"/>
                  </a:schemeClr>
                </a:solidFill>
                <a:latin typeface="Rockwell" panose="02060603020205020403" charset="0"/>
                <a:cs typeface="Rockwell" panose="02060603020205020403" charset="0"/>
              </a:rPr>
              <a:t>App based framework</a:t>
            </a:r>
            <a:endParaRPr lang="en-US" altLang="en-GB" b="1">
              <a:solidFill>
                <a:schemeClr val="accent1">
                  <a:lumMod val="60000"/>
                  <a:lumOff val="40000"/>
                </a:schemeClr>
              </a:solidFill>
              <a:latin typeface="Rockwell" panose="02060603020205020403" charset="0"/>
              <a:cs typeface="Rockwell" panose="02060603020205020403" charset="0"/>
            </a:endParaRPr>
          </a:p>
        </p:txBody>
      </p:sp>
      <p:sp>
        <p:nvSpPr>
          <p:cNvPr id="14506" name="Google Shape;14506;p91"/>
          <p:cNvSpPr/>
          <p:nvPr/>
        </p:nvSpPr>
        <p:spPr>
          <a:xfrm>
            <a:off x="3881755" y="2421890"/>
            <a:ext cx="431800" cy="530860"/>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accent1">
              <a:lumMod val="60000"/>
              <a:lumOff val="40000"/>
            </a:schemeClr>
          </a:solidFill>
          <a:ln>
            <a:noFill/>
          </a:ln>
        </p:spPr>
        <p:txBody>
          <a:bodyPr spcFirstLastPara="1" wrap="square" lIns="91425" tIns="91425" rIns="91425" bIns="91425" anchor="ctr" anchorCtr="0">
            <a:noAutofit/>
          </a:bodyPr>
          <a:p>
            <a:pPr marL="0" lvl="0" indent="0" algn="l" rtl="0">
              <a:spcBef>
                <a:spcPts val="0"/>
              </a:spcBef>
              <a:spcAft>
                <a:spcPts val="0"/>
              </a:spcAft>
              <a:buNone/>
            </a:pPr>
            <a:endParaRPr>
              <a:solidFill>
                <a:srgbClr val="435D7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5532" name="Shape 5532"/>
        <p:cNvGrpSpPr/>
        <p:nvPr/>
      </p:nvGrpSpPr>
      <p:grpSpPr>
        <a:xfrm>
          <a:off x="0" y="0"/>
          <a:ext cx="0" cy="0"/>
          <a:chOff x="0" y="0"/>
          <a:chExt cx="0" cy="0"/>
        </a:xfrm>
      </p:grpSpPr>
      <p:sp>
        <p:nvSpPr>
          <p:cNvPr id="4898" name="Google Shape;4898;p46"/>
          <p:cNvSpPr txBox="1"/>
          <p:nvPr>
            <p:ph type="title"/>
          </p:nvPr>
        </p:nvSpPr>
        <p:spPr>
          <a:xfrm>
            <a:off x="494030" y="1996440"/>
            <a:ext cx="3779520" cy="1351915"/>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PROPOSED METHOD</a:t>
            </a:r>
            <a:endPar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899" name="Google Shape;4899;p46"/>
          <p:cNvSpPr txBox="1"/>
          <p:nvPr/>
        </p:nvSpPr>
        <p:spPr>
          <a:xfrm>
            <a:off x="1779905" y="1085850"/>
            <a:ext cx="1208405" cy="93091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3"/>
              </a:buClr>
              <a:buSzPts val="3600"/>
              <a:buFont typeface="Share Tech" panose="00000500000000000000"/>
              <a:buNone/>
              <a:defRPr sz="50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1pPr>
            <a:lvl2pPr marR="0" lvl="1"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2pPr>
            <a:lvl3pPr marR="0" lvl="2"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3pPr>
            <a:lvl4pPr marR="0" lvl="3"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4pPr>
            <a:lvl5pPr marR="0" lvl="4"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5pPr>
            <a:lvl6pPr marR="0" lvl="5"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6pPr>
            <a:lvl7pPr marR="0" lvl="6"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7pPr>
            <a:lvl8pPr marR="0" lvl="7"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8pPr>
            <a:lvl9pPr marR="0" lvl="8" algn="ctr" rtl="0">
              <a:lnSpc>
                <a:spcPct val="100000"/>
              </a:lnSpc>
              <a:spcBef>
                <a:spcPts val="0"/>
              </a:spcBef>
              <a:spcAft>
                <a:spcPts val="0"/>
              </a:spcAft>
              <a:buClr>
                <a:schemeClr val="accent3"/>
              </a:buClr>
              <a:buSzPts val="3600"/>
              <a:buFont typeface="Share Tech" panose="00000500000000000000"/>
              <a:buNone/>
              <a:defRPr sz="3600" b="0" i="0" u="none" strike="noStrike" cap="none">
                <a:solidFill>
                  <a:schemeClr val="accent3"/>
                </a:solidFill>
                <a:latin typeface="Share Tech" panose="00000500000000000000"/>
                <a:ea typeface="Share Tech" panose="00000500000000000000"/>
                <a:cs typeface="Share Tech" panose="00000500000000000000"/>
                <a:sym typeface="Share Tech" panose="00000500000000000000"/>
              </a:defRPr>
            </a:lvl9pPr>
          </a:lstStyle>
          <a:p>
            <a:pPr marL="0" lvl="0" indent="0" algn="ctr" rtl="0">
              <a:spcBef>
                <a:spcPts val="0"/>
              </a:spcBef>
              <a:spcAft>
                <a:spcPts val="0"/>
              </a:spcAft>
              <a:buNone/>
            </a:pPr>
            <a:r>
              <a:rPr 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0</a:t>
            </a:r>
            <a:r>
              <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3</a:t>
            </a:r>
            <a:endParaRPr lang="en-US" altLang="en-GB" sz="4400">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4901" name="Google Shape;4901;p46"/>
          <p:cNvSpPr/>
          <p:nvPr/>
        </p:nvSpPr>
        <p:spPr>
          <a:xfrm>
            <a:off x="532430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2" name="Google Shape;4902;p46"/>
          <p:cNvSpPr/>
          <p:nvPr/>
        </p:nvSpPr>
        <p:spPr>
          <a:xfrm>
            <a:off x="79910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3" name="Google Shape;4903;p46"/>
          <p:cNvSpPr/>
          <p:nvPr/>
        </p:nvSpPr>
        <p:spPr>
          <a:xfrm>
            <a:off x="7761125" y="123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4" name="Google Shape;4904;p46"/>
          <p:cNvSpPr/>
          <p:nvPr/>
        </p:nvSpPr>
        <p:spPr>
          <a:xfrm>
            <a:off x="4286350" y="1690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5" name="Google Shape;4905;p46"/>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6" name="Google Shape;4906;p46"/>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7" name="Google Shape;4907;p46"/>
          <p:cNvSpPr/>
          <p:nvPr/>
        </p:nvSpPr>
        <p:spPr>
          <a:xfrm>
            <a:off x="179175" y="11981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8" name="Google Shape;4908;p46"/>
          <p:cNvSpPr/>
          <p:nvPr/>
        </p:nvSpPr>
        <p:spPr>
          <a:xfrm>
            <a:off x="2292525" y="26385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
        <p:nvSpPr>
          <p:cNvPr id="4909" name="Google Shape;4909;p46"/>
          <p:cNvSpPr/>
          <p:nvPr/>
        </p:nvSpPr>
        <p:spPr>
          <a:xfrm>
            <a:off x="4210575"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Rockwell" panose="02060603020205020403" charset="0"/>
              <a:cs typeface="Rockwell" panose="02060603020205020403"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p:nvPr>
            <p:ph type="title"/>
          </p:nvPr>
        </p:nvSpPr>
        <p:spPr>
          <a:xfrm>
            <a:off x="222250" y="393065"/>
            <a:ext cx="4201795" cy="572770"/>
          </a:xfrm>
          <a:ln>
            <a:solidFill>
              <a:schemeClr val="tx1"/>
            </a:solidFill>
            <a:prstDash val="lgDashDotDot"/>
          </a:ln>
        </p:spPr>
        <p:txBody>
          <a:bodyPr/>
          <a:p>
            <a:pPr marL="457200" indent="-457200">
              <a:buFont typeface="Wingdings" panose="05000000000000000000" charset="0"/>
              <a:buChar char="Ø"/>
            </a:pPr>
            <a:r>
              <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Component Used</a:t>
            </a:r>
            <a:endPar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10" name="Google Shape;4950;p48"/>
          <p:cNvSpPr txBox="1"/>
          <p:nvPr/>
        </p:nvSpPr>
        <p:spPr>
          <a:xfrm>
            <a:off x="694690" y="1256665"/>
            <a:ext cx="2963545" cy="31280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171450" lvl="0" indent="-171450" algn="just" rtl="0">
              <a:spcBef>
                <a:spcPts val="0"/>
              </a:spcBef>
              <a:spcAft>
                <a:spcPts val="0"/>
              </a:spcAft>
              <a:buFont typeface="Wingdings" panose="05000000000000000000" charset="0"/>
              <a:buChar char="v"/>
            </a:pPr>
            <a:r>
              <a:rPr lang="en-US" altLang="en-GB" sz="1200" b="1">
                <a:latin typeface="Rockwell" panose="02060603020205020403" charset="0"/>
                <a:cs typeface="Rockwell" panose="02060603020205020403" charset="0"/>
              </a:rPr>
              <a:t>NODEMCU</a:t>
            </a: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r>
              <a:rPr lang="en-US" altLang="en-GB" sz="1200">
                <a:latin typeface="Rockwell" panose="02060603020205020403" charset="0"/>
                <a:cs typeface="Rockwell" panose="02060603020205020403" charset="0"/>
              </a:rPr>
              <a:t> </a:t>
            </a:r>
            <a:r>
              <a:rPr lang="en-US" altLang="en-GB" sz="1200" b="1">
                <a:latin typeface="Rockwell" panose="02060603020205020403" charset="0"/>
                <a:cs typeface="Rockwell" panose="02060603020205020403" charset="0"/>
              </a:rPr>
              <a:t>PULSE SENSOR</a:t>
            </a: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r>
              <a:rPr lang="en-US" altLang="en-GB" sz="1200" b="1">
                <a:latin typeface="Rockwell" panose="02060603020205020403" charset="0"/>
                <a:cs typeface="Rockwell" panose="02060603020205020403" charset="0"/>
              </a:rPr>
              <a:t> LM35 </a:t>
            </a:r>
            <a:endParaRPr lang="en-US" altLang="en-GB" sz="1200" b="1">
              <a:latin typeface="Rockwell" panose="02060603020205020403" charset="0"/>
              <a:cs typeface="Rockwell" panose="02060603020205020403" charset="0"/>
            </a:endParaRPr>
          </a:p>
        </p:txBody>
      </p:sp>
      <p:pic>
        <p:nvPicPr>
          <p:cNvPr id="6" name="Picture 3" descr="IMG_256"/>
          <p:cNvPicPr>
            <a:picLocks noChangeAspect="1"/>
          </p:cNvPicPr>
          <p:nvPr/>
        </p:nvPicPr>
        <p:blipFill>
          <a:blip r:embed="rId1"/>
          <a:stretch>
            <a:fillRect/>
          </a:stretch>
        </p:blipFill>
        <p:spPr>
          <a:xfrm>
            <a:off x="2209165" y="1256665"/>
            <a:ext cx="1174750" cy="918210"/>
          </a:xfrm>
          <a:prstGeom prst="rect">
            <a:avLst/>
          </a:prstGeom>
          <a:noFill/>
          <a:ln w="9525" cap="flat" cmpd="sng">
            <a:solidFill>
              <a:schemeClr val="bg2">
                <a:lumMod val="60000"/>
                <a:lumOff val="40000"/>
              </a:schemeClr>
            </a:solidFill>
            <a:prstDash val="solid"/>
            <a:miter/>
            <a:headEnd type="none" w="med" len="med"/>
            <a:tailEnd type="none" w="med" len="med"/>
          </a:ln>
        </p:spPr>
      </p:pic>
      <p:pic>
        <p:nvPicPr>
          <p:cNvPr id="7" name="Picture 4" descr="IMG_256"/>
          <p:cNvPicPr>
            <a:picLocks noChangeAspect="1"/>
          </p:cNvPicPr>
          <p:nvPr/>
        </p:nvPicPr>
        <p:blipFill>
          <a:blip r:embed="rId2"/>
          <a:stretch>
            <a:fillRect/>
          </a:stretch>
        </p:blipFill>
        <p:spPr>
          <a:xfrm>
            <a:off x="2209800" y="2382520"/>
            <a:ext cx="1174115" cy="880110"/>
          </a:xfrm>
          <a:prstGeom prst="rect">
            <a:avLst/>
          </a:prstGeom>
          <a:noFill/>
          <a:ln w="9525" cap="flat" cmpd="sng">
            <a:solidFill>
              <a:schemeClr val="bg2">
                <a:lumMod val="60000"/>
                <a:lumOff val="40000"/>
              </a:schemeClr>
            </a:solidFill>
            <a:prstDash val="solid"/>
            <a:miter/>
            <a:headEnd type="none" w="med" len="med"/>
            <a:tailEnd type="none" w="med" len="med"/>
          </a:ln>
        </p:spPr>
      </p:pic>
      <p:pic>
        <p:nvPicPr>
          <p:cNvPr id="18" name="Picture 2" descr="IMG_256"/>
          <p:cNvPicPr>
            <a:picLocks noChangeAspect="1"/>
          </p:cNvPicPr>
          <p:nvPr/>
        </p:nvPicPr>
        <p:blipFill>
          <a:blip r:embed="rId3"/>
          <a:stretch>
            <a:fillRect/>
          </a:stretch>
        </p:blipFill>
        <p:spPr>
          <a:xfrm>
            <a:off x="2209800" y="3455670"/>
            <a:ext cx="1174115" cy="1045845"/>
          </a:xfrm>
          <a:prstGeom prst="rect">
            <a:avLst/>
          </a:prstGeom>
          <a:noFill/>
          <a:ln w="9525" cap="flat" cmpd="sng">
            <a:solidFill>
              <a:schemeClr val="bg2">
                <a:lumMod val="60000"/>
                <a:lumOff val="40000"/>
              </a:schemeClr>
            </a:solidFill>
            <a:prstDash val="solid"/>
            <a:miter/>
            <a:headEnd type="none" w="med" len="med"/>
            <a:tailEnd type="none" w="med" len="med"/>
          </a:ln>
        </p:spPr>
      </p:pic>
      <p:sp>
        <p:nvSpPr>
          <p:cNvPr id="8" name="Google Shape;4950;p48"/>
          <p:cNvSpPr txBox="1"/>
          <p:nvPr/>
        </p:nvSpPr>
        <p:spPr>
          <a:xfrm>
            <a:off x="5291455" y="1256665"/>
            <a:ext cx="2963545" cy="31280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171450" lvl="0" indent="-171450" algn="just" rtl="0">
              <a:spcBef>
                <a:spcPts val="0"/>
              </a:spcBef>
              <a:spcAft>
                <a:spcPts val="0"/>
              </a:spcAft>
              <a:buFont typeface="Wingdings" panose="05000000000000000000" charset="0"/>
              <a:buChar char="v"/>
            </a:pPr>
            <a:r>
              <a:rPr lang="en-US" altLang="en-GB" sz="1200" b="1">
                <a:latin typeface="Rockwell" panose="02060603020205020403" charset="0"/>
                <a:cs typeface="Rockwell" panose="02060603020205020403" charset="0"/>
              </a:rPr>
              <a:t>DHT11</a:t>
            </a: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r>
              <a:rPr lang="en-US" altLang="en-GB" sz="1200">
                <a:latin typeface="Rockwell" panose="02060603020205020403" charset="0"/>
                <a:cs typeface="Rockwell" panose="02060603020205020403" charset="0"/>
              </a:rPr>
              <a:t> </a:t>
            </a:r>
            <a:r>
              <a:rPr lang="en-US" altLang="en-GB" sz="1200" b="1">
                <a:latin typeface="Rockwell" panose="02060603020205020403" charset="0"/>
                <a:cs typeface="Rockwell" panose="02060603020205020403" charset="0"/>
              </a:rPr>
              <a:t>MQ2</a:t>
            </a: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b="1">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r>
              <a:rPr lang="en-US" altLang="en-GB" sz="1200" b="1">
                <a:latin typeface="Rockwell" panose="02060603020205020403" charset="0"/>
                <a:cs typeface="Rockwell" panose="02060603020205020403" charset="0"/>
              </a:rPr>
              <a:t> </a:t>
            </a:r>
            <a:r>
              <a:rPr lang="en-US" altLang="en-GB" sz="1200" b="1">
                <a:latin typeface="Rockwell" panose="02060603020205020403" charset="0"/>
                <a:cs typeface="Rockwell" panose="02060603020205020403" charset="0"/>
              </a:rPr>
              <a:t>BUZZER   </a:t>
            </a:r>
            <a:endParaRPr lang="en-US" altLang="en-GB" sz="1200" b="1">
              <a:latin typeface="Rockwell" panose="02060603020205020403" charset="0"/>
              <a:cs typeface="Rockwell" panose="02060603020205020403" charset="0"/>
            </a:endParaRPr>
          </a:p>
        </p:txBody>
      </p:sp>
      <p:pic>
        <p:nvPicPr>
          <p:cNvPr id="13" name="Picture 12" descr="IMG_256"/>
          <p:cNvPicPr>
            <a:picLocks noChangeAspect="1"/>
          </p:cNvPicPr>
          <p:nvPr/>
        </p:nvPicPr>
        <p:blipFill>
          <a:blip r:embed="rId4"/>
          <a:srcRect l="14137" t="16464" r="18546" b="15710"/>
          <a:stretch>
            <a:fillRect/>
          </a:stretch>
        </p:blipFill>
        <p:spPr>
          <a:xfrm>
            <a:off x="6823075" y="1248410"/>
            <a:ext cx="998855" cy="998855"/>
          </a:xfrm>
          <a:prstGeom prst="rect">
            <a:avLst/>
          </a:prstGeom>
          <a:noFill/>
          <a:ln w="9525" cap="flat" cmpd="sng">
            <a:solidFill>
              <a:schemeClr val="bg2">
                <a:lumMod val="60000"/>
                <a:lumOff val="40000"/>
              </a:schemeClr>
            </a:solidFill>
            <a:prstDash val="solid"/>
            <a:miter/>
            <a:headEnd type="none" w="med" len="med"/>
            <a:tailEnd type="none" w="med" len="med"/>
          </a:ln>
        </p:spPr>
      </p:pic>
      <p:pic>
        <p:nvPicPr>
          <p:cNvPr id="21" name="Picture 5" descr="IMG_256"/>
          <p:cNvPicPr>
            <a:picLocks noChangeAspect="1"/>
          </p:cNvPicPr>
          <p:nvPr/>
        </p:nvPicPr>
        <p:blipFill>
          <a:blip r:embed="rId5"/>
          <a:srcRect l="8913" t="18323" r="13104" b="16769"/>
          <a:stretch>
            <a:fillRect/>
          </a:stretch>
        </p:blipFill>
        <p:spPr>
          <a:xfrm>
            <a:off x="6806565" y="2435860"/>
            <a:ext cx="998855" cy="831215"/>
          </a:xfrm>
          <a:prstGeom prst="rect">
            <a:avLst/>
          </a:prstGeom>
          <a:noFill/>
          <a:ln w="9525" cap="flat" cmpd="sng">
            <a:solidFill>
              <a:schemeClr val="bg2">
                <a:lumMod val="60000"/>
                <a:lumOff val="40000"/>
              </a:schemeClr>
            </a:solidFill>
            <a:prstDash val="solid"/>
            <a:miter/>
            <a:headEnd type="none" w="med" len="med"/>
            <a:tailEnd type="none" w="med" len="med"/>
          </a:ln>
        </p:spPr>
      </p:pic>
      <p:pic>
        <p:nvPicPr>
          <p:cNvPr id="14" name="Picture 8" descr="IMG_256"/>
          <p:cNvPicPr>
            <a:picLocks noChangeAspect="1"/>
          </p:cNvPicPr>
          <p:nvPr/>
        </p:nvPicPr>
        <p:blipFill>
          <a:blip r:embed="rId6"/>
          <a:stretch>
            <a:fillRect/>
          </a:stretch>
        </p:blipFill>
        <p:spPr>
          <a:xfrm>
            <a:off x="6793865" y="3455670"/>
            <a:ext cx="1015365" cy="1015365"/>
          </a:xfrm>
          <a:prstGeom prst="rect">
            <a:avLst/>
          </a:prstGeom>
          <a:noFill/>
          <a:ln w="9525" cap="flat" cmpd="sng">
            <a:solidFill>
              <a:schemeClr val="bg2">
                <a:lumMod val="60000"/>
                <a:lumOff val="40000"/>
              </a:schemeClr>
            </a:solidFill>
            <a:prstDash val="solid"/>
            <a:miter/>
            <a:headEnd type="none" w="med" len="med"/>
            <a:tailEnd type="none" w="med" len="me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p:nvPr>
            <p:ph type="title"/>
          </p:nvPr>
        </p:nvSpPr>
        <p:spPr>
          <a:xfrm>
            <a:off x="222250" y="393065"/>
            <a:ext cx="4201795" cy="572770"/>
          </a:xfrm>
          <a:ln>
            <a:solidFill>
              <a:schemeClr val="tx1"/>
            </a:solidFill>
            <a:prstDash val="lgDashDotDot"/>
          </a:ln>
        </p:spPr>
        <p:txBody>
          <a:bodyPr/>
          <a:p>
            <a:pPr marL="457200" indent="-457200">
              <a:buFont typeface="Wingdings" panose="05000000000000000000" charset="0"/>
              <a:buChar char="Ø"/>
            </a:pPr>
            <a:r>
              <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rPr>
              <a:t>Component Used</a:t>
            </a:r>
            <a:endParaRPr lang="en-US">
              <a:gradFill>
                <a:gsLst>
                  <a:gs pos="0">
                    <a:srgbClr val="7B32B2"/>
                  </a:gs>
                  <a:gs pos="100000">
                    <a:schemeClr val="accent1">
                      <a:lumMod val="60000"/>
                      <a:lumOff val="40000"/>
                    </a:schemeClr>
                  </a:gs>
                </a:gsLst>
                <a:lin ang="5400000" scaled="0"/>
              </a:gradFill>
              <a:latin typeface="Rockwell" panose="02060603020205020403" charset="0"/>
              <a:cs typeface="Rockwell" panose="02060603020205020403" charset="0"/>
            </a:endParaRPr>
          </a:p>
        </p:txBody>
      </p:sp>
      <p:sp>
        <p:nvSpPr>
          <p:cNvPr id="10" name="Google Shape;4950;p48"/>
          <p:cNvSpPr txBox="1"/>
          <p:nvPr/>
        </p:nvSpPr>
        <p:spPr>
          <a:xfrm>
            <a:off x="694690" y="1256665"/>
            <a:ext cx="2963545" cy="1222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171450" lvl="0" indent="-171450" algn="just" rtl="0">
              <a:spcBef>
                <a:spcPts val="0"/>
              </a:spcBef>
              <a:spcAft>
                <a:spcPts val="0"/>
              </a:spcAft>
              <a:buFont typeface="Wingdings" panose="05000000000000000000" charset="0"/>
              <a:buChar char="v"/>
            </a:pPr>
            <a:r>
              <a:rPr lang="en-US" altLang="en-GB" sz="1200" b="1">
                <a:latin typeface="Rockwell" panose="02060603020205020403" charset="0"/>
                <a:cs typeface="Rockwell" panose="02060603020205020403" charset="0"/>
              </a:rPr>
              <a:t>OLED DISPLAY</a:t>
            </a: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171450" lvl="0" indent="-171450" algn="just" rtl="0">
              <a:spcBef>
                <a:spcPts val="0"/>
              </a:spcBef>
              <a:spcAft>
                <a:spcPts val="0"/>
              </a:spcAft>
              <a:buFont typeface="Wingdings" panose="05000000000000000000" charset="0"/>
              <a:buChar char="v"/>
            </a:pPr>
            <a:endParaRPr lang="en-US" altLang="en-GB" sz="1200">
              <a:latin typeface="Rockwell" panose="02060603020205020403" charset="0"/>
              <a:cs typeface="Rockwell" panose="02060603020205020403" charset="0"/>
            </a:endParaRPr>
          </a:p>
          <a:p>
            <a:pPr marL="0" lvl="0" indent="0" algn="just" rtl="0">
              <a:spcBef>
                <a:spcPts val="0"/>
              </a:spcBef>
              <a:spcAft>
                <a:spcPts val="0"/>
              </a:spcAft>
              <a:buFont typeface="Wingdings" panose="05000000000000000000" charset="0"/>
              <a:buNone/>
            </a:pPr>
            <a:endParaRPr lang="en-US" altLang="en-GB" sz="1200" b="1">
              <a:latin typeface="Rockwell" panose="02060603020205020403" charset="0"/>
              <a:cs typeface="Rockwell" panose="02060603020205020403" charset="0"/>
            </a:endParaRPr>
          </a:p>
          <a:p>
            <a:pPr marL="0" lvl="0" indent="0" algn="just" rtl="0">
              <a:spcBef>
                <a:spcPts val="0"/>
              </a:spcBef>
              <a:spcAft>
                <a:spcPts val="0"/>
              </a:spcAft>
              <a:buFont typeface="Wingdings" panose="05000000000000000000" charset="0"/>
              <a:buNone/>
            </a:pPr>
            <a:r>
              <a:rPr lang="en-US" altLang="en-GB" sz="1200" b="1">
                <a:latin typeface="Rockwell" panose="02060603020205020403" charset="0"/>
                <a:cs typeface="Rockwell" panose="02060603020205020403" charset="0"/>
              </a:rPr>
              <a:t> </a:t>
            </a:r>
            <a:endParaRPr lang="en-US" altLang="en-GB" sz="1200" b="1">
              <a:latin typeface="Rockwell" panose="02060603020205020403" charset="0"/>
              <a:cs typeface="Rockwell" panose="02060603020205020403" charset="0"/>
            </a:endParaRPr>
          </a:p>
        </p:txBody>
      </p:sp>
      <p:sp>
        <p:nvSpPr>
          <p:cNvPr id="8" name="Google Shape;4950;p48"/>
          <p:cNvSpPr txBox="1"/>
          <p:nvPr/>
        </p:nvSpPr>
        <p:spPr>
          <a:xfrm>
            <a:off x="4782185" y="1256665"/>
            <a:ext cx="3472815" cy="1222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171450" lvl="0" indent="-171450" algn="just" rtl="0">
              <a:spcBef>
                <a:spcPts val="0"/>
              </a:spcBef>
              <a:spcAft>
                <a:spcPts val="0"/>
              </a:spcAft>
              <a:buFont typeface="Wingdings" panose="05000000000000000000" charset="0"/>
              <a:buChar char="v"/>
            </a:pPr>
            <a:r>
              <a:rPr lang="en-US" altLang="en-GB" sz="1200" b="1">
                <a:latin typeface="Rockwell" panose="02060603020205020403" charset="0"/>
                <a:cs typeface="Rockwell" panose="02060603020205020403" charset="0"/>
              </a:rPr>
              <a:t>BREADBOARD</a:t>
            </a:r>
            <a:endParaRPr lang="en-US" altLang="en-GB" sz="1200" b="1">
              <a:latin typeface="Rockwell" panose="02060603020205020403" charset="0"/>
              <a:cs typeface="Rockwell" panose="02060603020205020403" charset="0"/>
            </a:endParaRPr>
          </a:p>
          <a:p>
            <a:pPr marL="0" lvl="0" indent="0" algn="just" rtl="0">
              <a:spcBef>
                <a:spcPts val="0"/>
              </a:spcBef>
              <a:spcAft>
                <a:spcPts val="0"/>
              </a:spcAft>
              <a:buFont typeface="Wingdings" panose="05000000000000000000" charset="0"/>
              <a:buNone/>
            </a:pPr>
            <a:r>
              <a:rPr lang="en-US" altLang="en-GB" sz="1200" b="1">
                <a:latin typeface="Rockwell" panose="02060603020205020403" charset="0"/>
                <a:cs typeface="Rockwell" panose="02060603020205020403" charset="0"/>
              </a:rPr>
              <a:t> </a:t>
            </a:r>
            <a:endParaRPr lang="en-US" altLang="en-GB" sz="1200" b="1">
              <a:latin typeface="Rockwell" panose="02060603020205020403" charset="0"/>
              <a:cs typeface="Rockwell" panose="02060603020205020403" charset="0"/>
            </a:endParaRPr>
          </a:p>
        </p:txBody>
      </p:sp>
      <p:pic>
        <p:nvPicPr>
          <p:cNvPr id="100" name="Picture 99"/>
          <p:cNvPicPr/>
          <p:nvPr/>
        </p:nvPicPr>
        <p:blipFill>
          <a:blip r:embed="rId1"/>
          <a:stretch>
            <a:fillRect/>
          </a:stretch>
        </p:blipFill>
        <p:spPr>
          <a:xfrm>
            <a:off x="2557780" y="1336675"/>
            <a:ext cx="1100455" cy="1061720"/>
          </a:xfrm>
          <a:prstGeom prst="rect">
            <a:avLst/>
          </a:prstGeom>
          <a:noFill/>
          <a:ln w="9525">
            <a:noFill/>
          </a:ln>
        </p:spPr>
      </p:pic>
      <p:pic>
        <p:nvPicPr>
          <p:cNvPr id="101" name="Picture 100"/>
          <p:cNvPicPr/>
          <p:nvPr/>
        </p:nvPicPr>
        <p:blipFill>
          <a:blip r:embed="rId2"/>
          <a:stretch>
            <a:fillRect/>
          </a:stretch>
        </p:blipFill>
        <p:spPr>
          <a:xfrm>
            <a:off x="6395720" y="1336675"/>
            <a:ext cx="2075815" cy="1142365"/>
          </a:xfrm>
          <a:prstGeom prst="rect">
            <a:avLst/>
          </a:prstGeom>
          <a:noFill/>
          <a:ln w="9525">
            <a:noFill/>
          </a:ln>
        </p:spPr>
      </p:pic>
    </p:spTree>
  </p:cSld>
  <p:clrMapOvr>
    <a:masterClrMapping/>
  </p:clrMapOvr>
</p:sld>
</file>

<file path=ppt/theme/theme1.xml><?xml version="1.0" encoding="utf-8"?>
<a:theme xmlns:a="http://schemas.openxmlformats.org/drawingml/2006/main" name="Dynamic Data Architecture Plan by Slidesgo">
  <a:themeElements>
    <a:clrScheme name="Simple Light">
      <a:dk1>
        <a:srgbClr val="0D0036"/>
      </a:dk1>
      <a:lt1>
        <a:srgbClr val="FFFFFF"/>
      </a:lt1>
      <a:dk2>
        <a:srgbClr val="18FFFF"/>
      </a:dk2>
      <a:lt2>
        <a:srgbClr val="651FFF"/>
      </a:lt2>
      <a:accent1>
        <a:srgbClr val="D500F9"/>
      </a:accent1>
      <a:accent2>
        <a:srgbClr val="7C4DFF"/>
      </a:accent2>
      <a:accent3>
        <a:srgbClr val="D789FF"/>
      </a:accent3>
      <a:accent4>
        <a:srgbClr val="0D0036"/>
      </a:accent4>
      <a:accent5>
        <a:srgbClr val="FFFFFF"/>
      </a:accent5>
      <a:accent6>
        <a:srgbClr val="18FFFF"/>
      </a:accent6>
      <a:hlink>
        <a:srgbClr val="D789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3808</Words>
  <Application>WPS Presentation</Application>
  <PresentationFormat/>
  <Paragraphs>222</Paragraphs>
  <Slides>20</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20</vt:i4>
      </vt:variant>
    </vt:vector>
  </HeadingPairs>
  <TitlesOfParts>
    <vt:vector size="34" baseType="lpstr">
      <vt:lpstr>Arial</vt:lpstr>
      <vt:lpstr>SimSun</vt:lpstr>
      <vt:lpstr>Wingdings</vt:lpstr>
      <vt:lpstr>Arial</vt:lpstr>
      <vt:lpstr>Share Tech</vt:lpstr>
      <vt:lpstr>Maven Pro</vt:lpstr>
      <vt:lpstr>Roboto Condensed Light</vt:lpstr>
      <vt:lpstr>Segoe Print</vt:lpstr>
      <vt:lpstr>Rockwell</vt:lpstr>
      <vt:lpstr>Wingdings</vt:lpstr>
      <vt:lpstr>Microsoft YaHei</vt:lpstr>
      <vt:lpstr>Arial Unicode MS</vt:lpstr>
      <vt:lpstr>Times New Roman</vt:lpstr>
      <vt:lpstr>Dynamic Data Architecture Plan by Slidesgo</vt:lpstr>
      <vt:lpstr>IoT Based Framework for Remote Monitoring of Home and Health Parameters</vt:lpstr>
      <vt:lpstr>06</vt:lpstr>
      <vt:lpstr>INTRODUCTION</vt:lpstr>
      <vt:lpstr>An IoT system consists of sensors/devices which “talk” to the cloud through some kind of connectivity. In the recent years of technological development, the implementation of IoT has increased drastically all over the world. IoT can Conveniently protect your home and belongings, make your home awesome. IoT has also influenced medical technologies and advancement. Medical professionals make virtual visits through PCs/laptops and digital handheld technology. This project is developed with the intention to remotely monitor vital home parameters as well as bodily parameters.</vt:lpstr>
      <vt:lpstr>OBJECTIVES</vt:lpstr>
      <vt:lpstr>PowerPoint 演示文稿</vt:lpstr>
      <vt:lpstr>PROPOSED METHOD</vt:lpstr>
      <vt:lpstr>Component Used</vt:lpstr>
      <vt:lpstr>Component Used</vt:lpstr>
      <vt:lpstr>Working Procedure</vt:lpstr>
      <vt:lpstr>Working Procedure</vt:lpstr>
      <vt:lpstr>Flowchart</vt:lpstr>
      <vt:lpstr>RESULTS</vt:lpstr>
      <vt:lpstr>PowerPoint 演示文稿</vt:lpstr>
      <vt:lpstr>PowerPoint 演示文稿</vt:lpstr>
      <vt:lpstr>CONCLUSION</vt:lpstr>
      <vt:lpstr>PowerPoint 演示文稿</vt:lpstr>
      <vt:lpstr>FUTURE WORK</vt:lpstr>
      <vt:lpstr>PowerPoint 演示文稿</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Framework for Remote Monitoring of Home and Health Parameters</dc:title>
  <dc:creator/>
  <cp:lastModifiedBy>Rohan</cp:lastModifiedBy>
  <cp:revision>49</cp:revision>
  <dcterms:created xsi:type="dcterms:W3CDTF">2022-06-11T07:41:00Z</dcterms:created>
  <dcterms:modified xsi:type="dcterms:W3CDTF">2022-06-16T11:40:02Z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059B62422D8C44D69B83814466287A17</vt:lpwstr>
  </property>
  <property fmtid="{D5CDD505-2E9C-101B-9397-08002B2CF9AE}" pid="3" name="KSOProductBuildVer">
    <vt:lpwstr>1033-11.2.0.10311</vt:lpwstr>
  </property>
</Properties>
</file>